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9"/>
  </p:notesMasterIdLst>
  <p:handoutMasterIdLst>
    <p:handoutMasterId r:id="rId20"/>
  </p:handoutMasterIdLst>
  <p:sldIdLst>
    <p:sldId id="437" r:id="rId2"/>
    <p:sldId id="427" r:id="rId3"/>
    <p:sldId id="428" r:id="rId4"/>
    <p:sldId id="424" r:id="rId5"/>
    <p:sldId id="429" r:id="rId6"/>
    <p:sldId id="438" r:id="rId7"/>
    <p:sldId id="430" r:id="rId8"/>
    <p:sldId id="416" r:id="rId9"/>
    <p:sldId id="439" r:id="rId10"/>
    <p:sldId id="418" r:id="rId11"/>
    <p:sldId id="419" r:id="rId12"/>
    <p:sldId id="431" r:id="rId13"/>
    <p:sldId id="435" r:id="rId14"/>
    <p:sldId id="432" r:id="rId15"/>
    <p:sldId id="440" r:id="rId16"/>
    <p:sldId id="434" r:id="rId17"/>
    <p:sldId id="436" r:id="rId18"/>
  </p:sldIdLst>
  <p:sldSz cx="9144000" cy="6858000" type="screen4x3"/>
  <p:notesSz cx="9926638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B1BF"/>
    <a:srgbClr val="AE4845"/>
    <a:srgbClr val="002041"/>
    <a:srgbClr val="4EA3B7"/>
    <a:srgbClr val="174202"/>
    <a:srgbClr val="E19E33"/>
    <a:srgbClr val="0099FF"/>
    <a:srgbClr val="66CCFF"/>
    <a:srgbClr val="00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2" autoAdjust="0"/>
    <p:restoredTop sz="78711" autoAdjust="0"/>
  </p:normalViewPr>
  <p:slideViewPr>
    <p:cSldViewPr>
      <p:cViewPr varScale="1">
        <p:scale>
          <a:sx n="58" d="100"/>
          <a:sy n="58" d="100"/>
        </p:scale>
        <p:origin x="1782" y="7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Documentos recebidos e expedidos - PP</a:t>
            </a:r>
            <a:r>
              <a:rPr lang="en-US"/>
              <a:t>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Plan1!$B$3</c:f>
              <c:strCache>
                <c:ptCount val="1"/>
                <c:pt idx="0">
                  <c:v>Documentos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Plan1!$A$11:$A$19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xVal>
          <c:yVal>
            <c:numRef>
              <c:f>Plan1!$B$11:$B$19</c:f>
              <c:numCache>
                <c:formatCode>General</c:formatCode>
                <c:ptCount val="9"/>
                <c:pt idx="0">
                  <c:v>1495</c:v>
                </c:pt>
                <c:pt idx="1">
                  <c:v>1836</c:v>
                </c:pt>
                <c:pt idx="2">
                  <c:v>2040</c:v>
                </c:pt>
                <c:pt idx="3">
                  <c:v>1662</c:v>
                </c:pt>
                <c:pt idx="4">
                  <c:v>1758</c:v>
                </c:pt>
                <c:pt idx="5">
                  <c:v>2416</c:v>
                </c:pt>
                <c:pt idx="6">
                  <c:v>2725</c:v>
                </c:pt>
                <c:pt idx="7">
                  <c:v>2232</c:v>
                </c:pt>
                <c:pt idx="8">
                  <c:v>1383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12320992"/>
        <c:axId val="-466041696"/>
      </c:scatterChart>
      <c:valAx>
        <c:axId val="-712320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466041696"/>
        <c:crosses val="autoZero"/>
        <c:crossBetween val="midCat"/>
      </c:valAx>
      <c:valAx>
        <c:axId val="-46604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7123209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5E7DFE-A415-47AD-B174-C7EFD81BA269}" type="doc">
      <dgm:prSet loTypeId="urn:microsoft.com/office/officeart/2005/8/layout/cycle8" loCatId="cycle" qsTypeId="urn:microsoft.com/office/officeart/2005/8/quickstyle/simple1" qsCatId="simple" csTypeId="urn:microsoft.com/office/officeart/2005/8/colors/accent0_3" csCatId="mainScheme" phldr="1"/>
      <dgm:spPr/>
    </dgm:pt>
    <dgm:pt modelId="{6AA15498-11FB-4A7B-B736-D36335CFE8A2}">
      <dgm:prSet phldrT="[Tex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t-BR" dirty="0" smtClean="0"/>
            <a:t>Gestores</a:t>
          </a:r>
        </a:p>
        <a:p>
          <a:endParaRPr lang="pt-BR" dirty="0"/>
        </a:p>
      </dgm:t>
    </dgm:pt>
    <dgm:pt modelId="{468F7D18-B6F9-4DBD-916F-262BF8D9977F}" type="parTrans" cxnId="{F2F7CEFC-8C50-4601-9911-35E42DBDBFF7}">
      <dgm:prSet/>
      <dgm:spPr/>
      <dgm:t>
        <a:bodyPr/>
        <a:lstStyle/>
        <a:p>
          <a:endParaRPr lang="pt-BR"/>
        </a:p>
      </dgm:t>
    </dgm:pt>
    <dgm:pt modelId="{BDA5FFBE-BB50-4673-9533-EDF45F082A6D}" type="sibTrans" cxnId="{F2F7CEFC-8C50-4601-9911-35E42DBDBFF7}">
      <dgm:prSet/>
      <dgm:spPr/>
      <dgm:t>
        <a:bodyPr/>
        <a:lstStyle/>
        <a:p>
          <a:endParaRPr lang="pt-BR"/>
        </a:p>
      </dgm:t>
    </dgm:pt>
    <dgm:pt modelId="{3A4CEB2C-C4B1-43B5-A908-59852F943F4E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dirty="0" smtClean="0"/>
            <a:t>CGU</a:t>
          </a:r>
          <a:endParaRPr lang="pt-BR" dirty="0"/>
        </a:p>
      </dgm:t>
    </dgm:pt>
    <dgm:pt modelId="{C5392AD5-287E-4FB5-95C3-BCC8C5C58C92}" type="parTrans" cxnId="{2AB15F65-4DD4-4322-A137-5382839661F8}">
      <dgm:prSet/>
      <dgm:spPr/>
      <dgm:t>
        <a:bodyPr/>
        <a:lstStyle/>
        <a:p>
          <a:endParaRPr lang="pt-BR"/>
        </a:p>
      </dgm:t>
    </dgm:pt>
    <dgm:pt modelId="{856A1C9A-BF61-4F6A-A35A-0D604E9DB9AA}" type="sibTrans" cxnId="{2AB15F65-4DD4-4322-A137-5382839661F8}">
      <dgm:prSet/>
      <dgm:spPr/>
      <dgm:t>
        <a:bodyPr/>
        <a:lstStyle/>
        <a:p>
          <a:endParaRPr lang="pt-BR"/>
        </a:p>
      </dgm:t>
    </dgm:pt>
    <dgm:pt modelId="{5992EBBA-52D2-44A7-9603-277FEDDD68C8}" type="pres">
      <dgm:prSet presAssocID="{245E7DFE-A415-47AD-B174-C7EFD81BA269}" presName="compositeShape" presStyleCnt="0">
        <dgm:presLayoutVars>
          <dgm:chMax val="7"/>
          <dgm:dir/>
          <dgm:resizeHandles val="exact"/>
        </dgm:presLayoutVars>
      </dgm:prSet>
      <dgm:spPr/>
    </dgm:pt>
    <dgm:pt modelId="{5690F9AE-D4E8-4C53-96A7-410FBA8A9FB2}" type="pres">
      <dgm:prSet presAssocID="{245E7DFE-A415-47AD-B174-C7EFD81BA269}" presName="wedge1" presStyleLbl="node1" presStyleIdx="0" presStyleCnt="2"/>
      <dgm:spPr/>
      <dgm:t>
        <a:bodyPr/>
        <a:lstStyle/>
        <a:p>
          <a:endParaRPr lang="pt-BR"/>
        </a:p>
      </dgm:t>
    </dgm:pt>
    <dgm:pt modelId="{63E2D87C-6D28-48D9-A01A-A2F268BD0C9E}" type="pres">
      <dgm:prSet presAssocID="{245E7DFE-A415-47AD-B174-C7EFD81BA269}" presName="dummy1a" presStyleCnt="0"/>
      <dgm:spPr/>
    </dgm:pt>
    <dgm:pt modelId="{8219E753-F29D-4A82-BBBA-DFFC2A66E11E}" type="pres">
      <dgm:prSet presAssocID="{245E7DFE-A415-47AD-B174-C7EFD81BA269}" presName="dummy1b" presStyleCnt="0"/>
      <dgm:spPr/>
    </dgm:pt>
    <dgm:pt modelId="{58912489-2767-472F-B965-4B61D3B3DACC}" type="pres">
      <dgm:prSet presAssocID="{245E7DFE-A415-47AD-B174-C7EFD81BA269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E1D626-FE41-47D6-9496-70BADE55D0E6}" type="pres">
      <dgm:prSet presAssocID="{245E7DFE-A415-47AD-B174-C7EFD81BA269}" presName="wedge2" presStyleLbl="node1" presStyleIdx="1" presStyleCnt="2"/>
      <dgm:spPr/>
      <dgm:t>
        <a:bodyPr/>
        <a:lstStyle/>
        <a:p>
          <a:endParaRPr lang="pt-BR"/>
        </a:p>
      </dgm:t>
    </dgm:pt>
    <dgm:pt modelId="{E37A852D-41F7-461C-A6F0-4EFE8C021F07}" type="pres">
      <dgm:prSet presAssocID="{245E7DFE-A415-47AD-B174-C7EFD81BA269}" presName="dummy2a" presStyleCnt="0"/>
      <dgm:spPr/>
    </dgm:pt>
    <dgm:pt modelId="{7A7263F9-6AA1-4AE9-AC9A-AAC6C0E55DA7}" type="pres">
      <dgm:prSet presAssocID="{245E7DFE-A415-47AD-B174-C7EFD81BA269}" presName="dummy2b" presStyleCnt="0"/>
      <dgm:spPr/>
    </dgm:pt>
    <dgm:pt modelId="{3D3DD4DC-3941-4E34-8FF5-13B548132864}" type="pres">
      <dgm:prSet presAssocID="{245E7DFE-A415-47AD-B174-C7EFD81BA269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9E84F7-DE9B-49BD-B7A4-9687598EA1BE}" type="pres">
      <dgm:prSet presAssocID="{BDA5FFBE-BB50-4673-9533-EDF45F082A6D}" presName="arrowWedge1" presStyleLbl="fgSibTrans2D1" presStyleIdx="0" presStyleCnt="2" custLinFactNeighborY="318"/>
      <dgm:spPr/>
    </dgm:pt>
    <dgm:pt modelId="{AB8EF418-5018-4BEF-9900-303E6690E50A}" type="pres">
      <dgm:prSet presAssocID="{856A1C9A-BF61-4F6A-A35A-0D604E9DB9AA}" presName="arrowWedge2" presStyleLbl="fgSibTrans2D1" presStyleIdx="1" presStyleCnt="2"/>
      <dgm:spPr/>
    </dgm:pt>
  </dgm:ptLst>
  <dgm:cxnLst>
    <dgm:cxn modelId="{4394F157-CD3D-479E-AC51-CF33F937F6D0}" type="presOf" srcId="{3A4CEB2C-C4B1-43B5-A908-59852F943F4E}" destId="{88E1D626-FE41-47D6-9496-70BADE55D0E6}" srcOrd="0" destOrd="0" presId="urn:microsoft.com/office/officeart/2005/8/layout/cycle8"/>
    <dgm:cxn modelId="{97828566-4239-40DD-8C7D-D583A656C1FD}" type="presOf" srcId="{6AA15498-11FB-4A7B-B736-D36335CFE8A2}" destId="{58912489-2767-472F-B965-4B61D3B3DACC}" srcOrd="1" destOrd="0" presId="urn:microsoft.com/office/officeart/2005/8/layout/cycle8"/>
    <dgm:cxn modelId="{F2F7CEFC-8C50-4601-9911-35E42DBDBFF7}" srcId="{245E7DFE-A415-47AD-B174-C7EFD81BA269}" destId="{6AA15498-11FB-4A7B-B736-D36335CFE8A2}" srcOrd="0" destOrd="0" parTransId="{468F7D18-B6F9-4DBD-916F-262BF8D9977F}" sibTransId="{BDA5FFBE-BB50-4673-9533-EDF45F082A6D}"/>
    <dgm:cxn modelId="{54A1D889-2923-4739-B616-B49EF81B71E1}" type="presOf" srcId="{3A4CEB2C-C4B1-43B5-A908-59852F943F4E}" destId="{3D3DD4DC-3941-4E34-8FF5-13B548132864}" srcOrd="1" destOrd="0" presId="urn:microsoft.com/office/officeart/2005/8/layout/cycle8"/>
    <dgm:cxn modelId="{2AB15F65-4DD4-4322-A137-5382839661F8}" srcId="{245E7DFE-A415-47AD-B174-C7EFD81BA269}" destId="{3A4CEB2C-C4B1-43B5-A908-59852F943F4E}" srcOrd="1" destOrd="0" parTransId="{C5392AD5-287E-4FB5-95C3-BCC8C5C58C92}" sibTransId="{856A1C9A-BF61-4F6A-A35A-0D604E9DB9AA}"/>
    <dgm:cxn modelId="{B09DFBEA-D664-40C0-96F9-57782D17A882}" type="presOf" srcId="{245E7DFE-A415-47AD-B174-C7EFD81BA269}" destId="{5992EBBA-52D2-44A7-9603-277FEDDD68C8}" srcOrd="0" destOrd="0" presId="urn:microsoft.com/office/officeart/2005/8/layout/cycle8"/>
    <dgm:cxn modelId="{AA54FB32-C8F8-4F8B-A85A-ED833D0269D7}" type="presOf" srcId="{6AA15498-11FB-4A7B-B736-D36335CFE8A2}" destId="{5690F9AE-D4E8-4C53-96A7-410FBA8A9FB2}" srcOrd="0" destOrd="0" presId="urn:microsoft.com/office/officeart/2005/8/layout/cycle8"/>
    <dgm:cxn modelId="{5187BA8B-6F79-49E7-B580-5B46E3F19DCF}" type="presParOf" srcId="{5992EBBA-52D2-44A7-9603-277FEDDD68C8}" destId="{5690F9AE-D4E8-4C53-96A7-410FBA8A9FB2}" srcOrd="0" destOrd="0" presId="urn:microsoft.com/office/officeart/2005/8/layout/cycle8"/>
    <dgm:cxn modelId="{9612D844-68C3-441E-AA6C-93C3D6EC2E9A}" type="presParOf" srcId="{5992EBBA-52D2-44A7-9603-277FEDDD68C8}" destId="{63E2D87C-6D28-48D9-A01A-A2F268BD0C9E}" srcOrd="1" destOrd="0" presId="urn:microsoft.com/office/officeart/2005/8/layout/cycle8"/>
    <dgm:cxn modelId="{88791461-F030-49A0-A72E-8F4592300F42}" type="presParOf" srcId="{5992EBBA-52D2-44A7-9603-277FEDDD68C8}" destId="{8219E753-F29D-4A82-BBBA-DFFC2A66E11E}" srcOrd="2" destOrd="0" presId="urn:microsoft.com/office/officeart/2005/8/layout/cycle8"/>
    <dgm:cxn modelId="{41FE58CF-595A-4C24-8589-98EC7B1EA4F8}" type="presParOf" srcId="{5992EBBA-52D2-44A7-9603-277FEDDD68C8}" destId="{58912489-2767-472F-B965-4B61D3B3DACC}" srcOrd="3" destOrd="0" presId="urn:microsoft.com/office/officeart/2005/8/layout/cycle8"/>
    <dgm:cxn modelId="{C0DBB799-BB34-4C48-AEB4-AD3D1F1249D9}" type="presParOf" srcId="{5992EBBA-52D2-44A7-9603-277FEDDD68C8}" destId="{88E1D626-FE41-47D6-9496-70BADE55D0E6}" srcOrd="4" destOrd="0" presId="urn:microsoft.com/office/officeart/2005/8/layout/cycle8"/>
    <dgm:cxn modelId="{3DD2BD41-7B8F-4C6F-8539-494DD7C92E06}" type="presParOf" srcId="{5992EBBA-52D2-44A7-9603-277FEDDD68C8}" destId="{E37A852D-41F7-461C-A6F0-4EFE8C021F07}" srcOrd="5" destOrd="0" presId="urn:microsoft.com/office/officeart/2005/8/layout/cycle8"/>
    <dgm:cxn modelId="{35C874E8-19F7-4487-9F58-DF3B48CC3F43}" type="presParOf" srcId="{5992EBBA-52D2-44A7-9603-277FEDDD68C8}" destId="{7A7263F9-6AA1-4AE9-AC9A-AAC6C0E55DA7}" srcOrd="6" destOrd="0" presId="urn:microsoft.com/office/officeart/2005/8/layout/cycle8"/>
    <dgm:cxn modelId="{C32C8783-84C3-4DA2-B9B7-25D995377B31}" type="presParOf" srcId="{5992EBBA-52D2-44A7-9603-277FEDDD68C8}" destId="{3D3DD4DC-3941-4E34-8FF5-13B548132864}" srcOrd="7" destOrd="0" presId="urn:microsoft.com/office/officeart/2005/8/layout/cycle8"/>
    <dgm:cxn modelId="{5D77BADF-9C25-4AB4-B058-129FA7DF63EC}" type="presParOf" srcId="{5992EBBA-52D2-44A7-9603-277FEDDD68C8}" destId="{BE9E84F7-DE9B-49BD-B7A4-9687598EA1BE}" srcOrd="8" destOrd="0" presId="urn:microsoft.com/office/officeart/2005/8/layout/cycle8"/>
    <dgm:cxn modelId="{841791D1-F42E-435E-8BD8-02DB0415E7FA}" type="presParOf" srcId="{5992EBBA-52D2-44A7-9603-277FEDDD68C8}" destId="{AB8EF418-5018-4BEF-9900-303E6690E50A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865AF8-4FF0-4809-B42A-A2A1C62694A8}" type="doc">
      <dgm:prSet loTypeId="urn:microsoft.com/office/officeart/2008/layout/Lin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3C5B8CFC-7D48-4436-9610-E0CEF6A3044D}">
      <dgm:prSet custT="1"/>
      <dgm:spPr/>
      <dgm:t>
        <a:bodyPr/>
        <a:lstStyle/>
        <a:p>
          <a:pPr rtl="0"/>
          <a:r>
            <a:rPr lang="pt-BR" sz="1700" u="none" dirty="0" smtClean="0"/>
            <a:t>Utiliza das áreas de conhecimento, ferramentas e técnicas da gestão de projetos, agregando uma nova cultura às ações de controle</a:t>
          </a:r>
          <a:endParaRPr lang="pt-BR" sz="1700" dirty="0"/>
        </a:p>
      </dgm:t>
    </dgm:pt>
    <dgm:pt modelId="{4947E7AA-ADAC-44D1-B7A8-D956B6F21683}" type="parTrans" cxnId="{D138AE9A-9AEC-447B-9E31-9D40D566A7DB}">
      <dgm:prSet/>
      <dgm:spPr/>
      <dgm:t>
        <a:bodyPr/>
        <a:lstStyle/>
        <a:p>
          <a:endParaRPr lang="pt-BR" sz="1700"/>
        </a:p>
      </dgm:t>
    </dgm:pt>
    <dgm:pt modelId="{99268C90-A056-4C18-BFC3-AE9460794AFD}" type="sibTrans" cxnId="{D138AE9A-9AEC-447B-9E31-9D40D566A7DB}">
      <dgm:prSet/>
      <dgm:spPr/>
      <dgm:t>
        <a:bodyPr/>
        <a:lstStyle/>
        <a:p>
          <a:endParaRPr lang="pt-BR" sz="1700"/>
        </a:p>
      </dgm:t>
    </dgm:pt>
    <dgm:pt modelId="{E186E816-35BC-4388-B0D9-23913D27B808}">
      <dgm:prSet custT="1"/>
      <dgm:spPr/>
      <dgm:t>
        <a:bodyPr/>
        <a:lstStyle/>
        <a:p>
          <a:pPr rtl="0"/>
          <a:r>
            <a:rPr lang="pt-BR" sz="1700" dirty="0" smtClean="0"/>
            <a:t>Melhora o planejamento e o acompanhamento dos trabalhos do Controle Interno, resultando numa melhor visão de seus processos e produtos</a:t>
          </a:r>
          <a:endParaRPr lang="pt-BR" sz="1700" dirty="0"/>
        </a:p>
      </dgm:t>
    </dgm:pt>
    <dgm:pt modelId="{47EA486E-C628-48F2-BCC9-310AF7E8755C}" type="parTrans" cxnId="{A97F1CD0-7517-4F97-B314-02F80944E879}">
      <dgm:prSet/>
      <dgm:spPr/>
      <dgm:t>
        <a:bodyPr/>
        <a:lstStyle/>
        <a:p>
          <a:endParaRPr lang="pt-BR" sz="1700"/>
        </a:p>
      </dgm:t>
    </dgm:pt>
    <dgm:pt modelId="{F7BAC29A-C6E5-4154-B46A-93A0A73B994D}" type="sibTrans" cxnId="{A97F1CD0-7517-4F97-B314-02F80944E879}">
      <dgm:prSet/>
      <dgm:spPr/>
      <dgm:t>
        <a:bodyPr/>
        <a:lstStyle/>
        <a:p>
          <a:endParaRPr lang="pt-BR" sz="1700"/>
        </a:p>
      </dgm:t>
    </dgm:pt>
    <dgm:pt modelId="{E8993E89-AC77-48B3-95E6-7620492ACF84}">
      <dgm:prSet custT="1"/>
      <dgm:spPr/>
      <dgm:t>
        <a:bodyPr/>
        <a:lstStyle/>
        <a:p>
          <a:pPr rtl="0"/>
          <a:r>
            <a:rPr lang="pt-BR" sz="1700" dirty="0" smtClean="0"/>
            <a:t>Permite eficiente alocação de recursos</a:t>
          </a:r>
          <a:endParaRPr lang="pt-BR" sz="1700" dirty="0"/>
        </a:p>
      </dgm:t>
    </dgm:pt>
    <dgm:pt modelId="{9AA2245E-D357-4E72-8544-A75031F957A7}" type="parTrans" cxnId="{8D563815-0D1F-4F79-8D3C-E99D371B888D}">
      <dgm:prSet/>
      <dgm:spPr/>
      <dgm:t>
        <a:bodyPr/>
        <a:lstStyle/>
        <a:p>
          <a:endParaRPr lang="pt-BR" sz="1700"/>
        </a:p>
      </dgm:t>
    </dgm:pt>
    <dgm:pt modelId="{DBF5515A-9699-42EE-9DD4-8F513B39E2F9}" type="sibTrans" cxnId="{8D563815-0D1F-4F79-8D3C-E99D371B888D}">
      <dgm:prSet/>
      <dgm:spPr/>
      <dgm:t>
        <a:bodyPr/>
        <a:lstStyle/>
        <a:p>
          <a:endParaRPr lang="pt-BR" sz="1700"/>
        </a:p>
      </dgm:t>
    </dgm:pt>
    <dgm:pt modelId="{1A32FFD3-50AC-43EC-B669-BBE331E20101}">
      <dgm:prSet custT="1"/>
      <dgm:spPr/>
      <dgm:t>
        <a:bodyPr/>
        <a:lstStyle/>
        <a:p>
          <a:pPr rtl="0"/>
          <a:r>
            <a:rPr lang="pt-BR" sz="1700" dirty="0" smtClean="0"/>
            <a:t>Permite o estabelecimento de indicadores de gestão</a:t>
          </a:r>
          <a:endParaRPr lang="pt-BR" sz="1700" dirty="0"/>
        </a:p>
      </dgm:t>
    </dgm:pt>
    <dgm:pt modelId="{9DBD0E09-BD13-4DD6-855E-9943F0534A95}" type="parTrans" cxnId="{374567F2-B004-4CC0-A38D-13D87B642171}">
      <dgm:prSet/>
      <dgm:spPr/>
      <dgm:t>
        <a:bodyPr/>
        <a:lstStyle/>
        <a:p>
          <a:endParaRPr lang="pt-BR" sz="1700"/>
        </a:p>
      </dgm:t>
    </dgm:pt>
    <dgm:pt modelId="{91F2F10E-82D7-4A9A-92B2-1FC26182A984}" type="sibTrans" cxnId="{374567F2-B004-4CC0-A38D-13D87B642171}">
      <dgm:prSet/>
      <dgm:spPr/>
      <dgm:t>
        <a:bodyPr/>
        <a:lstStyle/>
        <a:p>
          <a:endParaRPr lang="pt-BR" sz="1700"/>
        </a:p>
      </dgm:t>
    </dgm:pt>
    <dgm:pt modelId="{CCC416BC-CED0-44C9-A9B3-4DD62FF0FFE8}">
      <dgm:prSet custT="1"/>
      <dgm:spPr/>
      <dgm:t>
        <a:bodyPr/>
        <a:lstStyle/>
        <a:p>
          <a:pPr rtl="0"/>
          <a:r>
            <a:rPr lang="pt-BR" sz="1700" dirty="0" smtClean="0"/>
            <a:t>Auxilia a construção do Planejamento Estratégico da CGU</a:t>
          </a:r>
          <a:endParaRPr lang="pt-BR" sz="1700" dirty="0"/>
        </a:p>
      </dgm:t>
    </dgm:pt>
    <dgm:pt modelId="{1859F5AB-3EBF-438A-B298-024EA92DB400}" type="parTrans" cxnId="{C4E0ED53-468E-413C-B289-4292A5B6CAB5}">
      <dgm:prSet/>
      <dgm:spPr/>
      <dgm:t>
        <a:bodyPr/>
        <a:lstStyle/>
        <a:p>
          <a:endParaRPr lang="pt-BR" sz="1700"/>
        </a:p>
      </dgm:t>
    </dgm:pt>
    <dgm:pt modelId="{20565D5D-6EB5-406B-A315-445D8A70E3FE}" type="sibTrans" cxnId="{C4E0ED53-468E-413C-B289-4292A5B6CAB5}">
      <dgm:prSet/>
      <dgm:spPr/>
      <dgm:t>
        <a:bodyPr/>
        <a:lstStyle/>
        <a:p>
          <a:endParaRPr lang="pt-BR" sz="1700"/>
        </a:p>
      </dgm:t>
    </dgm:pt>
    <dgm:pt modelId="{95FDB801-8CE5-4F30-BD6A-E01AB64F9A05}" type="pres">
      <dgm:prSet presAssocID="{7D865AF8-4FF0-4809-B42A-A2A1C62694A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2434608B-1867-4785-AA83-63EAF96C2601}" type="pres">
      <dgm:prSet presAssocID="{3C5B8CFC-7D48-4436-9610-E0CEF6A3044D}" presName="thickLine" presStyleLbl="alignNode1" presStyleIdx="0" presStyleCnt="5" custLinFactNeighborY="1794"/>
      <dgm:spPr/>
    </dgm:pt>
    <dgm:pt modelId="{EA9216B6-0CBE-461C-AEB3-CD243A15F15F}" type="pres">
      <dgm:prSet presAssocID="{3C5B8CFC-7D48-4436-9610-E0CEF6A3044D}" presName="horz1" presStyleCnt="0"/>
      <dgm:spPr/>
    </dgm:pt>
    <dgm:pt modelId="{C7E2C164-81A4-4115-9215-F069F2BA54C4}" type="pres">
      <dgm:prSet presAssocID="{3C5B8CFC-7D48-4436-9610-E0CEF6A3044D}" presName="tx1" presStyleLbl="revTx" presStyleIdx="0" presStyleCnt="5"/>
      <dgm:spPr/>
      <dgm:t>
        <a:bodyPr/>
        <a:lstStyle/>
        <a:p>
          <a:endParaRPr lang="pt-BR"/>
        </a:p>
      </dgm:t>
    </dgm:pt>
    <dgm:pt modelId="{30ADC377-BEFC-4371-987A-2E56A051E6EC}" type="pres">
      <dgm:prSet presAssocID="{3C5B8CFC-7D48-4436-9610-E0CEF6A3044D}" presName="vert1" presStyleCnt="0"/>
      <dgm:spPr/>
    </dgm:pt>
    <dgm:pt modelId="{6161B423-1970-46D6-880A-95516597123B}" type="pres">
      <dgm:prSet presAssocID="{E186E816-35BC-4388-B0D9-23913D27B808}" presName="thickLine" presStyleLbl="alignNode1" presStyleIdx="1" presStyleCnt="5"/>
      <dgm:spPr/>
    </dgm:pt>
    <dgm:pt modelId="{6F622D6B-220D-49DC-BBEB-A543AACFDAAC}" type="pres">
      <dgm:prSet presAssocID="{E186E816-35BC-4388-B0D9-23913D27B808}" presName="horz1" presStyleCnt="0"/>
      <dgm:spPr/>
    </dgm:pt>
    <dgm:pt modelId="{4EF91347-AF1E-45F2-84A2-0E90020F9D9B}" type="pres">
      <dgm:prSet presAssocID="{E186E816-35BC-4388-B0D9-23913D27B808}" presName="tx1" presStyleLbl="revTx" presStyleIdx="1" presStyleCnt="5"/>
      <dgm:spPr/>
      <dgm:t>
        <a:bodyPr/>
        <a:lstStyle/>
        <a:p>
          <a:endParaRPr lang="pt-BR"/>
        </a:p>
      </dgm:t>
    </dgm:pt>
    <dgm:pt modelId="{1416E1A9-4C63-4E8C-8646-A9B3CCCFFF90}" type="pres">
      <dgm:prSet presAssocID="{E186E816-35BC-4388-B0D9-23913D27B808}" presName="vert1" presStyleCnt="0"/>
      <dgm:spPr/>
    </dgm:pt>
    <dgm:pt modelId="{1C1A2AB9-7AE9-45B7-98AD-E882ADCB3FE2}" type="pres">
      <dgm:prSet presAssocID="{E8993E89-AC77-48B3-95E6-7620492ACF84}" presName="thickLine" presStyleLbl="alignNode1" presStyleIdx="2" presStyleCnt="5"/>
      <dgm:spPr/>
    </dgm:pt>
    <dgm:pt modelId="{E673AD7A-D7D9-488F-8BD4-4BC954C86AF4}" type="pres">
      <dgm:prSet presAssocID="{E8993E89-AC77-48B3-95E6-7620492ACF84}" presName="horz1" presStyleCnt="0"/>
      <dgm:spPr/>
    </dgm:pt>
    <dgm:pt modelId="{407B6616-0604-43A6-BCCA-DCC2011508B4}" type="pres">
      <dgm:prSet presAssocID="{E8993E89-AC77-48B3-95E6-7620492ACF84}" presName="tx1" presStyleLbl="revTx" presStyleIdx="2" presStyleCnt="5"/>
      <dgm:spPr/>
      <dgm:t>
        <a:bodyPr/>
        <a:lstStyle/>
        <a:p>
          <a:endParaRPr lang="pt-BR"/>
        </a:p>
      </dgm:t>
    </dgm:pt>
    <dgm:pt modelId="{64DBAA4E-15B5-4981-A339-DF1E446722D1}" type="pres">
      <dgm:prSet presAssocID="{E8993E89-AC77-48B3-95E6-7620492ACF84}" presName="vert1" presStyleCnt="0"/>
      <dgm:spPr/>
    </dgm:pt>
    <dgm:pt modelId="{E6BA76B4-7DFD-42C8-9322-563E055115C2}" type="pres">
      <dgm:prSet presAssocID="{1A32FFD3-50AC-43EC-B669-BBE331E20101}" presName="thickLine" presStyleLbl="alignNode1" presStyleIdx="3" presStyleCnt="5"/>
      <dgm:spPr/>
    </dgm:pt>
    <dgm:pt modelId="{B4EC5650-6B25-4DB7-956C-DD2F275E361E}" type="pres">
      <dgm:prSet presAssocID="{1A32FFD3-50AC-43EC-B669-BBE331E20101}" presName="horz1" presStyleCnt="0"/>
      <dgm:spPr/>
    </dgm:pt>
    <dgm:pt modelId="{2D509D71-7D95-45B0-80EA-97515A6F8913}" type="pres">
      <dgm:prSet presAssocID="{1A32FFD3-50AC-43EC-B669-BBE331E20101}" presName="tx1" presStyleLbl="revTx" presStyleIdx="3" presStyleCnt="5"/>
      <dgm:spPr/>
      <dgm:t>
        <a:bodyPr/>
        <a:lstStyle/>
        <a:p>
          <a:endParaRPr lang="pt-BR"/>
        </a:p>
      </dgm:t>
    </dgm:pt>
    <dgm:pt modelId="{F81B4B7F-E439-4687-A0DB-15AAD351FA38}" type="pres">
      <dgm:prSet presAssocID="{1A32FFD3-50AC-43EC-B669-BBE331E20101}" presName="vert1" presStyleCnt="0"/>
      <dgm:spPr/>
    </dgm:pt>
    <dgm:pt modelId="{1796A63A-2CB3-4054-9E25-EDD8199DF31B}" type="pres">
      <dgm:prSet presAssocID="{CCC416BC-CED0-44C9-A9B3-4DD62FF0FFE8}" presName="thickLine" presStyleLbl="alignNode1" presStyleIdx="4" presStyleCnt="5"/>
      <dgm:spPr/>
    </dgm:pt>
    <dgm:pt modelId="{10363D23-A1B5-4508-99FD-DB866479C6E8}" type="pres">
      <dgm:prSet presAssocID="{CCC416BC-CED0-44C9-A9B3-4DD62FF0FFE8}" presName="horz1" presStyleCnt="0"/>
      <dgm:spPr/>
    </dgm:pt>
    <dgm:pt modelId="{8DF83458-2771-4D86-874A-33EADDE48BC6}" type="pres">
      <dgm:prSet presAssocID="{CCC416BC-CED0-44C9-A9B3-4DD62FF0FFE8}" presName="tx1" presStyleLbl="revTx" presStyleIdx="4" presStyleCnt="5"/>
      <dgm:spPr/>
      <dgm:t>
        <a:bodyPr/>
        <a:lstStyle/>
        <a:p>
          <a:endParaRPr lang="pt-BR"/>
        </a:p>
      </dgm:t>
    </dgm:pt>
    <dgm:pt modelId="{C87921A7-BE82-4808-8939-15D8A745313E}" type="pres">
      <dgm:prSet presAssocID="{CCC416BC-CED0-44C9-A9B3-4DD62FF0FFE8}" presName="vert1" presStyleCnt="0"/>
      <dgm:spPr/>
    </dgm:pt>
  </dgm:ptLst>
  <dgm:cxnLst>
    <dgm:cxn modelId="{374567F2-B004-4CC0-A38D-13D87B642171}" srcId="{7D865AF8-4FF0-4809-B42A-A2A1C62694A8}" destId="{1A32FFD3-50AC-43EC-B669-BBE331E20101}" srcOrd="3" destOrd="0" parTransId="{9DBD0E09-BD13-4DD6-855E-9943F0534A95}" sibTransId="{91F2F10E-82D7-4A9A-92B2-1FC26182A984}"/>
    <dgm:cxn modelId="{E5153F78-62AA-43C5-8E34-353F56F3AA45}" type="presOf" srcId="{CCC416BC-CED0-44C9-A9B3-4DD62FF0FFE8}" destId="{8DF83458-2771-4D86-874A-33EADDE48BC6}" srcOrd="0" destOrd="0" presId="urn:microsoft.com/office/officeart/2008/layout/LinedList"/>
    <dgm:cxn modelId="{5D03C1E1-8E0C-487C-A140-8F1FE9F8181D}" type="presOf" srcId="{3C5B8CFC-7D48-4436-9610-E0CEF6A3044D}" destId="{C7E2C164-81A4-4115-9215-F069F2BA54C4}" srcOrd="0" destOrd="0" presId="urn:microsoft.com/office/officeart/2008/layout/LinedList"/>
    <dgm:cxn modelId="{C4E0ED53-468E-413C-B289-4292A5B6CAB5}" srcId="{7D865AF8-4FF0-4809-B42A-A2A1C62694A8}" destId="{CCC416BC-CED0-44C9-A9B3-4DD62FF0FFE8}" srcOrd="4" destOrd="0" parTransId="{1859F5AB-3EBF-438A-B298-024EA92DB400}" sibTransId="{20565D5D-6EB5-406B-A315-445D8A70E3FE}"/>
    <dgm:cxn modelId="{F0434885-6D4C-486B-8586-55A0C7232D3C}" type="presOf" srcId="{7D865AF8-4FF0-4809-B42A-A2A1C62694A8}" destId="{95FDB801-8CE5-4F30-BD6A-E01AB64F9A05}" srcOrd="0" destOrd="0" presId="urn:microsoft.com/office/officeart/2008/layout/LinedList"/>
    <dgm:cxn modelId="{8D563815-0D1F-4F79-8D3C-E99D371B888D}" srcId="{7D865AF8-4FF0-4809-B42A-A2A1C62694A8}" destId="{E8993E89-AC77-48B3-95E6-7620492ACF84}" srcOrd="2" destOrd="0" parTransId="{9AA2245E-D357-4E72-8544-A75031F957A7}" sibTransId="{DBF5515A-9699-42EE-9DD4-8F513B39E2F9}"/>
    <dgm:cxn modelId="{B0B59CCF-5F26-4BE1-A950-98D6BDF7FB9E}" type="presOf" srcId="{1A32FFD3-50AC-43EC-B669-BBE331E20101}" destId="{2D509D71-7D95-45B0-80EA-97515A6F8913}" srcOrd="0" destOrd="0" presId="urn:microsoft.com/office/officeart/2008/layout/LinedList"/>
    <dgm:cxn modelId="{C85B3F69-AB81-411F-AC74-88A1FFD94D0E}" type="presOf" srcId="{E8993E89-AC77-48B3-95E6-7620492ACF84}" destId="{407B6616-0604-43A6-BCCA-DCC2011508B4}" srcOrd="0" destOrd="0" presId="urn:microsoft.com/office/officeart/2008/layout/LinedList"/>
    <dgm:cxn modelId="{D138AE9A-9AEC-447B-9E31-9D40D566A7DB}" srcId="{7D865AF8-4FF0-4809-B42A-A2A1C62694A8}" destId="{3C5B8CFC-7D48-4436-9610-E0CEF6A3044D}" srcOrd="0" destOrd="0" parTransId="{4947E7AA-ADAC-44D1-B7A8-D956B6F21683}" sibTransId="{99268C90-A056-4C18-BFC3-AE9460794AFD}"/>
    <dgm:cxn modelId="{A97F1CD0-7517-4F97-B314-02F80944E879}" srcId="{7D865AF8-4FF0-4809-B42A-A2A1C62694A8}" destId="{E186E816-35BC-4388-B0D9-23913D27B808}" srcOrd="1" destOrd="0" parTransId="{47EA486E-C628-48F2-BCC9-310AF7E8755C}" sibTransId="{F7BAC29A-C6E5-4154-B46A-93A0A73B994D}"/>
    <dgm:cxn modelId="{F32D8910-DD6C-4DF5-9FA6-390F2B1271E9}" type="presOf" srcId="{E186E816-35BC-4388-B0D9-23913D27B808}" destId="{4EF91347-AF1E-45F2-84A2-0E90020F9D9B}" srcOrd="0" destOrd="0" presId="urn:microsoft.com/office/officeart/2008/layout/LinedList"/>
    <dgm:cxn modelId="{529AD0F7-2D5A-4AFC-822C-5E8A57DD7079}" type="presParOf" srcId="{95FDB801-8CE5-4F30-BD6A-E01AB64F9A05}" destId="{2434608B-1867-4785-AA83-63EAF96C2601}" srcOrd="0" destOrd="0" presId="urn:microsoft.com/office/officeart/2008/layout/LinedList"/>
    <dgm:cxn modelId="{C203B874-416A-42F6-8ECF-562EC98F6071}" type="presParOf" srcId="{95FDB801-8CE5-4F30-BD6A-E01AB64F9A05}" destId="{EA9216B6-0CBE-461C-AEB3-CD243A15F15F}" srcOrd="1" destOrd="0" presId="urn:microsoft.com/office/officeart/2008/layout/LinedList"/>
    <dgm:cxn modelId="{192C07CB-BC76-483B-AD49-8E0328FBE41E}" type="presParOf" srcId="{EA9216B6-0CBE-461C-AEB3-CD243A15F15F}" destId="{C7E2C164-81A4-4115-9215-F069F2BA54C4}" srcOrd="0" destOrd="0" presId="urn:microsoft.com/office/officeart/2008/layout/LinedList"/>
    <dgm:cxn modelId="{17513B19-17E7-41BD-894C-97066546C4D9}" type="presParOf" srcId="{EA9216B6-0CBE-461C-AEB3-CD243A15F15F}" destId="{30ADC377-BEFC-4371-987A-2E56A051E6EC}" srcOrd="1" destOrd="0" presId="urn:microsoft.com/office/officeart/2008/layout/LinedList"/>
    <dgm:cxn modelId="{5241E3CF-0A0D-4A37-8EC4-6ECA8D70E9AB}" type="presParOf" srcId="{95FDB801-8CE5-4F30-BD6A-E01AB64F9A05}" destId="{6161B423-1970-46D6-880A-95516597123B}" srcOrd="2" destOrd="0" presId="urn:microsoft.com/office/officeart/2008/layout/LinedList"/>
    <dgm:cxn modelId="{F46AD0D3-8220-49AE-9008-CD00DFA5F1AF}" type="presParOf" srcId="{95FDB801-8CE5-4F30-BD6A-E01AB64F9A05}" destId="{6F622D6B-220D-49DC-BBEB-A543AACFDAAC}" srcOrd="3" destOrd="0" presId="urn:microsoft.com/office/officeart/2008/layout/LinedList"/>
    <dgm:cxn modelId="{D3ED9F88-9F39-4623-AC83-DCD8ED29C2D2}" type="presParOf" srcId="{6F622D6B-220D-49DC-BBEB-A543AACFDAAC}" destId="{4EF91347-AF1E-45F2-84A2-0E90020F9D9B}" srcOrd="0" destOrd="0" presId="urn:microsoft.com/office/officeart/2008/layout/LinedList"/>
    <dgm:cxn modelId="{32903F2E-DE05-40AB-B1DD-C2755DE35674}" type="presParOf" srcId="{6F622D6B-220D-49DC-BBEB-A543AACFDAAC}" destId="{1416E1A9-4C63-4E8C-8646-A9B3CCCFFF90}" srcOrd="1" destOrd="0" presId="urn:microsoft.com/office/officeart/2008/layout/LinedList"/>
    <dgm:cxn modelId="{2529875D-9D57-42A9-807D-F76F56D14861}" type="presParOf" srcId="{95FDB801-8CE5-4F30-BD6A-E01AB64F9A05}" destId="{1C1A2AB9-7AE9-45B7-98AD-E882ADCB3FE2}" srcOrd="4" destOrd="0" presId="urn:microsoft.com/office/officeart/2008/layout/LinedList"/>
    <dgm:cxn modelId="{150E072D-A2C3-439B-88AB-638026E059EA}" type="presParOf" srcId="{95FDB801-8CE5-4F30-BD6A-E01AB64F9A05}" destId="{E673AD7A-D7D9-488F-8BD4-4BC954C86AF4}" srcOrd="5" destOrd="0" presId="urn:microsoft.com/office/officeart/2008/layout/LinedList"/>
    <dgm:cxn modelId="{1D23BAF7-69F2-4FF7-AC36-A2E640026026}" type="presParOf" srcId="{E673AD7A-D7D9-488F-8BD4-4BC954C86AF4}" destId="{407B6616-0604-43A6-BCCA-DCC2011508B4}" srcOrd="0" destOrd="0" presId="urn:microsoft.com/office/officeart/2008/layout/LinedList"/>
    <dgm:cxn modelId="{1D999B02-3586-4D2D-BD0B-87B9134C6C16}" type="presParOf" srcId="{E673AD7A-D7D9-488F-8BD4-4BC954C86AF4}" destId="{64DBAA4E-15B5-4981-A339-DF1E446722D1}" srcOrd="1" destOrd="0" presId="urn:microsoft.com/office/officeart/2008/layout/LinedList"/>
    <dgm:cxn modelId="{3ECF2233-996A-4C7E-A9C6-ACE0CECADF30}" type="presParOf" srcId="{95FDB801-8CE5-4F30-BD6A-E01AB64F9A05}" destId="{E6BA76B4-7DFD-42C8-9322-563E055115C2}" srcOrd="6" destOrd="0" presId="urn:microsoft.com/office/officeart/2008/layout/LinedList"/>
    <dgm:cxn modelId="{FE35239B-EFAE-4FEB-B4CC-A874C1C5A59C}" type="presParOf" srcId="{95FDB801-8CE5-4F30-BD6A-E01AB64F9A05}" destId="{B4EC5650-6B25-4DB7-956C-DD2F275E361E}" srcOrd="7" destOrd="0" presId="urn:microsoft.com/office/officeart/2008/layout/LinedList"/>
    <dgm:cxn modelId="{786F9156-4B54-484C-9263-592A5D6E0507}" type="presParOf" srcId="{B4EC5650-6B25-4DB7-956C-DD2F275E361E}" destId="{2D509D71-7D95-45B0-80EA-97515A6F8913}" srcOrd="0" destOrd="0" presId="urn:microsoft.com/office/officeart/2008/layout/LinedList"/>
    <dgm:cxn modelId="{30D307F9-ED66-40BF-8D85-F1135FD2B2E6}" type="presParOf" srcId="{B4EC5650-6B25-4DB7-956C-DD2F275E361E}" destId="{F81B4B7F-E439-4687-A0DB-15AAD351FA38}" srcOrd="1" destOrd="0" presId="urn:microsoft.com/office/officeart/2008/layout/LinedList"/>
    <dgm:cxn modelId="{4E347AF1-3447-42D5-9F87-7715846F22EB}" type="presParOf" srcId="{95FDB801-8CE5-4F30-BD6A-E01AB64F9A05}" destId="{1796A63A-2CB3-4054-9E25-EDD8199DF31B}" srcOrd="8" destOrd="0" presId="urn:microsoft.com/office/officeart/2008/layout/LinedList"/>
    <dgm:cxn modelId="{B98AA929-BCC4-43C8-941E-A7B1DAEEDCFE}" type="presParOf" srcId="{95FDB801-8CE5-4F30-BD6A-E01AB64F9A05}" destId="{10363D23-A1B5-4508-99FD-DB866479C6E8}" srcOrd="9" destOrd="0" presId="urn:microsoft.com/office/officeart/2008/layout/LinedList"/>
    <dgm:cxn modelId="{8A962D4F-4D5D-4DF4-BCA9-5DE5242A5C74}" type="presParOf" srcId="{10363D23-A1B5-4508-99FD-DB866479C6E8}" destId="{8DF83458-2771-4D86-874A-33EADDE48BC6}" srcOrd="0" destOrd="0" presId="urn:microsoft.com/office/officeart/2008/layout/LinedList"/>
    <dgm:cxn modelId="{51BC70CB-22B1-43D2-8F42-98B2E21B1B7D}" type="presParOf" srcId="{10363D23-A1B5-4508-99FD-DB866479C6E8}" destId="{C87921A7-BE82-4808-8939-15D8A745313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59A660-2C0D-4A65-993F-38A770E9711E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E86F3CEC-7046-46F4-8269-88ED5246A187}">
      <dgm:prSet phldrT="[Texto]" custT="1"/>
      <dgm:spPr/>
      <dgm:t>
        <a:bodyPr/>
        <a:lstStyle/>
        <a:p>
          <a:pPr>
            <a:spcAft>
              <a:spcPts val="600"/>
            </a:spcAft>
          </a:pPr>
          <a:r>
            <a:rPr lang="pt-BR" sz="2400" b="1" dirty="0" smtClean="0"/>
            <a:t>262</a:t>
          </a:r>
          <a:endParaRPr lang="pt-BR" sz="1800" b="1" dirty="0" smtClean="0"/>
        </a:p>
        <a:p>
          <a:pPr>
            <a:spcAft>
              <a:spcPts val="600"/>
            </a:spcAft>
          </a:pPr>
          <a:r>
            <a:rPr lang="pt-BR" sz="1800" dirty="0" smtClean="0"/>
            <a:t>Projetos</a:t>
          </a:r>
          <a:endParaRPr lang="pt-BR" sz="1800" dirty="0"/>
        </a:p>
      </dgm:t>
    </dgm:pt>
    <dgm:pt modelId="{98D106DC-615A-4187-80E1-1ED5DABD8795}" type="parTrans" cxnId="{632F3951-31F1-4212-BB2F-6586C3C31490}">
      <dgm:prSet/>
      <dgm:spPr/>
      <dgm:t>
        <a:bodyPr/>
        <a:lstStyle/>
        <a:p>
          <a:endParaRPr lang="pt-BR" sz="1800"/>
        </a:p>
      </dgm:t>
    </dgm:pt>
    <dgm:pt modelId="{96C044F3-3D66-4B12-B9F0-6B29BBE6AA10}" type="sibTrans" cxnId="{632F3951-31F1-4212-BB2F-6586C3C31490}">
      <dgm:prSet custT="1"/>
      <dgm:spPr/>
      <dgm:t>
        <a:bodyPr/>
        <a:lstStyle/>
        <a:p>
          <a:endParaRPr lang="pt-BR" sz="1800"/>
        </a:p>
      </dgm:t>
    </dgm:pt>
    <dgm:pt modelId="{AF804362-CAAB-4C17-88CD-8CCD029BAF53}">
      <dgm:prSet custT="1"/>
      <dgm:spPr/>
      <dgm:t>
        <a:bodyPr/>
        <a:lstStyle/>
        <a:p>
          <a:r>
            <a:rPr lang="pt-BR" sz="2400" b="1" dirty="0" smtClean="0"/>
            <a:t>3.925</a:t>
          </a:r>
          <a:endParaRPr lang="pt-BR" sz="2400" dirty="0" smtClean="0"/>
        </a:p>
        <a:p>
          <a:r>
            <a:rPr lang="pt-BR" sz="1800" dirty="0" smtClean="0"/>
            <a:t>Tarefas</a:t>
          </a:r>
          <a:endParaRPr lang="pt-BR" sz="1600" dirty="0" smtClean="0"/>
        </a:p>
      </dgm:t>
    </dgm:pt>
    <dgm:pt modelId="{D9D6B2E6-B3FB-4596-A869-6B767833D5E6}" type="parTrans" cxnId="{68A28D34-16EE-4554-BC39-57B4B658E5AE}">
      <dgm:prSet/>
      <dgm:spPr/>
      <dgm:t>
        <a:bodyPr/>
        <a:lstStyle/>
        <a:p>
          <a:endParaRPr lang="pt-BR" sz="1800"/>
        </a:p>
      </dgm:t>
    </dgm:pt>
    <dgm:pt modelId="{C8383117-B48A-4B83-AF04-BF68B47E3667}" type="sibTrans" cxnId="{68A28D34-16EE-4554-BC39-57B4B658E5AE}">
      <dgm:prSet custT="1"/>
      <dgm:spPr/>
      <dgm:t>
        <a:bodyPr/>
        <a:lstStyle/>
        <a:p>
          <a:endParaRPr lang="pt-BR" sz="1800"/>
        </a:p>
      </dgm:t>
    </dgm:pt>
    <dgm:pt modelId="{551C4DB8-5317-4856-A3AF-BB50D8867CA2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pt-BR" sz="2400" b="1" dirty="0" smtClean="0"/>
            <a:t>1.497</a:t>
          </a:r>
        </a:p>
        <a:p>
          <a:pPr>
            <a:spcAft>
              <a:spcPts val="600"/>
            </a:spcAft>
          </a:pPr>
          <a:r>
            <a:rPr lang="pt-BR" sz="1800" dirty="0" smtClean="0"/>
            <a:t>Usuários</a:t>
          </a:r>
          <a:endParaRPr lang="pt-BR" sz="1800" dirty="0"/>
        </a:p>
      </dgm:t>
    </dgm:pt>
    <dgm:pt modelId="{AA794B3E-F5E0-4662-98AB-BBDFB7F07B20}" type="parTrans" cxnId="{FA0F9E88-5DA6-43D2-9787-3C7A6DDFEB97}">
      <dgm:prSet/>
      <dgm:spPr/>
      <dgm:t>
        <a:bodyPr/>
        <a:lstStyle/>
        <a:p>
          <a:endParaRPr lang="pt-BR"/>
        </a:p>
      </dgm:t>
    </dgm:pt>
    <dgm:pt modelId="{556507A8-FBF3-4EB5-987E-13706F2BD067}" type="sibTrans" cxnId="{FA0F9E88-5DA6-43D2-9787-3C7A6DDFEB97}">
      <dgm:prSet/>
      <dgm:spPr/>
      <dgm:t>
        <a:bodyPr/>
        <a:lstStyle/>
        <a:p>
          <a:endParaRPr lang="pt-BR"/>
        </a:p>
      </dgm:t>
    </dgm:pt>
    <dgm:pt modelId="{9C73896E-3A48-4A77-A64F-3DE85A8B8EE0}" type="pres">
      <dgm:prSet presAssocID="{1059A660-2C0D-4A65-993F-38A770E9711E}" presName="Name0" presStyleCnt="0">
        <dgm:presLayoutVars>
          <dgm:dir/>
          <dgm:resizeHandles val="exact"/>
        </dgm:presLayoutVars>
      </dgm:prSet>
      <dgm:spPr/>
    </dgm:pt>
    <dgm:pt modelId="{52564697-54B6-4443-834C-561C30E848CF}" type="pres">
      <dgm:prSet presAssocID="{551C4DB8-5317-4856-A3AF-BB50D8867CA2}" presName="node" presStyleLbl="node1" presStyleIdx="0" presStyleCnt="3" custScaleX="2894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D626F2-117B-4607-8C22-038FAFE81E44}" type="pres">
      <dgm:prSet presAssocID="{556507A8-FBF3-4EB5-987E-13706F2BD067}" presName="sibTrans" presStyleLbl="sibTrans2D1" presStyleIdx="0" presStyleCnt="2"/>
      <dgm:spPr/>
      <dgm:t>
        <a:bodyPr/>
        <a:lstStyle/>
        <a:p>
          <a:endParaRPr lang="pt-BR"/>
        </a:p>
      </dgm:t>
    </dgm:pt>
    <dgm:pt modelId="{D05EAF48-AFF9-46D3-9BC2-F553CDF5CF26}" type="pres">
      <dgm:prSet presAssocID="{556507A8-FBF3-4EB5-987E-13706F2BD067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91E93CEE-7513-4769-8042-9AD644BD69B6}" type="pres">
      <dgm:prSet presAssocID="{E86F3CEC-7046-46F4-8269-88ED5246A187}" presName="node" presStyleLbl="node1" presStyleIdx="1" presStyleCnt="3" custScaleX="2894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8AA311-18A5-4893-AAAF-61F4F722F195}" type="pres">
      <dgm:prSet presAssocID="{96C044F3-3D66-4B12-B9F0-6B29BBE6AA10}" presName="sibTrans" presStyleLbl="sibTrans2D1" presStyleIdx="1" presStyleCnt="2"/>
      <dgm:spPr/>
      <dgm:t>
        <a:bodyPr/>
        <a:lstStyle/>
        <a:p>
          <a:endParaRPr lang="pt-BR"/>
        </a:p>
      </dgm:t>
    </dgm:pt>
    <dgm:pt modelId="{17797FA6-B4A0-4D1E-826C-D1DF886501AC}" type="pres">
      <dgm:prSet presAssocID="{96C044F3-3D66-4B12-B9F0-6B29BBE6AA10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BAA74C16-09F9-44CD-8E26-F9B78AF60682}" type="pres">
      <dgm:prSet presAssocID="{AF804362-CAAB-4C17-88CD-8CCD029BAF53}" presName="node" presStyleLbl="node1" presStyleIdx="2" presStyleCnt="3" custScaleX="2894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23E9CA2-7D6F-4898-804C-1C91116A798A}" type="presOf" srcId="{96C044F3-3D66-4B12-B9F0-6B29BBE6AA10}" destId="{17797FA6-B4A0-4D1E-826C-D1DF886501AC}" srcOrd="1" destOrd="0" presId="urn:microsoft.com/office/officeart/2005/8/layout/process1"/>
    <dgm:cxn modelId="{B8050EEF-F616-4DA8-87BF-2F15B5A0CA26}" type="presOf" srcId="{AF804362-CAAB-4C17-88CD-8CCD029BAF53}" destId="{BAA74C16-09F9-44CD-8E26-F9B78AF60682}" srcOrd="0" destOrd="0" presId="urn:microsoft.com/office/officeart/2005/8/layout/process1"/>
    <dgm:cxn modelId="{FC043E83-F94B-48C0-8726-2E59F8B58545}" type="presOf" srcId="{556507A8-FBF3-4EB5-987E-13706F2BD067}" destId="{6DD626F2-117B-4607-8C22-038FAFE81E44}" srcOrd="0" destOrd="0" presId="urn:microsoft.com/office/officeart/2005/8/layout/process1"/>
    <dgm:cxn modelId="{89C28A6B-CF51-42EE-9988-E7C81BDF9932}" type="presOf" srcId="{E86F3CEC-7046-46F4-8269-88ED5246A187}" destId="{91E93CEE-7513-4769-8042-9AD644BD69B6}" srcOrd="0" destOrd="0" presId="urn:microsoft.com/office/officeart/2005/8/layout/process1"/>
    <dgm:cxn modelId="{8AAB5100-BEC7-473A-82DD-F87C87CA9DE9}" type="presOf" srcId="{1059A660-2C0D-4A65-993F-38A770E9711E}" destId="{9C73896E-3A48-4A77-A64F-3DE85A8B8EE0}" srcOrd="0" destOrd="0" presId="urn:microsoft.com/office/officeart/2005/8/layout/process1"/>
    <dgm:cxn modelId="{632F3951-31F1-4212-BB2F-6586C3C31490}" srcId="{1059A660-2C0D-4A65-993F-38A770E9711E}" destId="{E86F3CEC-7046-46F4-8269-88ED5246A187}" srcOrd="1" destOrd="0" parTransId="{98D106DC-615A-4187-80E1-1ED5DABD8795}" sibTransId="{96C044F3-3D66-4B12-B9F0-6B29BBE6AA10}"/>
    <dgm:cxn modelId="{5E1C9614-5B2A-4BB8-90C0-D5B4BA4BAEEE}" type="presOf" srcId="{556507A8-FBF3-4EB5-987E-13706F2BD067}" destId="{D05EAF48-AFF9-46D3-9BC2-F553CDF5CF26}" srcOrd="1" destOrd="0" presId="urn:microsoft.com/office/officeart/2005/8/layout/process1"/>
    <dgm:cxn modelId="{FA0F9E88-5DA6-43D2-9787-3C7A6DDFEB97}" srcId="{1059A660-2C0D-4A65-993F-38A770E9711E}" destId="{551C4DB8-5317-4856-A3AF-BB50D8867CA2}" srcOrd="0" destOrd="0" parTransId="{AA794B3E-F5E0-4662-98AB-BBDFB7F07B20}" sibTransId="{556507A8-FBF3-4EB5-987E-13706F2BD067}"/>
    <dgm:cxn modelId="{6EBB516B-0909-4422-9952-463E19F28671}" type="presOf" srcId="{551C4DB8-5317-4856-A3AF-BB50D8867CA2}" destId="{52564697-54B6-4443-834C-561C30E848CF}" srcOrd="0" destOrd="0" presId="urn:microsoft.com/office/officeart/2005/8/layout/process1"/>
    <dgm:cxn modelId="{68A28D34-16EE-4554-BC39-57B4B658E5AE}" srcId="{1059A660-2C0D-4A65-993F-38A770E9711E}" destId="{AF804362-CAAB-4C17-88CD-8CCD029BAF53}" srcOrd="2" destOrd="0" parTransId="{D9D6B2E6-B3FB-4596-A869-6B767833D5E6}" sibTransId="{C8383117-B48A-4B83-AF04-BF68B47E3667}"/>
    <dgm:cxn modelId="{96D1C8E0-2D47-4327-8D91-190920DD28A5}" type="presOf" srcId="{96C044F3-3D66-4B12-B9F0-6B29BBE6AA10}" destId="{7C8AA311-18A5-4893-AAAF-61F4F722F195}" srcOrd="0" destOrd="0" presId="urn:microsoft.com/office/officeart/2005/8/layout/process1"/>
    <dgm:cxn modelId="{CF2190FA-8E23-4228-BA0D-094396E43DC1}" type="presParOf" srcId="{9C73896E-3A48-4A77-A64F-3DE85A8B8EE0}" destId="{52564697-54B6-4443-834C-561C30E848CF}" srcOrd="0" destOrd="0" presId="urn:microsoft.com/office/officeart/2005/8/layout/process1"/>
    <dgm:cxn modelId="{DD07641E-527E-4DA4-A0DF-F5EC351C0490}" type="presParOf" srcId="{9C73896E-3A48-4A77-A64F-3DE85A8B8EE0}" destId="{6DD626F2-117B-4607-8C22-038FAFE81E44}" srcOrd="1" destOrd="0" presId="urn:microsoft.com/office/officeart/2005/8/layout/process1"/>
    <dgm:cxn modelId="{DF66BA62-12B0-49A9-96C4-0DCB90D40B89}" type="presParOf" srcId="{6DD626F2-117B-4607-8C22-038FAFE81E44}" destId="{D05EAF48-AFF9-46D3-9BC2-F553CDF5CF26}" srcOrd="0" destOrd="0" presId="urn:microsoft.com/office/officeart/2005/8/layout/process1"/>
    <dgm:cxn modelId="{306F9DFA-85B7-4FB9-BE6E-0905A18C6E95}" type="presParOf" srcId="{9C73896E-3A48-4A77-A64F-3DE85A8B8EE0}" destId="{91E93CEE-7513-4769-8042-9AD644BD69B6}" srcOrd="2" destOrd="0" presId="urn:microsoft.com/office/officeart/2005/8/layout/process1"/>
    <dgm:cxn modelId="{CBE8CA2D-9823-4E66-B556-1506991B4A24}" type="presParOf" srcId="{9C73896E-3A48-4A77-A64F-3DE85A8B8EE0}" destId="{7C8AA311-18A5-4893-AAAF-61F4F722F195}" srcOrd="3" destOrd="0" presId="urn:microsoft.com/office/officeart/2005/8/layout/process1"/>
    <dgm:cxn modelId="{F2543565-B7CB-456B-8166-B27F6FF620FA}" type="presParOf" srcId="{7C8AA311-18A5-4893-AAAF-61F4F722F195}" destId="{17797FA6-B4A0-4D1E-826C-D1DF886501AC}" srcOrd="0" destOrd="0" presId="urn:microsoft.com/office/officeart/2005/8/layout/process1"/>
    <dgm:cxn modelId="{58643C61-FB6D-45AF-B504-9666CD8C56B2}" type="presParOf" srcId="{9C73896E-3A48-4A77-A64F-3DE85A8B8EE0}" destId="{BAA74C16-09F9-44CD-8E26-F9B78AF6068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865AF8-4FF0-4809-B42A-A2A1C62694A8}" type="doc">
      <dgm:prSet loTypeId="urn:microsoft.com/office/officeart/2008/layout/Lin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3C5B8CFC-7D48-4436-9610-E0CEF6A3044D}">
      <dgm:prSet custT="1"/>
      <dgm:spPr/>
      <dgm:t>
        <a:bodyPr/>
        <a:lstStyle/>
        <a:p>
          <a:pPr rtl="0"/>
          <a:r>
            <a:rPr lang="pt-BR" sz="2200" dirty="0" smtClean="0"/>
            <a:t>Organiza informações acerca de Pessoas Físicas, Pessoas Jurídicas e Entes Federativos</a:t>
          </a:r>
          <a:endParaRPr lang="pt-BR" sz="2200" dirty="0"/>
        </a:p>
      </dgm:t>
    </dgm:pt>
    <dgm:pt modelId="{4947E7AA-ADAC-44D1-B7A8-D956B6F21683}" type="parTrans" cxnId="{D138AE9A-9AEC-447B-9E31-9D40D566A7DB}">
      <dgm:prSet/>
      <dgm:spPr/>
      <dgm:t>
        <a:bodyPr/>
        <a:lstStyle/>
        <a:p>
          <a:endParaRPr lang="pt-BR" sz="2200"/>
        </a:p>
      </dgm:t>
    </dgm:pt>
    <dgm:pt modelId="{99268C90-A056-4C18-BFC3-AE9460794AFD}" type="sibTrans" cxnId="{D138AE9A-9AEC-447B-9E31-9D40D566A7DB}">
      <dgm:prSet/>
      <dgm:spPr/>
      <dgm:t>
        <a:bodyPr/>
        <a:lstStyle/>
        <a:p>
          <a:endParaRPr lang="pt-BR" sz="2200"/>
        </a:p>
      </dgm:t>
    </dgm:pt>
    <dgm:pt modelId="{A6C50B91-DDE1-4755-8F69-2449E264095A}">
      <dgm:prSet custT="1"/>
      <dgm:spPr/>
      <dgm:t>
        <a:bodyPr/>
        <a:lstStyle/>
        <a:p>
          <a:r>
            <a:rPr lang="pt-BR" sz="2200" dirty="0" smtClean="0"/>
            <a:t>Permite melhor racionalização dos processos de trabalho, a partir de consultas estruturadas</a:t>
          </a:r>
          <a:endParaRPr lang="pt-BR" sz="2200" dirty="0"/>
        </a:p>
      </dgm:t>
    </dgm:pt>
    <dgm:pt modelId="{25D64912-9B01-485B-A505-297EBCA39006}" type="parTrans" cxnId="{06709E6F-64E3-4514-A1CE-3F78A624AC84}">
      <dgm:prSet/>
      <dgm:spPr/>
      <dgm:t>
        <a:bodyPr/>
        <a:lstStyle/>
        <a:p>
          <a:endParaRPr lang="pt-BR" sz="2200"/>
        </a:p>
      </dgm:t>
    </dgm:pt>
    <dgm:pt modelId="{975F0285-5408-46D5-9248-4AF384712EA4}" type="sibTrans" cxnId="{06709E6F-64E3-4514-A1CE-3F78A624AC84}">
      <dgm:prSet/>
      <dgm:spPr/>
      <dgm:t>
        <a:bodyPr/>
        <a:lstStyle/>
        <a:p>
          <a:endParaRPr lang="pt-BR" sz="2200"/>
        </a:p>
      </dgm:t>
    </dgm:pt>
    <dgm:pt modelId="{99695A04-D2EF-46C0-AAA5-E98C9F1BB48B}">
      <dgm:prSet custT="1"/>
      <dgm:spPr/>
      <dgm:t>
        <a:bodyPr/>
        <a:lstStyle/>
        <a:p>
          <a:r>
            <a:rPr lang="pt-BR" sz="2200" dirty="0" smtClean="0"/>
            <a:t>Incentiva o aprofundamento dos exames</a:t>
          </a:r>
          <a:endParaRPr lang="pt-BR" sz="2200" dirty="0"/>
        </a:p>
      </dgm:t>
    </dgm:pt>
    <dgm:pt modelId="{E91C3A4B-ADB8-429C-B9EE-EE0284348A00}" type="parTrans" cxnId="{856FDD0C-0A9A-4778-AADD-37660EEE470D}">
      <dgm:prSet/>
      <dgm:spPr/>
      <dgm:t>
        <a:bodyPr/>
        <a:lstStyle/>
        <a:p>
          <a:endParaRPr lang="pt-BR" sz="2200"/>
        </a:p>
      </dgm:t>
    </dgm:pt>
    <dgm:pt modelId="{9D7A3459-2B7E-4197-8E96-0C7EE6575D6E}" type="sibTrans" cxnId="{856FDD0C-0A9A-4778-AADD-37660EEE470D}">
      <dgm:prSet/>
      <dgm:spPr/>
      <dgm:t>
        <a:bodyPr/>
        <a:lstStyle/>
        <a:p>
          <a:endParaRPr lang="pt-BR" sz="2200"/>
        </a:p>
      </dgm:t>
    </dgm:pt>
    <dgm:pt modelId="{95FDB801-8CE5-4F30-BD6A-E01AB64F9A05}" type="pres">
      <dgm:prSet presAssocID="{7D865AF8-4FF0-4809-B42A-A2A1C62694A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2434608B-1867-4785-AA83-63EAF96C2601}" type="pres">
      <dgm:prSet presAssocID="{3C5B8CFC-7D48-4436-9610-E0CEF6A3044D}" presName="thickLine" presStyleLbl="alignNode1" presStyleIdx="0" presStyleCnt="3"/>
      <dgm:spPr/>
    </dgm:pt>
    <dgm:pt modelId="{EA9216B6-0CBE-461C-AEB3-CD243A15F15F}" type="pres">
      <dgm:prSet presAssocID="{3C5B8CFC-7D48-4436-9610-E0CEF6A3044D}" presName="horz1" presStyleCnt="0"/>
      <dgm:spPr/>
    </dgm:pt>
    <dgm:pt modelId="{C7E2C164-81A4-4115-9215-F069F2BA54C4}" type="pres">
      <dgm:prSet presAssocID="{3C5B8CFC-7D48-4436-9610-E0CEF6A3044D}" presName="tx1" presStyleLbl="revTx" presStyleIdx="0" presStyleCnt="3"/>
      <dgm:spPr/>
      <dgm:t>
        <a:bodyPr/>
        <a:lstStyle/>
        <a:p>
          <a:endParaRPr lang="pt-BR"/>
        </a:p>
      </dgm:t>
    </dgm:pt>
    <dgm:pt modelId="{30ADC377-BEFC-4371-987A-2E56A051E6EC}" type="pres">
      <dgm:prSet presAssocID="{3C5B8CFC-7D48-4436-9610-E0CEF6A3044D}" presName="vert1" presStyleCnt="0"/>
      <dgm:spPr/>
    </dgm:pt>
    <dgm:pt modelId="{F9219936-B168-4111-83AA-FF8393E4F59D}" type="pres">
      <dgm:prSet presAssocID="{A6C50B91-DDE1-4755-8F69-2449E264095A}" presName="thickLine" presStyleLbl="alignNode1" presStyleIdx="1" presStyleCnt="3"/>
      <dgm:spPr/>
    </dgm:pt>
    <dgm:pt modelId="{A50B0587-5715-4848-9E1A-E085781826E1}" type="pres">
      <dgm:prSet presAssocID="{A6C50B91-DDE1-4755-8F69-2449E264095A}" presName="horz1" presStyleCnt="0"/>
      <dgm:spPr/>
    </dgm:pt>
    <dgm:pt modelId="{AA9392BB-F532-4019-BE0C-374E7F74F100}" type="pres">
      <dgm:prSet presAssocID="{A6C50B91-DDE1-4755-8F69-2449E264095A}" presName="tx1" presStyleLbl="revTx" presStyleIdx="1" presStyleCnt="3"/>
      <dgm:spPr/>
      <dgm:t>
        <a:bodyPr/>
        <a:lstStyle/>
        <a:p>
          <a:endParaRPr lang="pt-BR"/>
        </a:p>
      </dgm:t>
    </dgm:pt>
    <dgm:pt modelId="{38394F50-AF81-4A1F-9EB8-0FF1E491370F}" type="pres">
      <dgm:prSet presAssocID="{A6C50B91-DDE1-4755-8F69-2449E264095A}" presName="vert1" presStyleCnt="0"/>
      <dgm:spPr/>
    </dgm:pt>
    <dgm:pt modelId="{7F5C9B2E-74ED-437B-A70A-BF152F55462C}" type="pres">
      <dgm:prSet presAssocID="{99695A04-D2EF-46C0-AAA5-E98C9F1BB48B}" presName="thickLine" presStyleLbl="alignNode1" presStyleIdx="2" presStyleCnt="3"/>
      <dgm:spPr/>
    </dgm:pt>
    <dgm:pt modelId="{196191B6-9F45-4D37-BC60-4754D788D6A0}" type="pres">
      <dgm:prSet presAssocID="{99695A04-D2EF-46C0-AAA5-E98C9F1BB48B}" presName="horz1" presStyleCnt="0"/>
      <dgm:spPr/>
    </dgm:pt>
    <dgm:pt modelId="{25F31964-CB01-4CD5-AE77-E59326836DC6}" type="pres">
      <dgm:prSet presAssocID="{99695A04-D2EF-46C0-AAA5-E98C9F1BB48B}" presName="tx1" presStyleLbl="revTx" presStyleIdx="2" presStyleCnt="3"/>
      <dgm:spPr/>
      <dgm:t>
        <a:bodyPr/>
        <a:lstStyle/>
        <a:p>
          <a:endParaRPr lang="pt-BR"/>
        </a:p>
      </dgm:t>
    </dgm:pt>
    <dgm:pt modelId="{0255682A-782D-444D-8393-92F38445154F}" type="pres">
      <dgm:prSet presAssocID="{99695A04-D2EF-46C0-AAA5-E98C9F1BB48B}" presName="vert1" presStyleCnt="0"/>
      <dgm:spPr/>
    </dgm:pt>
  </dgm:ptLst>
  <dgm:cxnLst>
    <dgm:cxn modelId="{A298DA0D-CC4E-4C8F-8AF8-6C616196169E}" type="presOf" srcId="{99695A04-D2EF-46C0-AAA5-E98C9F1BB48B}" destId="{25F31964-CB01-4CD5-AE77-E59326836DC6}" srcOrd="0" destOrd="0" presId="urn:microsoft.com/office/officeart/2008/layout/LinedList"/>
    <dgm:cxn modelId="{DC09DDA7-BCDD-4714-85C0-1D2D4665CECD}" type="presOf" srcId="{7D865AF8-4FF0-4809-B42A-A2A1C62694A8}" destId="{95FDB801-8CE5-4F30-BD6A-E01AB64F9A05}" srcOrd="0" destOrd="0" presId="urn:microsoft.com/office/officeart/2008/layout/LinedList"/>
    <dgm:cxn modelId="{06709E6F-64E3-4514-A1CE-3F78A624AC84}" srcId="{7D865AF8-4FF0-4809-B42A-A2A1C62694A8}" destId="{A6C50B91-DDE1-4755-8F69-2449E264095A}" srcOrd="1" destOrd="0" parTransId="{25D64912-9B01-485B-A505-297EBCA39006}" sibTransId="{975F0285-5408-46D5-9248-4AF384712EA4}"/>
    <dgm:cxn modelId="{856FDD0C-0A9A-4778-AADD-37660EEE470D}" srcId="{7D865AF8-4FF0-4809-B42A-A2A1C62694A8}" destId="{99695A04-D2EF-46C0-AAA5-E98C9F1BB48B}" srcOrd="2" destOrd="0" parTransId="{E91C3A4B-ADB8-429C-B9EE-EE0284348A00}" sibTransId="{9D7A3459-2B7E-4197-8E96-0C7EE6575D6E}"/>
    <dgm:cxn modelId="{93715614-9C6D-40FB-BB21-50CC7EFEE913}" type="presOf" srcId="{A6C50B91-DDE1-4755-8F69-2449E264095A}" destId="{AA9392BB-F532-4019-BE0C-374E7F74F100}" srcOrd="0" destOrd="0" presId="urn:microsoft.com/office/officeart/2008/layout/LinedList"/>
    <dgm:cxn modelId="{D138AE9A-9AEC-447B-9E31-9D40D566A7DB}" srcId="{7D865AF8-4FF0-4809-B42A-A2A1C62694A8}" destId="{3C5B8CFC-7D48-4436-9610-E0CEF6A3044D}" srcOrd="0" destOrd="0" parTransId="{4947E7AA-ADAC-44D1-B7A8-D956B6F21683}" sibTransId="{99268C90-A056-4C18-BFC3-AE9460794AFD}"/>
    <dgm:cxn modelId="{5B0D4D0A-ADCA-426B-BD01-1F0D2756D507}" type="presOf" srcId="{3C5B8CFC-7D48-4436-9610-E0CEF6A3044D}" destId="{C7E2C164-81A4-4115-9215-F069F2BA54C4}" srcOrd="0" destOrd="0" presId="urn:microsoft.com/office/officeart/2008/layout/LinedList"/>
    <dgm:cxn modelId="{4A844858-F407-4B21-ACB9-2CD649CBB2D5}" type="presParOf" srcId="{95FDB801-8CE5-4F30-BD6A-E01AB64F9A05}" destId="{2434608B-1867-4785-AA83-63EAF96C2601}" srcOrd="0" destOrd="0" presId="urn:microsoft.com/office/officeart/2008/layout/LinedList"/>
    <dgm:cxn modelId="{D8F996C6-6059-45EC-BF58-13F8870E132F}" type="presParOf" srcId="{95FDB801-8CE5-4F30-BD6A-E01AB64F9A05}" destId="{EA9216B6-0CBE-461C-AEB3-CD243A15F15F}" srcOrd="1" destOrd="0" presId="urn:microsoft.com/office/officeart/2008/layout/LinedList"/>
    <dgm:cxn modelId="{A1016C5D-C21F-4E22-8D4D-5E539200097A}" type="presParOf" srcId="{EA9216B6-0CBE-461C-AEB3-CD243A15F15F}" destId="{C7E2C164-81A4-4115-9215-F069F2BA54C4}" srcOrd="0" destOrd="0" presId="urn:microsoft.com/office/officeart/2008/layout/LinedList"/>
    <dgm:cxn modelId="{A55BF8A2-2743-4D02-9820-63F407CDFC3A}" type="presParOf" srcId="{EA9216B6-0CBE-461C-AEB3-CD243A15F15F}" destId="{30ADC377-BEFC-4371-987A-2E56A051E6EC}" srcOrd="1" destOrd="0" presId="urn:microsoft.com/office/officeart/2008/layout/LinedList"/>
    <dgm:cxn modelId="{27935BDE-2E7E-45F9-87C3-88C36E038BC2}" type="presParOf" srcId="{95FDB801-8CE5-4F30-BD6A-E01AB64F9A05}" destId="{F9219936-B168-4111-83AA-FF8393E4F59D}" srcOrd="2" destOrd="0" presId="urn:microsoft.com/office/officeart/2008/layout/LinedList"/>
    <dgm:cxn modelId="{AEDC891E-6E18-4DB1-8DFE-3BADC205E356}" type="presParOf" srcId="{95FDB801-8CE5-4F30-BD6A-E01AB64F9A05}" destId="{A50B0587-5715-4848-9E1A-E085781826E1}" srcOrd="3" destOrd="0" presId="urn:microsoft.com/office/officeart/2008/layout/LinedList"/>
    <dgm:cxn modelId="{D229A6F9-B7EF-4CED-B90B-92C5664BB549}" type="presParOf" srcId="{A50B0587-5715-4848-9E1A-E085781826E1}" destId="{AA9392BB-F532-4019-BE0C-374E7F74F100}" srcOrd="0" destOrd="0" presId="urn:microsoft.com/office/officeart/2008/layout/LinedList"/>
    <dgm:cxn modelId="{30732916-9655-40C6-9B4A-078C91695A0C}" type="presParOf" srcId="{A50B0587-5715-4848-9E1A-E085781826E1}" destId="{38394F50-AF81-4A1F-9EB8-0FF1E491370F}" srcOrd="1" destOrd="0" presId="urn:microsoft.com/office/officeart/2008/layout/LinedList"/>
    <dgm:cxn modelId="{71E602CF-BAF7-474E-BB95-A04B0E484A7A}" type="presParOf" srcId="{95FDB801-8CE5-4F30-BD6A-E01AB64F9A05}" destId="{7F5C9B2E-74ED-437B-A70A-BF152F55462C}" srcOrd="4" destOrd="0" presId="urn:microsoft.com/office/officeart/2008/layout/LinedList"/>
    <dgm:cxn modelId="{45CF5207-48F7-4EAD-A24E-E8505C6FAA69}" type="presParOf" srcId="{95FDB801-8CE5-4F30-BD6A-E01AB64F9A05}" destId="{196191B6-9F45-4D37-BC60-4754D788D6A0}" srcOrd="5" destOrd="0" presId="urn:microsoft.com/office/officeart/2008/layout/LinedList"/>
    <dgm:cxn modelId="{2030EDA3-EEAD-4969-891B-EA6B5B160229}" type="presParOf" srcId="{196191B6-9F45-4D37-BC60-4754D788D6A0}" destId="{25F31964-CB01-4CD5-AE77-E59326836DC6}" srcOrd="0" destOrd="0" presId="urn:microsoft.com/office/officeart/2008/layout/LinedList"/>
    <dgm:cxn modelId="{8D78472B-44EF-4B3A-90D6-B2A502088CF5}" type="presParOf" srcId="{196191B6-9F45-4D37-BC60-4754D788D6A0}" destId="{0255682A-782D-444D-8393-92F38445154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59A660-2C0D-4A65-993F-38A770E9711E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E86F3CEC-7046-46F4-8269-88ED5246A187}">
      <dgm:prSet phldrT="[Texto]" custT="1"/>
      <dgm:spPr/>
      <dgm:t>
        <a:bodyPr/>
        <a:lstStyle/>
        <a:p>
          <a:pPr>
            <a:spcAft>
              <a:spcPts val="600"/>
            </a:spcAft>
          </a:pPr>
          <a:r>
            <a:rPr lang="pt-BR" sz="2400" b="1" dirty="0" smtClean="0"/>
            <a:t>85</a:t>
          </a:r>
          <a:endParaRPr lang="pt-BR" sz="1800" b="1" dirty="0" smtClean="0"/>
        </a:p>
        <a:p>
          <a:pPr>
            <a:spcAft>
              <a:spcPts val="600"/>
            </a:spcAft>
          </a:pPr>
          <a:r>
            <a:rPr lang="pt-BR" sz="1800" dirty="0" smtClean="0"/>
            <a:t>Fontes de Dados</a:t>
          </a:r>
          <a:endParaRPr lang="pt-BR" sz="1800" dirty="0"/>
        </a:p>
      </dgm:t>
    </dgm:pt>
    <dgm:pt modelId="{98D106DC-615A-4187-80E1-1ED5DABD8795}" type="parTrans" cxnId="{632F3951-31F1-4212-BB2F-6586C3C31490}">
      <dgm:prSet/>
      <dgm:spPr/>
      <dgm:t>
        <a:bodyPr/>
        <a:lstStyle/>
        <a:p>
          <a:endParaRPr lang="pt-BR" sz="1800"/>
        </a:p>
      </dgm:t>
    </dgm:pt>
    <dgm:pt modelId="{96C044F3-3D66-4B12-B9F0-6B29BBE6AA10}" type="sibTrans" cxnId="{632F3951-31F1-4212-BB2F-6586C3C31490}">
      <dgm:prSet custT="1"/>
      <dgm:spPr/>
      <dgm:t>
        <a:bodyPr/>
        <a:lstStyle/>
        <a:p>
          <a:endParaRPr lang="pt-BR" sz="1800"/>
        </a:p>
      </dgm:t>
    </dgm:pt>
    <dgm:pt modelId="{9C73896E-3A48-4A77-A64F-3DE85A8B8EE0}" type="pres">
      <dgm:prSet presAssocID="{1059A660-2C0D-4A65-993F-38A770E9711E}" presName="Name0" presStyleCnt="0">
        <dgm:presLayoutVars>
          <dgm:dir/>
          <dgm:resizeHandles val="exact"/>
        </dgm:presLayoutVars>
      </dgm:prSet>
      <dgm:spPr/>
    </dgm:pt>
    <dgm:pt modelId="{91E93CEE-7513-4769-8042-9AD644BD69B6}" type="pres">
      <dgm:prSet presAssocID="{E86F3CEC-7046-46F4-8269-88ED5246A18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4B46E0D-FD3A-42D9-B839-135438BFB46E}" type="presOf" srcId="{E86F3CEC-7046-46F4-8269-88ED5246A187}" destId="{91E93CEE-7513-4769-8042-9AD644BD69B6}" srcOrd="0" destOrd="0" presId="urn:microsoft.com/office/officeart/2005/8/layout/process1"/>
    <dgm:cxn modelId="{632F3951-31F1-4212-BB2F-6586C3C31490}" srcId="{1059A660-2C0D-4A65-993F-38A770E9711E}" destId="{E86F3CEC-7046-46F4-8269-88ED5246A187}" srcOrd="0" destOrd="0" parTransId="{98D106DC-615A-4187-80E1-1ED5DABD8795}" sibTransId="{96C044F3-3D66-4B12-B9F0-6B29BBE6AA10}"/>
    <dgm:cxn modelId="{69FCA590-7F83-4C8E-B03E-58E1B5BB1D99}" type="presOf" srcId="{1059A660-2C0D-4A65-993F-38A770E9711E}" destId="{9C73896E-3A48-4A77-A64F-3DE85A8B8EE0}" srcOrd="0" destOrd="0" presId="urn:microsoft.com/office/officeart/2005/8/layout/process1"/>
    <dgm:cxn modelId="{E47A24C9-07C1-412B-BD8B-917E3184CD46}" type="presParOf" srcId="{9C73896E-3A48-4A77-A64F-3DE85A8B8EE0}" destId="{91E93CEE-7513-4769-8042-9AD644BD69B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865AF8-4FF0-4809-B42A-A2A1C62694A8}" type="doc">
      <dgm:prSet loTypeId="urn:microsoft.com/office/officeart/2008/layout/Lin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3C5B8CFC-7D48-4436-9610-E0CEF6A3044D}">
      <dgm:prSet custT="1"/>
      <dgm:spPr/>
      <dgm:t>
        <a:bodyPr/>
        <a:lstStyle/>
        <a:p>
          <a:pPr rtl="0"/>
          <a:r>
            <a:rPr lang="pt-BR" sz="2000" dirty="0" smtClean="0"/>
            <a:t>Agiliza a </a:t>
          </a:r>
          <a:r>
            <a:rPr lang="pt-BR" sz="2000" i="1" dirty="0" smtClean="0"/>
            <a:t>comunicação</a:t>
          </a:r>
          <a:r>
            <a:rPr lang="pt-BR" sz="2000" dirty="0" smtClean="0"/>
            <a:t> entre CGU e gestores federais</a:t>
          </a:r>
          <a:endParaRPr lang="pt-BR" sz="2000" dirty="0"/>
        </a:p>
      </dgm:t>
    </dgm:pt>
    <dgm:pt modelId="{4947E7AA-ADAC-44D1-B7A8-D956B6F21683}" type="parTrans" cxnId="{D138AE9A-9AEC-447B-9E31-9D40D566A7DB}">
      <dgm:prSet/>
      <dgm:spPr/>
      <dgm:t>
        <a:bodyPr/>
        <a:lstStyle/>
        <a:p>
          <a:endParaRPr lang="pt-BR" sz="2000"/>
        </a:p>
      </dgm:t>
    </dgm:pt>
    <dgm:pt modelId="{99268C90-A056-4C18-BFC3-AE9460794AFD}" type="sibTrans" cxnId="{D138AE9A-9AEC-447B-9E31-9D40D566A7DB}">
      <dgm:prSet/>
      <dgm:spPr/>
      <dgm:t>
        <a:bodyPr/>
        <a:lstStyle/>
        <a:p>
          <a:endParaRPr lang="pt-BR" sz="2000"/>
        </a:p>
      </dgm:t>
    </dgm:pt>
    <dgm:pt modelId="{C4D6E000-FF40-46A9-A5BD-051E2FE7854F}">
      <dgm:prSet custT="1"/>
      <dgm:spPr/>
      <dgm:t>
        <a:bodyPr/>
        <a:lstStyle/>
        <a:p>
          <a:pPr rtl="0"/>
          <a:r>
            <a:rPr lang="pt-BR" sz="2000" dirty="0" smtClean="0"/>
            <a:t>Amplia a transparência</a:t>
          </a:r>
          <a:endParaRPr lang="pt-BR" sz="2000" dirty="0"/>
        </a:p>
      </dgm:t>
    </dgm:pt>
    <dgm:pt modelId="{762DC949-6F2F-4ECE-858E-570337C2FEE1}" type="parTrans" cxnId="{A0023BFA-0500-4157-BA1C-9414F14C9285}">
      <dgm:prSet/>
      <dgm:spPr/>
      <dgm:t>
        <a:bodyPr/>
        <a:lstStyle/>
        <a:p>
          <a:endParaRPr lang="pt-BR" sz="2000"/>
        </a:p>
      </dgm:t>
    </dgm:pt>
    <dgm:pt modelId="{0F4E0A0E-C6A0-4ED8-AE6A-09EFB43D513E}" type="sibTrans" cxnId="{A0023BFA-0500-4157-BA1C-9414F14C9285}">
      <dgm:prSet/>
      <dgm:spPr/>
      <dgm:t>
        <a:bodyPr/>
        <a:lstStyle/>
        <a:p>
          <a:endParaRPr lang="pt-BR" sz="2000"/>
        </a:p>
      </dgm:t>
    </dgm:pt>
    <dgm:pt modelId="{681E5F22-FFDE-437F-BB19-2D0CD4A669A1}">
      <dgm:prSet custT="1"/>
      <dgm:spPr/>
      <dgm:t>
        <a:bodyPr/>
        <a:lstStyle/>
        <a:p>
          <a:pPr rtl="0"/>
          <a:r>
            <a:rPr lang="pt-BR" sz="2000" dirty="0" smtClean="0"/>
            <a:t>Facilita a rastreabilidade e a relação entre achados de controle, recomendações da CGU e providências dos Gestores</a:t>
          </a:r>
          <a:endParaRPr lang="pt-BR" sz="2000" dirty="0"/>
        </a:p>
      </dgm:t>
    </dgm:pt>
    <dgm:pt modelId="{1EF518E5-341E-426C-AE87-4FB9785F2F28}" type="parTrans" cxnId="{70EB7F73-6D2D-4A16-84A9-78571BAEC41C}">
      <dgm:prSet/>
      <dgm:spPr/>
      <dgm:t>
        <a:bodyPr/>
        <a:lstStyle/>
        <a:p>
          <a:endParaRPr lang="pt-BR" sz="2000"/>
        </a:p>
      </dgm:t>
    </dgm:pt>
    <dgm:pt modelId="{A1A1D476-0552-4C6E-840D-5D821E21916E}" type="sibTrans" cxnId="{70EB7F73-6D2D-4A16-84A9-78571BAEC41C}">
      <dgm:prSet/>
      <dgm:spPr/>
      <dgm:t>
        <a:bodyPr/>
        <a:lstStyle/>
        <a:p>
          <a:endParaRPr lang="pt-BR" sz="2000"/>
        </a:p>
      </dgm:t>
    </dgm:pt>
    <dgm:pt modelId="{C565D4B2-A157-46A6-8265-D0A0B0753639}">
      <dgm:prSet custT="1"/>
      <dgm:spPr/>
      <dgm:t>
        <a:bodyPr/>
        <a:lstStyle/>
        <a:p>
          <a:pPr rtl="0"/>
          <a:r>
            <a:rPr lang="pt-BR" sz="2000" dirty="0" smtClean="0"/>
            <a:t>Permite reduzir de custos operacionais</a:t>
          </a:r>
          <a:endParaRPr lang="pt-BR" sz="2000" dirty="0"/>
        </a:p>
      </dgm:t>
    </dgm:pt>
    <dgm:pt modelId="{A561FF1B-3450-4EB4-AF00-0E6CE734A999}" type="parTrans" cxnId="{E3817A6C-BFBB-490A-9AF7-601B3ED83389}">
      <dgm:prSet/>
      <dgm:spPr/>
      <dgm:t>
        <a:bodyPr/>
        <a:lstStyle/>
        <a:p>
          <a:endParaRPr lang="pt-BR" sz="2000"/>
        </a:p>
      </dgm:t>
    </dgm:pt>
    <dgm:pt modelId="{E2FA0441-5884-4BA3-B454-2450B7329F2E}" type="sibTrans" cxnId="{E3817A6C-BFBB-490A-9AF7-601B3ED83389}">
      <dgm:prSet/>
      <dgm:spPr/>
      <dgm:t>
        <a:bodyPr/>
        <a:lstStyle/>
        <a:p>
          <a:endParaRPr lang="pt-BR" sz="2000"/>
        </a:p>
      </dgm:t>
    </dgm:pt>
    <dgm:pt modelId="{95FDB801-8CE5-4F30-BD6A-E01AB64F9A05}" type="pres">
      <dgm:prSet presAssocID="{7D865AF8-4FF0-4809-B42A-A2A1C62694A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2434608B-1867-4785-AA83-63EAF96C2601}" type="pres">
      <dgm:prSet presAssocID="{3C5B8CFC-7D48-4436-9610-E0CEF6A3044D}" presName="thickLine" presStyleLbl="alignNode1" presStyleIdx="0" presStyleCnt="4"/>
      <dgm:spPr/>
    </dgm:pt>
    <dgm:pt modelId="{EA9216B6-0CBE-461C-AEB3-CD243A15F15F}" type="pres">
      <dgm:prSet presAssocID="{3C5B8CFC-7D48-4436-9610-E0CEF6A3044D}" presName="horz1" presStyleCnt="0"/>
      <dgm:spPr/>
    </dgm:pt>
    <dgm:pt modelId="{C7E2C164-81A4-4115-9215-F069F2BA54C4}" type="pres">
      <dgm:prSet presAssocID="{3C5B8CFC-7D48-4436-9610-E0CEF6A3044D}" presName="tx1" presStyleLbl="revTx" presStyleIdx="0" presStyleCnt="4"/>
      <dgm:spPr/>
      <dgm:t>
        <a:bodyPr/>
        <a:lstStyle/>
        <a:p>
          <a:endParaRPr lang="pt-BR"/>
        </a:p>
      </dgm:t>
    </dgm:pt>
    <dgm:pt modelId="{30ADC377-BEFC-4371-987A-2E56A051E6EC}" type="pres">
      <dgm:prSet presAssocID="{3C5B8CFC-7D48-4436-9610-E0CEF6A3044D}" presName="vert1" presStyleCnt="0"/>
      <dgm:spPr/>
    </dgm:pt>
    <dgm:pt modelId="{41530621-F5B9-4F0F-8843-BBE99E475D44}" type="pres">
      <dgm:prSet presAssocID="{C4D6E000-FF40-46A9-A5BD-051E2FE7854F}" presName="thickLine" presStyleLbl="alignNode1" presStyleIdx="1" presStyleCnt="4"/>
      <dgm:spPr/>
    </dgm:pt>
    <dgm:pt modelId="{377D3945-6E83-4E73-9BCD-6667A71E443C}" type="pres">
      <dgm:prSet presAssocID="{C4D6E000-FF40-46A9-A5BD-051E2FE7854F}" presName="horz1" presStyleCnt="0"/>
      <dgm:spPr/>
    </dgm:pt>
    <dgm:pt modelId="{90E1E555-F019-406B-9F56-858CE8211C9B}" type="pres">
      <dgm:prSet presAssocID="{C4D6E000-FF40-46A9-A5BD-051E2FE7854F}" presName="tx1" presStyleLbl="revTx" presStyleIdx="1" presStyleCnt="4"/>
      <dgm:spPr/>
      <dgm:t>
        <a:bodyPr/>
        <a:lstStyle/>
        <a:p>
          <a:endParaRPr lang="pt-BR"/>
        </a:p>
      </dgm:t>
    </dgm:pt>
    <dgm:pt modelId="{D94DEBC4-3601-4010-9F28-1AC53231103A}" type="pres">
      <dgm:prSet presAssocID="{C4D6E000-FF40-46A9-A5BD-051E2FE7854F}" presName="vert1" presStyleCnt="0"/>
      <dgm:spPr/>
    </dgm:pt>
    <dgm:pt modelId="{3E0AA97A-539B-4359-A813-9CB887C65727}" type="pres">
      <dgm:prSet presAssocID="{681E5F22-FFDE-437F-BB19-2D0CD4A669A1}" presName="thickLine" presStyleLbl="alignNode1" presStyleIdx="2" presStyleCnt="4"/>
      <dgm:spPr/>
    </dgm:pt>
    <dgm:pt modelId="{6C7C8FE2-C97A-40EC-A8F7-CDB6A9DC17D9}" type="pres">
      <dgm:prSet presAssocID="{681E5F22-FFDE-437F-BB19-2D0CD4A669A1}" presName="horz1" presStyleCnt="0"/>
      <dgm:spPr/>
    </dgm:pt>
    <dgm:pt modelId="{140ADF94-E64D-41A1-8608-C52B657C26C1}" type="pres">
      <dgm:prSet presAssocID="{681E5F22-FFDE-437F-BB19-2D0CD4A669A1}" presName="tx1" presStyleLbl="revTx" presStyleIdx="2" presStyleCnt="4"/>
      <dgm:spPr/>
      <dgm:t>
        <a:bodyPr/>
        <a:lstStyle/>
        <a:p>
          <a:endParaRPr lang="pt-BR"/>
        </a:p>
      </dgm:t>
    </dgm:pt>
    <dgm:pt modelId="{9D1765D6-2EF9-4ADD-A479-6F462AF592B6}" type="pres">
      <dgm:prSet presAssocID="{681E5F22-FFDE-437F-BB19-2D0CD4A669A1}" presName="vert1" presStyleCnt="0"/>
      <dgm:spPr/>
    </dgm:pt>
    <dgm:pt modelId="{DD61A6AF-795B-4ABF-A519-6433C11CA594}" type="pres">
      <dgm:prSet presAssocID="{C565D4B2-A157-46A6-8265-D0A0B0753639}" presName="thickLine" presStyleLbl="alignNode1" presStyleIdx="3" presStyleCnt="4"/>
      <dgm:spPr/>
    </dgm:pt>
    <dgm:pt modelId="{2C8F0D7D-DBB8-4A61-A260-E752C99E7457}" type="pres">
      <dgm:prSet presAssocID="{C565D4B2-A157-46A6-8265-D0A0B0753639}" presName="horz1" presStyleCnt="0"/>
      <dgm:spPr/>
    </dgm:pt>
    <dgm:pt modelId="{3A5AF6DE-1DDE-4178-94EB-8BD902F6FD2C}" type="pres">
      <dgm:prSet presAssocID="{C565D4B2-A157-46A6-8265-D0A0B0753639}" presName="tx1" presStyleLbl="revTx" presStyleIdx="3" presStyleCnt="4"/>
      <dgm:spPr/>
      <dgm:t>
        <a:bodyPr/>
        <a:lstStyle/>
        <a:p>
          <a:endParaRPr lang="pt-BR"/>
        </a:p>
      </dgm:t>
    </dgm:pt>
    <dgm:pt modelId="{F12B43FC-0AF1-4EBF-B7AD-92F27126418C}" type="pres">
      <dgm:prSet presAssocID="{C565D4B2-A157-46A6-8265-D0A0B0753639}" presName="vert1" presStyleCnt="0"/>
      <dgm:spPr/>
    </dgm:pt>
  </dgm:ptLst>
  <dgm:cxnLst>
    <dgm:cxn modelId="{F5EB1FE5-9DE5-4211-8351-364596A08B57}" type="presOf" srcId="{C4D6E000-FF40-46A9-A5BD-051E2FE7854F}" destId="{90E1E555-F019-406B-9F56-858CE8211C9B}" srcOrd="0" destOrd="0" presId="urn:microsoft.com/office/officeart/2008/layout/LinedList"/>
    <dgm:cxn modelId="{F1F89A04-D485-4E79-A82D-4BDDA0E8D9D3}" type="presOf" srcId="{7D865AF8-4FF0-4809-B42A-A2A1C62694A8}" destId="{95FDB801-8CE5-4F30-BD6A-E01AB64F9A05}" srcOrd="0" destOrd="0" presId="urn:microsoft.com/office/officeart/2008/layout/LinedList"/>
    <dgm:cxn modelId="{3C4ADCFA-8577-43FE-99FB-322FE1C6AA28}" type="presOf" srcId="{681E5F22-FFDE-437F-BB19-2D0CD4A669A1}" destId="{140ADF94-E64D-41A1-8608-C52B657C26C1}" srcOrd="0" destOrd="0" presId="urn:microsoft.com/office/officeart/2008/layout/LinedList"/>
    <dgm:cxn modelId="{A0023BFA-0500-4157-BA1C-9414F14C9285}" srcId="{7D865AF8-4FF0-4809-B42A-A2A1C62694A8}" destId="{C4D6E000-FF40-46A9-A5BD-051E2FE7854F}" srcOrd="1" destOrd="0" parTransId="{762DC949-6F2F-4ECE-858E-570337C2FEE1}" sibTransId="{0F4E0A0E-C6A0-4ED8-AE6A-09EFB43D513E}"/>
    <dgm:cxn modelId="{E3817A6C-BFBB-490A-9AF7-601B3ED83389}" srcId="{7D865AF8-4FF0-4809-B42A-A2A1C62694A8}" destId="{C565D4B2-A157-46A6-8265-D0A0B0753639}" srcOrd="3" destOrd="0" parTransId="{A561FF1B-3450-4EB4-AF00-0E6CE734A999}" sibTransId="{E2FA0441-5884-4BA3-B454-2450B7329F2E}"/>
    <dgm:cxn modelId="{CDE1C52C-9574-4AD4-8721-E7E7A8813FDA}" type="presOf" srcId="{3C5B8CFC-7D48-4436-9610-E0CEF6A3044D}" destId="{C7E2C164-81A4-4115-9215-F069F2BA54C4}" srcOrd="0" destOrd="0" presId="urn:microsoft.com/office/officeart/2008/layout/LinedList"/>
    <dgm:cxn modelId="{70EB7F73-6D2D-4A16-84A9-78571BAEC41C}" srcId="{7D865AF8-4FF0-4809-B42A-A2A1C62694A8}" destId="{681E5F22-FFDE-437F-BB19-2D0CD4A669A1}" srcOrd="2" destOrd="0" parTransId="{1EF518E5-341E-426C-AE87-4FB9785F2F28}" sibTransId="{A1A1D476-0552-4C6E-840D-5D821E21916E}"/>
    <dgm:cxn modelId="{D138AE9A-9AEC-447B-9E31-9D40D566A7DB}" srcId="{7D865AF8-4FF0-4809-B42A-A2A1C62694A8}" destId="{3C5B8CFC-7D48-4436-9610-E0CEF6A3044D}" srcOrd="0" destOrd="0" parTransId="{4947E7AA-ADAC-44D1-B7A8-D956B6F21683}" sibTransId="{99268C90-A056-4C18-BFC3-AE9460794AFD}"/>
    <dgm:cxn modelId="{9EE69AAF-FB34-45FE-AD9F-FD380F35260E}" type="presOf" srcId="{C565D4B2-A157-46A6-8265-D0A0B0753639}" destId="{3A5AF6DE-1DDE-4178-94EB-8BD902F6FD2C}" srcOrd="0" destOrd="0" presId="urn:microsoft.com/office/officeart/2008/layout/LinedList"/>
    <dgm:cxn modelId="{D7C06C1C-719E-4CBE-84F0-AE2AAFEACC14}" type="presParOf" srcId="{95FDB801-8CE5-4F30-BD6A-E01AB64F9A05}" destId="{2434608B-1867-4785-AA83-63EAF96C2601}" srcOrd="0" destOrd="0" presId="urn:microsoft.com/office/officeart/2008/layout/LinedList"/>
    <dgm:cxn modelId="{83A46F39-614C-4F04-9F05-C279641D68D9}" type="presParOf" srcId="{95FDB801-8CE5-4F30-BD6A-E01AB64F9A05}" destId="{EA9216B6-0CBE-461C-AEB3-CD243A15F15F}" srcOrd="1" destOrd="0" presId="urn:microsoft.com/office/officeart/2008/layout/LinedList"/>
    <dgm:cxn modelId="{1DA20629-DF6D-4746-8D54-E2F6353EDA1A}" type="presParOf" srcId="{EA9216B6-0CBE-461C-AEB3-CD243A15F15F}" destId="{C7E2C164-81A4-4115-9215-F069F2BA54C4}" srcOrd="0" destOrd="0" presId="urn:microsoft.com/office/officeart/2008/layout/LinedList"/>
    <dgm:cxn modelId="{34BE47AA-C2E5-44E9-9D8E-8472E9175294}" type="presParOf" srcId="{EA9216B6-0CBE-461C-AEB3-CD243A15F15F}" destId="{30ADC377-BEFC-4371-987A-2E56A051E6EC}" srcOrd="1" destOrd="0" presId="urn:microsoft.com/office/officeart/2008/layout/LinedList"/>
    <dgm:cxn modelId="{C6B4C139-E4EC-45A7-9016-2001F52CE0C7}" type="presParOf" srcId="{95FDB801-8CE5-4F30-BD6A-E01AB64F9A05}" destId="{41530621-F5B9-4F0F-8843-BBE99E475D44}" srcOrd="2" destOrd="0" presId="urn:microsoft.com/office/officeart/2008/layout/LinedList"/>
    <dgm:cxn modelId="{EED96B43-21D7-422E-AD0E-4A02864B4C8C}" type="presParOf" srcId="{95FDB801-8CE5-4F30-BD6A-E01AB64F9A05}" destId="{377D3945-6E83-4E73-9BCD-6667A71E443C}" srcOrd="3" destOrd="0" presId="urn:microsoft.com/office/officeart/2008/layout/LinedList"/>
    <dgm:cxn modelId="{EBD7A6E8-72A0-4E97-89C0-6FD5B3B722CC}" type="presParOf" srcId="{377D3945-6E83-4E73-9BCD-6667A71E443C}" destId="{90E1E555-F019-406B-9F56-858CE8211C9B}" srcOrd="0" destOrd="0" presId="urn:microsoft.com/office/officeart/2008/layout/LinedList"/>
    <dgm:cxn modelId="{49FA437B-CE2C-4DCD-89DE-151C27715E3A}" type="presParOf" srcId="{377D3945-6E83-4E73-9BCD-6667A71E443C}" destId="{D94DEBC4-3601-4010-9F28-1AC53231103A}" srcOrd="1" destOrd="0" presId="urn:microsoft.com/office/officeart/2008/layout/LinedList"/>
    <dgm:cxn modelId="{1F779696-2EB9-4390-AFF6-97353A7A4689}" type="presParOf" srcId="{95FDB801-8CE5-4F30-BD6A-E01AB64F9A05}" destId="{3E0AA97A-539B-4359-A813-9CB887C65727}" srcOrd="4" destOrd="0" presId="urn:microsoft.com/office/officeart/2008/layout/LinedList"/>
    <dgm:cxn modelId="{BD4A35C1-E69E-44D1-AF90-E0A26A52B361}" type="presParOf" srcId="{95FDB801-8CE5-4F30-BD6A-E01AB64F9A05}" destId="{6C7C8FE2-C97A-40EC-A8F7-CDB6A9DC17D9}" srcOrd="5" destOrd="0" presId="urn:microsoft.com/office/officeart/2008/layout/LinedList"/>
    <dgm:cxn modelId="{E73C126B-C4E5-465B-9686-E0224B195473}" type="presParOf" srcId="{6C7C8FE2-C97A-40EC-A8F7-CDB6A9DC17D9}" destId="{140ADF94-E64D-41A1-8608-C52B657C26C1}" srcOrd="0" destOrd="0" presId="urn:microsoft.com/office/officeart/2008/layout/LinedList"/>
    <dgm:cxn modelId="{8454698C-48FD-4637-8200-EB2F07DEEBEE}" type="presParOf" srcId="{6C7C8FE2-C97A-40EC-A8F7-CDB6A9DC17D9}" destId="{9D1765D6-2EF9-4ADD-A479-6F462AF592B6}" srcOrd="1" destOrd="0" presId="urn:microsoft.com/office/officeart/2008/layout/LinedList"/>
    <dgm:cxn modelId="{EB1E6196-C012-4BE3-828E-1720841D1AC0}" type="presParOf" srcId="{95FDB801-8CE5-4F30-BD6A-E01AB64F9A05}" destId="{DD61A6AF-795B-4ABF-A519-6433C11CA594}" srcOrd="6" destOrd="0" presId="urn:microsoft.com/office/officeart/2008/layout/LinedList"/>
    <dgm:cxn modelId="{7CE426B1-D9AA-4657-ADC2-F675CCD9F964}" type="presParOf" srcId="{95FDB801-8CE5-4F30-BD6A-E01AB64F9A05}" destId="{2C8F0D7D-DBB8-4A61-A260-E752C99E7457}" srcOrd="7" destOrd="0" presId="urn:microsoft.com/office/officeart/2008/layout/LinedList"/>
    <dgm:cxn modelId="{73202FC4-3851-4CDE-908A-0F3F3A936DFA}" type="presParOf" srcId="{2C8F0D7D-DBB8-4A61-A260-E752C99E7457}" destId="{3A5AF6DE-1DDE-4178-94EB-8BD902F6FD2C}" srcOrd="0" destOrd="0" presId="urn:microsoft.com/office/officeart/2008/layout/LinedList"/>
    <dgm:cxn modelId="{DBAEAEA3-0B62-43AF-852E-8714EC808CD4}" type="presParOf" srcId="{2C8F0D7D-DBB8-4A61-A260-E752C99E7457}" destId="{F12B43FC-0AF1-4EBF-B7AD-92F2712641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DF1172-1052-4E98-B24E-D2630C374975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07308BB7-1B4F-40E3-A6F3-1EA7BA69A4E9}">
      <dgm:prSet phldrT="[Texto]"/>
      <dgm:spPr/>
      <dgm:t>
        <a:bodyPr/>
        <a:lstStyle/>
        <a:p>
          <a:r>
            <a:rPr lang="pt-BR" dirty="0" smtClean="0"/>
            <a:t>Plano de Providências</a:t>
          </a:r>
        </a:p>
      </dgm:t>
    </dgm:pt>
    <dgm:pt modelId="{3AD56DFD-D3CF-43BA-AFFF-296714CA25E4}" type="parTrans" cxnId="{222FBA58-26F2-486B-9383-595C804B461D}">
      <dgm:prSet/>
      <dgm:spPr/>
      <dgm:t>
        <a:bodyPr/>
        <a:lstStyle/>
        <a:p>
          <a:endParaRPr lang="pt-BR"/>
        </a:p>
      </dgm:t>
    </dgm:pt>
    <dgm:pt modelId="{5AD52B05-F2EE-4A36-B4CA-E3FAAB386BE3}" type="sibTrans" cxnId="{222FBA58-26F2-486B-9383-595C804B461D}">
      <dgm:prSet/>
      <dgm:spPr/>
      <dgm:t>
        <a:bodyPr/>
        <a:lstStyle/>
        <a:p>
          <a:endParaRPr lang="pt-BR"/>
        </a:p>
      </dgm:t>
    </dgm:pt>
    <dgm:pt modelId="{59CDBCB9-7E72-49C3-B7E1-6B96F9FB48CD}">
      <dgm:prSet phldrT="[Texto]"/>
      <dgm:spPr/>
      <dgm:t>
        <a:bodyPr/>
        <a:lstStyle/>
        <a:p>
          <a:r>
            <a:rPr lang="pt-BR" dirty="0" smtClean="0"/>
            <a:t>MONITOR</a:t>
          </a:r>
          <a:endParaRPr lang="pt-BR" dirty="0"/>
        </a:p>
      </dgm:t>
    </dgm:pt>
    <dgm:pt modelId="{87598CC9-E2A0-4127-A442-ED0008D7A7BE}" type="parTrans" cxnId="{1061BDAC-75AD-4153-B2E8-8EE445DE4042}">
      <dgm:prSet/>
      <dgm:spPr/>
      <dgm:t>
        <a:bodyPr/>
        <a:lstStyle/>
        <a:p>
          <a:endParaRPr lang="pt-BR"/>
        </a:p>
      </dgm:t>
    </dgm:pt>
    <dgm:pt modelId="{35303401-72B6-469C-B3C0-4FC5FBAE6EC0}" type="sibTrans" cxnId="{1061BDAC-75AD-4153-B2E8-8EE445DE4042}">
      <dgm:prSet/>
      <dgm:spPr/>
      <dgm:t>
        <a:bodyPr/>
        <a:lstStyle/>
        <a:p>
          <a:endParaRPr lang="pt-BR"/>
        </a:p>
      </dgm:t>
    </dgm:pt>
    <dgm:pt modelId="{13D7D836-EDE4-4D84-84EA-F73D520FE822}">
      <dgm:prSet phldrT="[Texto]"/>
      <dgm:spPr/>
      <dgm:t>
        <a:bodyPr/>
        <a:lstStyle/>
        <a:p>
          <a:r>
            <a:rPr lang="pt-BR" dirty="0" smtClean="0"/>
            <a:t>Encaminhamento por meio de papel</a:t>
          </a:r>
        </a:p>
      </dgm:t>
    </dgm:pt>
    <dgm:pt modelId="{9C592466-30ED-49FD-934A-962994158986}" type="parTrans" cxnId="{C9369A02-F58A-4392-91AB-331249D708AA}">
      <dgm:prSet/>
      <dgm:spPr/>
      <dgm:t>
        <a:bodyPr/>
        <a:lstStyle/>
        <a:p>
          <a:endParaRPr lang="pt-BR"/>
        </a:p>
      </dgm:t>
    </dgm:pt>
    <dgm:pt modelId="{0FBA7631-FC32-4E24-AD42-742EEC2835AA}" type="sibTrans" cxnId="{C9369A02-F58A-4392-91AB-331249D708AA}">
      <dgm:prSet/>
      <dgm:spPr/>
      <dgm:t>
        <a:bodyPr/>
        <a:lstStyle/>
        <a:p>
          <a:endParaRPr lang="pt-BR"/>
        </a:p>
      </dgm:t>
    </dgm:pt>
    <dgm:pt modelId="{ED2DECE6-A945-4D9F-84AF-342CAC5FEAEC}">
      <dgm:prSet phldrT="[Texto]"/>
      <dgm:spPr/>
      <dgm:t>
        <a:bodyPr/>
        <a:lstStyle/>
        <a:p>
          <a:r>
            <a:rPr lang="pt-BR" dirty="0" smtClean="0"/>
            <a:t>Dificuldade na gestão do PPP (manutenção de histórico, comunicação)</a:t>
          </a:r>
        </a:p>
      </dgm:t>
    </dgm:pt>
    <dgm:pt modelId="{696E4CD7-2062-419B-B217-3ACDB46C3D2E}" type="parTrans" cxnId="{46757DE1-1D50-4DE2-8603-7E1FF781D49B}">
      <dgm:prSet/>
      <dgm:spPr/>
      <dgm:t>
        <a:bodyPr/>
        <a:lstStyle/>
        <a:p>
          <a:endParaRPr lang="pt-BR"/>
        </a:p>
      </dgm:t>
    </dgm:pt>
    <dgm:pt modelId="{74050602-2CAC-4B2B-9712-71E02BD70E26}" type="sibTrans" cxnId="{46757DE1-1D50-4DE2-8603-7E1FF781D49B}">
      <dgm:prSet/>
      <dgm:spPr/>
      <dgm:t>
        <a:bodyPr/>
        <a:lstStyle/>
        <a:p>
          <a:endParaRPr lang="pt-BR"/>
        </a:p>
      </dgm:t>
    </dgm:pt>
    <dgm:pt modelId="{94680122-99FB-48D4-949A-A0433D59B1DF}">
      <dgm:prSet phldrT="[Texto]"/>
      <dgm:spPr/>
      <dgm:t>
        <a:bodyPr/>
        <a:lstStyle/>
        <a:p>
          <a:r>
            <a:rPr lang="pt-BR" dirty="0" smtClean="0"/>
            <a:t>Informações não-estruturadas</a:t>
          </a:r>
        </a:p>
      </dgm:t>
    </dgm:pt>
    <dgm:pt modelId="{6B9BB817-7F29-46D2-8EF8-A089019749C4}" type="parTrans" cxnId="{0E1496B6-1D24-4B6B-A0E5-5A676FC49691}">
      <dgm:prSet/>
      <dgm:spPr/>
      <dgm:t>
        <a:bodyPr/>
        <a:lstStyle/>
        <a:p>
          <a:endParaRPr lang="pt-BR"/>
        </a:p>
      </dgm:t>
    </dgm:pt>
    <dgm:pt modelId="{526A8D1E-FAC4-47E0-9364-7EDBAE8033E9}" type="sibTrans" cxnId="{0E1496B6-1D24-4B6B-A0E5-5A676FC49691}">
      <dgm:prSet/>
      <dgm:spPr/>
      <dgm:t>
        <a:bodyPr/>
        <a:lstStyle/>
        <a:p>
          <a:endParaRPr lang="pt-BR"/>
        </a:p>
      </dgm:t>
    </dgm:pt>
    <dgm:pt modelId="{D1425294-2ED0-4A5A-97EF-24D940178B47}">
      <dgm:prSet phldrT="[Texto]"/>
      <dgm:spPr/>
      <dgm:t>
        <a:bodyPr/>
        <a:lstStyle/>
        <a:p>
          <a:r>
            <a:rPr lang="pt-BR" dirty="0" smtClean="0"/>
            <a:t>Manutenção do Histórico</a:t>
          </a:r>
          <a:endParaRPr lang="pt-BR" dirty="0"/>
        </a:p>
      </dgm:t>
    </dgm:pt>
    <dgm:pt modelId="{F344E163-BEF4-438B-8430-0B6399DDBBCC}" type="parTrans" cxnId="{F8D96711-611A-4D52-BB7F-BD2F326E79E7}">
      <dgm:prSet/>
      <dgm:spPr/>
      <dgm:t>
        <a:bodyPr/>
        <a:lstStyle/>
        <a:p>
          <a:endParaRPr lang="pt-BR"/>
        </a:p>
      </dgm:t>
    </dgm:pt>
    <dgm:pt modelId="{E904930D-A717-4F4E-8F7F-AEAC352D999C}" type="sibTrans" cxnId="{F8D96711-611A-4D52-BB7F-BD2F326E79E7}">
      <dgm:prSet/>
      <dgm:spPr/>
      <dgm:t>
        <a:bodyPr/>
        <a:lstStyle/>
        <a:p>
          <a:endParaRPr lang="pt-BR"/>
        </a:p>
      </dgm:t>
    </dgm:pt>
    <dgm:pt modelId="{ADF7403D-D6B2-450C-BF9F-05621263DBF1}">
      <dgm:prSet phldrT="[Texto]"/>
      <dgm:spPr/>
      <dgm:t>
        <a:bodyPr/>
        <a:lstStyle/>
        <a:p>
          <a:r>
            <a:rPr lang="pt-BR" dirty="0" smtClean="0"/>
            <a:t>Emissão de relatórios à CGU e aos Gestores</a:t>
          </a:r>
          <a:endParaRPr lang="pt-BR" dirty="0"/>
        </a:p>
      </dgm:t>
    </dgm:pt>
    <dgm:pt modelId="{223F9AE0-9F64-4941-82AB-0F9B8CA79E44}" type="parTrans" cxnId="{129BFE68-ED10-4581-AACF-957406E0960A}">
      <dgm:prSet/>
      <dgm:spPr/>
      <dgm:t>
        <a:bodyPr/>
        <a:lstStyle/>
        <a:p>
          <a:endParaRPr lang="pt-BR"/>
        </a:p>
      </dgm:t>
    </dgm:pt>
    <dgm:pt modelId="{7CCDE090-A4DC-4179-B46C-7EAF9F51A218}" type="sibTrans" cxnId="{129BFE68-ED10-4581-AACF-957406E0960A}">
      <dgm:prSet/>
      <dgm:spPr/>
      <dgm:t>
        <a:bodyPr/>
        <a:lstStyle/>
        <a:p>
          <a:endParaRPr lang="pt-BR"/>
        </a:p>
      </dgm:t>
    </dgm:pt>
    <dgm:pt modelId="{DD0D291B-8FA8-40F6-AE6A-AC8B7D6EB295}">
      <dgm:prSet phldrT="[Texto]"/>
      <dgm:spPr/>
      <dgm:t>
        <a:bodyPr/>
        <a:lstStyle/>
        <a:p>
          <a:r>
            <a:rPr lang="pt-BR" dirty="0" smtClean="0"/>
            <a:t>Informações estruturadas  Indicadores</a:t>
          </a:r>
          <a:endParaRPr lang="pt-BR" dirty="0"/>
        </a:p>
      </dgm:t>
    </dgm:pt>
    <dgm:pt modelId="{DA88C95E-2203-4BA9-A94D-B51D8D5BA05C}" type="parTrans" cxnId="{BA7305A3-6DBE-4989-9406-5B6ACAEE4888}">
      <dgm:prSet/>
      <dgm:spPr/>
      <dgm:t>
        <a:bodyPr/>
        <a:lstStyle/>
        <a:p>
          <a:endParaRPr lang="pt-BR"/>
        </a:p>
      </dgm:t>
    </dgm:pt>
    <dgm:pt modelId="{5ADC3B18-C55F-4E66-A6D5-448D5E5BBA31}" type="sibTrans" cxnId="{BA7305A3-6DBE-4989-9406-5B6ACAEE4888}">
      <dgm:prSet/>
      <dgm:spPr/>
      <dgm:t>
        <a:bodyPr/>
        <a:lstStyle/>
        <a:p>
          <a:endParaRPr lang="pt-BR"/>
        </a:p>
      </dgm:t>
    </dgm:pt>
    <dgm:pt modelId="{5A2B7D3C-EFB8-4F05-A553-B7597B1DAC4C}" type="pres">
      <dgm:prSet presAssocID="{56DF1172-1052-4E98-B24E-D2630C374975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0EF82265-5566-4A1F-B3E2-F66E471232DB}" type="pres">
      <dgm:prSet presAssocID="{07308BB7-1B4F-40E3-A6F3-1EA7BA69A4E9}" presName="chaos" presStyleCnt="0"/>
      <dgm:spPr/>
    </dgm:pt>
    <dgm:pt modelId="{4516158A-03A7-4863-A541-2E8461A1A013}" type="pres">
      <dgm:prSet presAssocID="{07308BB7-1B4F-40E3-A6F3-1EA7BA69A4E9}" presName="parTx1" presStyleLbl="revTx" presStyleIdx="0" presStyleCnt="3"/>
      <dgm:spPr/>
      <dgm:t>
        <a:bodyPr/>
        <a:lstStyle/>
        <a:p>
          <a:endParaRPr lang="pt-BR"/>
        </a:p>
      </dgm:t>
    </dgm:pt>
    <dgm:pt modelId="{549D876D-8E44-49A8-B79B-D2AA262247A8}" type="pres">
      <dgm:prSet presAssocID="{07308BB7-1B4F-40E3-A6F3-1EA7BA69A4E9}" presName="desTx1" presStyleLbl="revTx" presStyleIdx="1" presStyleCnt="3" custScaleX="1234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1D4BDB-FB91-4CCF-81A9-CC9636532227}" type="pres">
      <dgm:prSet presAssocID="{07308BB7-1B4F-40E3-A6F3-1EA7BA69A4E9}" presName="c1" presStyleLbl="node1" presStyleIdx="0" presStyleCnt="19"/>
      <dgm:spPr/>
    </dgm:pt>
    <dgm:pt modelId="{DFB53B7B-5DA8-4C7C-8BFE-AC96D09727A9}" type="pres">
      <dgm:prSet presAssocID="{07308BB7-1B4F-40E3-A6F3-1EA7BA69A4E9}" presName="c2" presStyleLbl="node1" presStyleIdx="1" presStyleCnt="19"/>
      <dgm:spPr/>
    </dgm:pt>
    <dgm:pt modelId="{353F8E22-4F5D-419B-964A-4323458A8934}" type="pres">
      <dgm:prSet presAssocID="{07308BB7-1B4F-40E3-A6F3-1EA7BA69A4E9}" presName="c3" presStyleLbl="node1" presStyleIdx="2" presStyleCnt="19"/>
      <dgm:spPr/>
    </dgm:pt>
    <dgm:pt modelId="{2998A85B-C28E-47EB-8B70-D589738F30D5}" type="pres">
      <dgm:prSet presAssocID="{07308BB7-1B4F-40E3-A6F3-1EA7BA69A4E9}" presName="c4" presStyleLbl="node1" presStyleIdx="3" presStyleCnt="19"/>
      <dgm:spPr/>
    </dgm:pt>
    <dgm:pt modelId="{F3E4A4C1-D485-4441-BADD-639FC49BDD01}" type="pres">
      <dgm:prSet presAssocID="{07308BB7-1B4F-40E3-A6F3-1EA7BA69A4E9}" presName="c5" presStyleLbl="node1" presStyleIdx="4" presStyleCnt="19"/>
      <dgm:spPr/>
    </dgm:pt>
    <dgm:pt modelId="{B4A9C9A8-BCF2-48FB-8A73-7F5B48A2283C}" type="pres">
      <dgm:prSet presAssocID="{07308BB7-1B4F-40E3-A6F3-1EA7BA69A4E9}" presName="c6" presStyleLbl="node1" presStyleIdx="5" presStyleCnt="19"/>
      <dgm:spPr/>
    </dgm:pt>
    <dgm:pt modelId="{CD2FFC4E-C48C-4FFD-AAD2-B5D63C19C771}" type="pres">
      <dgm:prSet presAssocID="{07308BB7-1B4F-40E3-A6F3-1EA7BA69A4E9}" presName="c7" presStyleLbl="node1" presStyleIdx="6" presStyleCnt="19"/>
      <dgm:spPr/>
    </dgm:pt>
    <dgm:pt modelId="{1DCD051B-B55A-4CB2-AC4A-6C3FF34C2FF6}" type="pres">
      <dgm:prSet presAssocID="{07308BB7-1B4F-40E3-A6F3-1EA7BA69A4E9}" presName="c8" presStyleLbl="node1" presStyleIdx="7" presStyleCnt="19"/>
      <dgm:spPr/>
    </dgm:pt>
    <dgm:pt modelId="{4CA99416-5383-4CE7-BBBF-655F75447BF3}" type="pres">
      <dgm:prSet presAssocID="{07308BB7-1B4F-40E3-A6F3-1EA7BA69A4E9}" presName="c9" presStyleLbl="node1" presStyleIdx="8" presStyleCnt="19"/>
      <dgm:spPr/>
    </dgm:pt>
    <dgm:pt modelId="{2868907F-57C0-4BD7-92F6-E506C72323D2}" type="pres">
      <dgm:prSet presAssocID="{07308BB7-1B4F-40E3-A6F3-1EA7BA69A4E9}" presName="c10" presStyleLbl="node1" presStyleIdx="9" presStyleCnt="19"/>
      <dgm:spPr/>
    </dgm:pt>
    <dgm:pt modelId="{CAC5D14C-1F9C-45CE-BBDA-8A32742B7682}" type="pres">
      <dgm:prSet presAssocID="{07308BB7-1B4F-40E3-A6F3-1EA7BA69A4E9}" presName="c11" presStyleLbl="node1" presStyleIdx="10" presStyleCnt="19"/>
      <dgm:spPr/>
    </dgm:pt>
    <dgm:pt modelId="{0B55BF6E-965D-4742-A694-4858E263D585}" type="pres">
      <dgm:prSet presAssocID="{07308BB7-1B4F-40E3-A6F3-1EA7BA69A4E9}" presName="c12" presStyleLbl="node1" presStyleIdx="11" presStyleCnt="19"/>
      <dgm:spPr/>
    </dgm:pt>
    <dgm:pt modelId="{0E73101B-F4F7-40B5-911A-D71DE1B7A2D0}" type="pres">
      <dgm:prSet presAssocID="{07308BB7-1B4F-40E3-A6F3-1EA7BA69A4E9}" presName="c13" presStyleLbl="node1" presStyleIdx="12" presStyleCnt="19"/>
      <dgm:spPr/>
    </dgm:pt>
    <dgm:pt modelId="{4FB45C1F-9933-461A-BC39-DA717CE1853C}" type="pres">
      <dgm:prSet presAssocID="{07308BB7-1B4F-40E3-A6F3-1EA7BA69A4E9}" presName="c14" presStyleLbl="node1" presStyleIdx="13" presStyleCnt="19"/>
      <dgm:spPr/>
    </dgm:pt>
    <dgm:pt modelId="{D7C424A8-8C17-400C-80AD-3E76F3424AC4}" type="pres">
      <dgm:prSet presAssocID="{07308BB7-1B4F-40E3-A6F3-1EA7BA69A4E9}" presName="c15" presStyleLbl="node1" presStyleIdx="14" presStyleCnt="19"/>
      <dgm:spPr/>
    </dgm:pt>
    <dgm:pt modelId="{9C3F2993-FA5D-4A05-A6A6-9B9C3D491E48}" type="pres">
      <dgm:prSet presAssocID="{07308BB7-1B4F-40E3-A6F3-1EA7BA69A4E9}" presName="c16" presStyleLbl="node1" presStyleIdx="15" presStyleCnt="19"/>
      <dgm:spPr/>
    </dgm:pt>
    <dgm:pt modelId="{C3BEC6DD-626B-4749-AB01-220CDD0E846F}" type="pres">
      <dgm:prSet presAssocID="{07308BB7-1B4F-40E3-A6F3-1EA7BA69A4E9}" presName="c17" presStyleLbl="node1" presStyleIdx="16" presStyleCnt="19"/>
      <dgm:spPr/>
    </dgm:pt>
    <dgm:pt modelId="{5829429A-44FC-43DE-B639-37DD328B0E35}" type="pres">
      <dgm:prSet presAssocID="{07308BB7-1B4F-40E3-A6F3-1EA7BA69A4E9}" presName="c18" presStyleLbl="node1" presStyleIdx="17" presStyleCnt="19"/>
      <dgm:spPr/>
    </dgm:pt>
    <dgm:pt modelId="{6D541215-EDF4-4B8B-ABC7-A2B07F2C26C8}" type="pres">
      <dgm:prSet presAssocID="{5AD52B05-F2EE-4A36-B4CA-E3FAAB386BE3}" presName="chevronComposite1" presStyleCnt="0"/>
      <dgm:spPr/>
    </dgm:pt>
    <dgm:pt modelId="{84B1A47E-2286-4DA2-AD99-24934D315547}" type="pres">
      <dgm:prSet presAssocID="{5AD52B05-F2EE-4A36-B4CA-E3FAAB386BE3}" presName="chevron1" presStyleLbl="sibTrans2D1" presStyleIdx="0" presStyleCnt="2"/>
      <dgm:spPr/>
    </dgm:pt>
    <dgm:pt modelId="{2E2E209F-EBC6-4A4F-83CA-9049F803B41D}" type="pres">
      <dgm:prSet presAssocID="{5AD52B05-F2EE-4A36-B4CA-E3FAAB386BE3}" presName="spChevron1" presStyleCnt="0"/>
      <dgm:spPr/>
    </dgm:pt>
    <dgm:pt modelId="{93F63086-D757-4280-882C-8ADE7A18D004}" type="pres">
      <dgm:prSet presAssocID="{5AD52B05-F2EE-4A36-B4CA-E3FAAB386BE3}" presName="overlap" presStyleCnt="0"/>
      <dgm:spPr/>
    </dgm:pt>
    <dgm:pt modelId="{3AAF7621-2F6C-43F4-B37F-BCE69534EC42}" type="pres">
      <dgm:prSet presAssocID="{5AD52B05-F2EE-4A36-B4CA-E3FAAB386BE3}" presName="chevronComposite2" presStyleCnt="0"/>
      <dgm:spPr/>
    </dgm:pt>
    <dgm:pt modelId="{3080489D-AA59-45D8-BE9B-D338748021FA}" type="pres">
      <dgm:prSet presAssocID="{5AD52B05-F2EE-4A36-B4CA-E3FAAB386BE3}" presName="chevron2" presStyleLbl="sibTrans2D1" presStyleIdx="1" presStyleCnt="2"/>
      <dgm:spPr/>
    </dgm:pt>
    <dgm:pt modelId="{A8212D80-3BE2-49CC-9040-876166503628}" type="pres">
      <dgm:prSet presAssocID="{5AD52B05-F2EE-4A36-B4CA-E3FAAB386BE3}" presName="spChevron2" presStyleCnt="0"/>
      <dgm:spPr/>
    </dgm:pt>
    <dgm:pt modelId="{CA8250B2-D34F-4ECB-B41B-DB477730DBDC}" type="pres">
      <dgm:prSet presAssocID="{59CDBCB9-7E72-49C3-B7E1-6B96F9FB48CD}" presName="last" presStyleCnt="0"/>
      <dgm:spPr/>
    </dgm:pt>
    <dgm:pt modelId="{0D9DD1AB-B1E0-4044-8EFA-A840A9F0276C}" type="pres">
      <dgm:prSet presAssocID="{59CDBCB9-7E72-49C3-B7E1-6B96F9FB48CD}" presName="circleTx" presStyleLbl="node1" presStyleIdx="18" presStyleCnt="19"/>
      <dgm:spPr/>
      <dgm:t>
        <a:bodyPr/>
        <a:lstStyle/>
        <a:p>
          <a:endParaRPr lang="pt-BR"/>
        </a:p>
      </dgm:t>
    </dgm:pt>
    <dgm:pt modelId="{6FCB66CE-3F69-493C-82F4-8B9FE822ED5B}" type="pres">
      <dgm:prSet presAssocID="{59CDBCB9-7E72-49C3-B7E1-6B96F9FB48CD}" presName="desTxN" presStyleLbl="revTx" presStyleIdx="2" presStyleCnt="3" custScaleX="1264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2F99B7-B740-4A76-86C8-BAD3ECCFE90D}" type="pres">
      <dgm:prSet presAssocID="{59CDBCB9-7E72-49C3-B7E1-6B96F9FB48CD}" presName="spN" presStyleCnt="0"/>
      <dgm:spPr/>
    </dgm:pt>
  </dgm:ptLst>
  <dgm:cxnLst>
    <dgm:cxn modelId="{46757DE1-1D50-4DE2-8603-7E1FF781D49B}" srcId="{07308BB7-1B4F-40E3-A6F3-1EA7BA69A4E9}" destId="{ED2DECE6-A945-4D9F-84AF-342CAC5FEAEC}" srcOrd="1" destOrd="0" parTransId="{696E4CD7-2062-419B-B217-3ACDB46C3D2E}" sibTransId="{74050602-2CAC-4B2B-9712-71E02BD70E26}"/>
    <dgm:cxn modelId="{1061BDAC-75AD-4153-B2E8-8EE445DE4042}" srcId="{56DF1172-1052-4E98-B24E-D2630C374975}" destId="{59CDBCB9-7E72-49C3-B7E1-6B96F9FB48CD}" srcOrd="1" destOrd="0" parTransId="{87598CC9-E2A0-4127-A442-ED0008D7A7BE}" sibTransId="{35303401-72B6-469C-B3C0-4FC5FBAE6EC0}"/>
    <dgm:cxn modelId="{BA7305A3-6DBE-4989-9406-5B6ACAEE4888}" srcId="{59CDBCB9-7E72-49C3-B7E1-6B96F9FB48CD}" destId="{DD0D291B-8FA8-40F6-AE6A-AC8B7D6EB295}" srcOrd="1" destOrd="0" parTransId="{DA88C95E-2203-4BA9-A94D-B51D8D5BA05C}" sibTransId="{5ADC3B18-C55F-4E66-A6D5-448D5E5BBA31}"/>
    <dgm:cxn modelId="{2B522CD1-3C5A-461D-9A41-D3EC3978FA6D}" type="presOf" srcId="{ED2DECE6-A945-4D9F-84AF-342CAC5FEAEC}" destId="{549D876D-8E44-49A8-B79B-D2AA262247A8}" srcOrd="0" destOrd="1" presId="urn:microsoft.com/office/officeart/2009/3/layout/RandomtoResultProcess"/>
    <dgm:cxn modelId="{3401A347-2B8E-4ACB-AFCB-266C65E4B031}" type="presOf" srcId="{13D7D836-EDE4-4D84-84EA-F73D520FE822}" destId="{549D876D-8E44-49A8-B79B-D2AA262247A8}" srcOrd="0" destOrd="0" presId="urn:microsoft.com/office/officeart/2009/3/layout/RandomtoResultProcess"/>
    <dgm:cxn modelId="{46503C65-F77C-427C-AFBE-D6D498EAA8CA}" type="presOf" srcId="{94680122-99FB-48D4-949A-A0433D59B1DF}" destId="{549D876D-8E44-49A8-B79B-D2AA262247A8}" srcOrd="0" destOrd="2" presId="urn:microsoft.com/office/officeart/2009/3/layout/RandomtoResultProcess"/>
    <dgm:cxn modelId="{F8D96711-611A-4D52-BB7F-BD2F326E79E7}" srcId="{59CDBCB9-7E72-49C3-B7E1-6B96F9FB48CD}" destId="{D1425294-2ED0-4A5A-97EF-24D940178B47}" srcOrd="0" destOrd="0" parTransId="{F344E163-BEF4-438B-8430-0B6399DDBBCC}" sibTransId="{E904930D-A717-4F4E-8F7F-AEAC352D999C}"/>
    <dgm:cxn modelId="{3E7DF788-D36B-462E-A130-3C2E94FFD030}" type="presOf" srcId="{D1425294-2ED0-4A5A-97EF-24D940178B47}" destId="{6FCB66CE-3F69-493C-82F4-8B9FE822ED5B}" srcOrd="0" destOrd="0" presId="urn:microsoft.com/office/officeart/2009/3/layout/RandomtoResultProcess"/>
    <dgm:cxn modelId="{F580F337-D079-40A1-AAA9-88DA35787966}" type="presOf" srcId="{DD0D291B-8FA8-40F6-AE6A-AC8B7D6EB295}" destId="{6FCB66CE-3F69-493C-82F4-8B9FE822ED5B}" srcOrd="0" destOrd="1" presId="urn:microsoft.com/office/officeart/2009/3/layout/RandomtoResultProcess"/>
    <dgm:cxn modelId="{129BFE68-ED10-4581-AACF-957406E0960A}" srcId="{59CDBCB9-7E72-49C3-B7E1-6B96F9FB48CD}" destId="{ADF7403D-D6B2-450C-BF9F-05621263DBF1}" srcOrd="2" destOrd="0" parTransId="{223F9AE0-9F64-4941-82AB-0F9B8CA79E44}" sibTransId="{7CCDE090-A4DC-4179-B46C-7EAF9F51A218}"/>
    <dgm:cxn modelId="{D2186350-27C3-4B95-BBD5-67EB840CFDAC}" type="presOf" srcId="{59CDBCB9-7E72-49C3-B7E1-6B96F9FB48CD}" destId="{0D9DD1AB-B1E0-4044-8EFA-A840A9F0276C}" srcOrd="0" destOrd="0" presId="urn:microsoft.com/office/officeart/2009/3/layout/RandomtoResultProcess"/>
    <dgm:cxn modelId="{222FBA58-26F2-486B-9383-595C804B461D}" srcId="{56DF1172-1052-4E98-B24E-D2630C374975}" destId="{07308BB7-1B4F-40E3-A6F3-1EA7BA69A4E9}" srcOrd="0" destOrd="0" parTransId="{3AD56DFD-D3CF-43BA-AFFF-296714CA25E4}" sibTransId="{5AD52B05-F2EE-4A36-B4CA-E3FAAB386BE3}"/>
    <dgm:cxn modelId="{0E1496B6-1D24-4B6B-A0E5-5A676FC49691}" srcId="{07308BB7-1B4F-40E3-A6F3-1EA7BA69A4E9}" destId="{94680122-99FB-48D4-949A-A0433D59B1DF}" srcOrd="2" destOrd="0" parTransId="{6B9BB817-7F29-46D2-8EF8-A089019749C4}" sibTransId="{526A8D1E-FAC4-47E0-9364-7EDBAE8033E9}"/>
    <dgm:cxn modelId="{1A41BF91-2157-4ED9-9546-D7788058D194}" type="presOf" srcId="{07308BB7-1B4F-40E3-A6F3-1EA7BA69A4E9}" destId="{4516158A-03A7-4863-A541-2E8461A1A013}" srcOrd="0" destOrd="0" presId="urn:microsoft.com/office/officeart/2009/3/layout/RandomtoResultProcess"/>
    <dgm:cxn modelId="{C9369A02-F58A-4392-91AB-331249D708AA}" srcId="{07308BB7-1B4F-40E3-A6F3-1EA7BA69A4E9}" destId="{13D7D836-EDE4-4D84-84EA-F73D520FE822}" srcOrd="0" destOrd="0" parTransId="{9C592466-30ED-49FD-934A-962994158986}" sibTransId="{0FBA7631-FC32-4E24-AD42-742EEC2835AA}"/>
    <dgm:cxn modelId="{B1719F52-D9A9-420B-A745-65465AE13720}" type="presOf" srcId="{ADF7403D-D6B2-450C-BF9F-05621263DBF1}" destId="{6FCB66CE-3F69-493C-82F4-8B9FE822ED5B}" srcOrd="0" destOrd="2" presId="urn:microsoft.com/office/officeart/2009/3/layout/RandomtoResultProcess"/>
    <dgm:cxn modelId="{8F70F589-F0A8-4048-9668-37A418A07AE9}" type="presOf" srcId="{56DF1172-1052-4E98-B24E-D2630C374975}" destId="{5A2B7D3C-EFB8-4F05-A553-B7597B1DAC4C}" srcOrd="0" destOrd="0" presId="urn:microsoft.com/office/officeart/2009/3/layout/RandomtoResultProcess"/>
    <dgm:cxn modelId="{05E45058-3450-4EA3-A1C4-308D8FB7AA4A}" type="presParOf" srcId="{5A2B7D3C-EFB8-4F05-A553-B7597B1DAC4C}" destId="{0EF82265-5566-4A1F-B3E2-F66E471232DB}" srcOrd="0" destOrd="0" presId="urn:microsoft.com/office/officeart/2009/3/layout/RandomtoResultProcess"/>
    <dgm:cxn modelId="{B1EBF5D9-D279-4F6A-ACBF-439E1AC3F6A4}" type="presParOf" srcId="{0EF82265-5566-4A1F-B3E2-F66E471232DB}" destId="{4516158A-03A7-4863-A541-2E8461A1A013}" srcOrd="0" destOrd="0" presId="urn:microsoft.com/office/officeart/2009/3/layout/RandomtoResultProcess"/>
    <dgm:cxn modelId="{25BE73DE-5753-4861-BCE0-04E08EAB0579}" type="presParOf" srcId="{0EF82265-5566-4A1F-B3E2-F66E471232DB}" destId="{549D876D-8E44-49A8-B79B-D2AA262247A8}" srcOrd="1" destOrd="0" presId="urn:microsoft.com/office/officeart/2009/3/layout/RandomtoResultProcess"/>
    <dgm:cxn modelId="{6BA130F0-A08F-49D0-8F71-8DE8E5EF28E3}" type="presParOf" srcId="{0EF82265-5566-4A1F-B3E2-F66E471232DB}" destId="{B21D4BDB-FB91-4CCF-81A9-CC9636532227}" srcOrd="2" destOrd="0" presId="urn:microsoft.com/office/officeart/2009/3/layout/RandomtoResultProcess"/>
    <dgm:cxn modelId="{44CE25C7-D79F-4338-A59B-A76FCCD929A8}" type="presParOf" srcId="{0EF82265-5566-4A1F-B3E2-F66E471232DB}" destId="{DFB53B7B-5DA8-4C7C-8BFE-AC96D09727A9}" srcOrd="3" destOrd="0" presId="urn:microsoft.com/office/officeart/2009/3/layout/RandomtoResultProcess"/>
    <dgm:cxn modelId="{5BD69C68-4C7F-4ED2-A198-203C24B0AF43}" type="presParOf" srcId="{0EF82265-5566-4A1F-B3E2-F66E471232DB}" destId="{353F8E22-4F5D-419B-964A-4323458A8934}" srcOrd="4" destOrd="0" presId="urn:microsoft.com/office/officeart/2009/3/layout/RandomtoResultProcess"/>
    <dgm:cxn modelId="{D3BBFC43-7E39-4A62-B0E9-5E3E6C19257A}" type="presParOf" srcId="{0EF82265-5566-4A1F-B3E2-F66E471232DB}" destId="{2998A85B-C28E-47EB-8B70-D589738F30D5}" srcOrd="5" destOrd="0" presId="urn:microsoft.com/office/officeart/2009/3/layout/RandomtoResultProcess"/>
    <dgm:cxn modelId="{FEC0C375-9C5D-4ADA-B5B1-8E72048CA455}" type="presParOf" srcId="{0EF82265-5566-4A1F-B3E2-F66E471232DB}" destId="{F3E4A4C1-D485-4441-BADD-639FC49BDD01}" srcOrd="6" destOrd="0" presId="urn:microsoft.com/office/officeart/2009/3/layout/RandomtoResultProcess"/>
    <dgm:cxn modelId="{4CAB3015-C5E0-4504-9EBF-07577577E0E7}" type="presParOf" srcId="{0EF82265-5566-4A1F-B3E2-F66E471232DB}" destId="{B4A9C9A8-BCF2-48FB-8A73-7F5B48A2283C}" srcOrd="7" destOrd="0" presId="urn:microsoft.com/office/officeart/2009/3/layout/RandomtoResultProcess"/>
    <dgm:cxn modelId="{83FFA019-967D-4582-92DC-655462FBE8CA}" type="presParOf" srcId="{0EF82265-5566-4A1F-B3E2-F66E471232DB}" destId="{CD2FFC4E-C48C-4FFD-AAD2-B5D63C19C771}" srcOrd="8" destOrd="0" presId="urn:microsoft.com/office/officeart/2009/3/layout/RandomtoResultProcess"/>
    <dgm:cxn modelId="{DA95EF2E-22BD-4D6B-BAE8-4E4FC80727A0}" type="presParOf" srcId="{0EF82265-5566-4A1F-B3E2-F66E471232DB}" destId="{1DCD051B-B55A-4CB2-AC4A-6C3FF34C2FF6}" srcOrd="9" destOrd="0" presId="urn:microsoft.com/office/officeart/2009/3/layout/RandomtoResultProcess"/>
    <dgm:cxn modelId="{FEF62599-58FE-41B6-9368-82D1BFD23AA5}" type="presParOf" srcId="{0EF82265-5566-4A1F-B3E2-F66E471232DB}" destId="{4CA99416-5383-4CE7-BBBF-655F75447BF3}" srcOrd="10" destOrd="0" presId="urn:microsoft.com/office/officeart/2009/3/layout/RandomtoResultProcess"/>
    <dgm:cxn modelId="{3D56A511-5364-4470-8798-ED0256135267}" type="presParOf" srcId="{0EF82265-5566-4A1F-B3E2-F66E471232DB}" destId="{2868907F-57C0-4BD7-92F6-E506C72323D2}" srcOrd="11" destOrd="0" presId="urn:microsoft.com/office/officeart/2009/3/layout/RandomtoResultProcess"/>
    <dgm:cxn modelId="{992BE7FE-B442-4F8F-BBB4-ED70FC3E3004}" type="presParOf" srcId="{0EF82265-5566-4A1F-B3E2-F66E471232DB}" destId="{CAC5D14C-1F9C-45CE-BBDA-8A32742B7682}" srcOrd="12" destOrd="0" presId="urn:microsoft.com/office/officeart/2009/3/layout/RandomtoResultProcess"/>
    <dgm:cxn modelId="{6BFEBA32-892C-4DA3-B6BD-6950F0020E34}" type="presParOf" srcId="{0EF82265-5566-4A1F-B3E2-F66E471232DB}" destId="{0B55BF6E-965D-4742-A694-4858E263D585}" srcOrd="13" destOrd="0" presId="urn:microsoft.com/office/officeart/2009/3/layout/RandomtoResultProcess"/>
    <dgm:cxn modelId="{E3FAA66C-9722-455B-953B-98D4B1017B78}" type="presParOf" srcId="{0EF82265-5566-4A1F-B3E2-F66E471232DB}" destId="{0E73101B-F4F7-40B5-911A-D71DE1B7A2D0}" srcOrd="14" destOrd="0" presId="urn:microsoft.com/office/officeart/2009/3/layout/RandomtoResultProcess"/>
    <dgm:cxn modelId="{237D3C32-D193-433A-9794-EACA023D649F}" type="presParOf" srcId="{0EF82265-5566-4A1F-B3E2-F66E471232DB}" destId="{4FB45C1F-9933-461A-BC39-DA717CE1853C}" srcOrd="15" destOrd="0" presId="urn:microsoft.com/office/officeart/2009/3/layout/RandomtoResultProcess"/>
    <dgm:cxn modelId="{930A323C-1CC0-41E7-89DC-6E75E078F175}" type="presParOf" srcId="{0EF82265-5566-4A1F-B3E2-F66E471232DB}" destId="{D7C424A8-8C17-400C-80AD-3E76F3424AC4}" srcOrd="16" destOrd="0" presId="urn:microsoft.com/office/officeart/2009/3/layout/RandomtoResultProcess"/>
    <dgm:cxn modelId="{C5CECB5D-5917-4C5B-9845-1DDA8971CC1C}" type="presParOf" srcId="{0EF82265-5566-4A1F-B3E2-F66E471232DB}" destId="{9C3F2993-FA5D-4A05-A6A6-9B9C3D491E48}" srcOrd="17" destOrd="0" presId="urn:microsoft.com/office/officeart/2009/3/layout/RandomtoResultProcess"/>
    <dgm:cxn modelId="{2ED242C0-A47E-46C9-98E0-BABDC08C5A5F}" type="presParOf" srcId="{0EF82265-5566-4A1F-B3E2-F66E471232DB}" destId="{C3BEC6DD-626B-4749-AB01-220CDD0E846F}" srcOrd="18" destOrd="0" presId="urn:microsoft.com/office/officeart/2009/3/layout/RandomtoResultProcess"/>
    <dgm:cxn modelId="{11CC2F3C-E8A4-47E7-9D56-38FD2B8F92E3}" type="presParOf" srcId="{0EF82265-5566-4A1F-B3E2-F66E471232DB}" destId="{5829429A-44FC-43DE-B639-37DD328B0E35}" srcOrd="19" destOrd="0" presId="urn:microsoft.com/office/officeart/2009/3/layout/RandomtoResultProcess"/>
    <dgm:cxn modelId="{3DAD80A0-E45A-47FA-8493-760721BEF1D2}" type="presParOf" srcId="{5A2B7D3C-EFB8-4F05-A553-B7597B1DAC4C}" destId="{6D541215-EDF4-4B8B-ABC7-A2B07F2C26C8}" srcOrd="1" destOrd="0" presId="urn:microsoft.com/office/officeart/2009/3/layout/RandomtoResultProcess"/>
    <dgm:cxn modelId="{DA406856-2355-4FDF-9979-225E417A3086}" type="presParOf" srcId="{6D541215-EDF4-4B8B-ABC7-A2B07F2C26C8}" destId="{84B1A47E-2286-4DA2-AD99-24934D315547}" srcOrd="0" destOrd="0" presId="urn:microsoft.com/office/officeart/2009/3/layout/RandomtoResultProcess"/>
    <dgm:cxn modelId="{068D584B-6212-49B7-AAAD-2959FB5BF597}" type="presParOf" srcId="{6D541215-EDF4-4B8B-ABC7-A2B07F2C26C8}" destId="{2E2E209F-EBC6-4A4F-83CA-9049F803B41D}" srcOrd="1" destOrd="0" presId="urn:microsoft.com/office/officeart/2009/3/layout/RandomtoResultProcess"/>
    <dgm:cxn modelId="{199EF948-FDD6-4C97-ACD2-0441DBA3D279}" type="presParOf" srcId="{5A2B7D3C-EFB8-4F05-A553-B7597B1DAC4C}" destId="{93F63086-D757-4280-882C-8ADE7A18D004}" srcOrd="2" destOrd="0" presId="urn:microsoft.com/office/officeart/2009/3/layout/RandomtoResultProcess"/>
    <dgm:cxn modelId="{8C1FD39D-D57B-4741-8E8C-C66B84A0D9FC}" type="presParOf" srcId="{5A2B7D3C-EFB8-4F05-A553-B7597B1DAC4C}" destId="{3AAF7621-2F6C-43F4-B37F-BCE69534EC42}" srcOrd="3" destOrd="0" presId="urn:microsoft.com/office/officeart/2009/3/layout/RandomtoResultProcess"/>
    <dgm:cxn modelId="{A48C166D-79CD-4F3D-9F22-01DB6D281CCF}" type="presParOf" srcId="{3AAF7621-2F6C-43F4-B37F-BCE69534EC42}" destId="{3080489D-AA59-45D8-BE9B-D338748021FA}" srcOrd="0" destOrd="0" presId="urn:microsoft.com/office/officeart/2009/3/layout/RandomtoResultProcess"/>
    <dgm:cxn modelId="{FF6CF095-39F1-493F-B7FF-850909F2DFB0}" type="presParOf" srcId="{3AAF7621-2F6C-43F4-B37F-BCE69534EC42}" destId="{A8212D80-3BE2-49CC-9040-876166503628}" srcOrd="1" destOrd="0" presId="urn:microsoft.com/office/officeart/2009/3/layout/RandomtoResultProcess"/>
    <dgm:cxn modelId="{D74D70D9-0C5E-4197-B35E-62ED98F4B7A5}" type="presParOf" srcId="{5A2B7D3C-EFB8-4F05-A553-B7597B1DAC4C}" destId="{CA8250B2-D34F-4ECB-B41B-DB477730DBDC}" srcOrd="4" destOrd="0" presId="urn:microsoft.com/office/officeart/2009/3/layout/RandomtoResultProcess"/>
    <dgm:cxn modelId="{F8853ECA-2DA7-4ACA-9C81-407A3E1E849F}" type="presParOf" srcId="{CA8250B2-D34F-4ECB-B41B-DB477730DBDC}" destId="{0D9DD1AB-B1E0-4044-8EFA-A840A9F0276C}" srcOrd="0" destOrd="0" presId="urn:microsoft.com/office/officeart/2009/3/layout/RandomtoResultProcess"/>
    <dgm:cxn modelId="{D4B364ED-1A83-4D68-98AD-F2EDAC9C4D8C}" type="presParOf" srcId="{CA8250B2-D34F-4ECB-B41B-DB477730DBDC}" destId="{6FCB66CE-3F69-493C-82F4-8B9FE822ED5B}" srcOrd="1" destOrd="0" presId="urn:microsoft.com/office/officeart/2009/3/layout/RandomtoResultProcess"/>
    <dgm:cxn modelId="{0F0D2A5F-FDB1-4C65-9A02-60FE604CD567}" type="presParOf" srcId="{CA8250B2-D34F-4ECB-B41B-DB477730DBDC}" destId="{D42F99B7-B740-4A76-86C8-BAD3ECCFE90D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59A660-2C0D-4A65-993F-38A770E9711E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E86F3CEC-7046-46F4-8269-88ED5246A187}">
      <dgm:prSet phldrT="[Texto]" custT="1"/>
      <dgm:spPr/>
      <dgm:t>
        <a:bodyPr/>
        <a:lstStyle/>
        <a:p>
          <a:pPr>
            <a:spcAft>
              <a:spcPts val="600"/>
            </a:spcAft>
          </a:pPr>
          <a:r>
            <a:rPr lang="pt-BR" sz="2400" b="1" dirty="0" smtClean="0"/>
            <a:t>587 </a:t>
          </a:r>
          <a:endParaRPr lang="pt-BR" sz="1800" b="1" dirty="0" smtClean="0"/>
        </a:p>
        <a:p>
          <a:pPr>
            <a:spcAft>
              <a:spcPts val="600"/>
            </a:spcAft>
          </a:pPr>
          <a:r>
            <a:rPr lang="pt-BR" sz="1800" dirty="0" smtClean="0"/>
            <a:t>Unidades</a:t>
          </a:r>
          <a:endParaRPr lang="pt-BR" sz="1800" dirty="0"/>
        </a:p>
      </dgm:t>
    </dgm:pt>
    <dgm:pt modelId="{98D106DC-615A-4187-80E1-1ED5DABD8795}" type="parTrans" cxnId="{632F3951-31F1-4212-BB2F-6586C3C31490}">
      <dgm:prSet/>
      <dgm:spPr/>
      <dgm:t>
        <a:bodyPr/>
        <a:lstStyle/>
        <a:p>
          <a:endParaRPr lang="pt-BR" sz="1800"/>
        </a:p>
      </dgm:t>
    </dgm:pt>
    <dgm:pt modelId="{96C044F3-3D66-4B12-B9F0-6B29BBE6AA10}" type="sibTrans" cxnId="{632F3951-31F1-4212-BB2F-6586C3C31490}">
      <dgm:prSet custT="1"/>
      <dgm:spPr/>
      <dgm:t>
        <a:bodyPr/>
        <a:lstStyle/>
        <a:p>
          <a:endParaRPr lang="pt-BR" sz="1800"/>
        </a:p>
      </dgm:t>
    </dgm:pt>
    <dgm:pt modelId="{099671B5-FAFB-451E-91D8-ACF1F7FF036A}">
      <dgm:prSet custT="1"/>
      <dgm:spPr/>
      <dgm:t>
        <a:bodyPr/>
        <a:lstStyle/>
        <a:p>
          <a:r>
            <a:rPr lang="pt-BR" sz="2400" b="1" dirty="0" smtClean="0"/>
            <a:t>2.253</a:t>
          </a:r>
          <a:endParaRPr lang="pt-BR" sz="1800" b="1" dirty="0" smtClean="0"/>
        </a:p>
        <a:p>
          <a:r>
            <a:rPr lang="pt-BR" sz="1800" dirty="0" smtClean="0"/>
            <a:t>Gestores</a:t>
          </a:r>
        </a:p>
      </dgm:t>
    </dgm:pt>
    <dgm:pt modelId="{F6536929-7D42-4C76-87A1-4FEA9847AA36}" type="parTrans" cxnId="{468E18D7-FF30-4DCA-AEB9-1CECA74E86CB}">
      <dgm:prSet/>
      <dgm:spPr/>
      <dgm:t>
        <a:bodyPr/>
        <a:lstStyle/>
        <a:p>
          <a:endParaRPr lang="pt-BR" sz="1800"/>
        </a:p>
      </dgm:t>
    </dgm:pt>
    <dgm:pt modelId="{0C90B846-965A-4DA4-89B0-C3E28BB7B59F}" type="sibTrans" cxnId="{468E18D7-FF30-4DCA-AEB9-1CECA74E86CB}">
      <dgm:prSet custT="1"/>
      <dgm:spPr/>
      <dgm:t>
        <a:bodyPr/>
        <a:lstStyle/>
        <a:p>
          <a:endParaRPr lang="pt-BR" sz="1800"/>
        </a:p>
      </dgm:t>
    </dgm:pt>
    <dgm:pt modelId="{AF804362-CAAB-4C17-88CD-8CCD029BAF53}">
      <dgm:prSet custT="1"/>
      <dgm:spPr/>
      <dgm:t>
        <a:bodyPr/>
        <a:lstStyle/>
        <a:p>
          <a:r>
            <a:rPr lang="pt-BR" sz="2400" b="1" dirty="0" smtClean="0"/>
            <a:t>40.165</a:t>
          </a:r>
          <a:endParaRPr lang="pt-BR" sz="2400" dirty="0" smtClean="0"/>
        </a:p>
        <a:p>
          <a:r>
            <a:rPr lang="pt-BR" sz="1600" dirty="0" smtClean="0"/>
            <a:t>Recomendações em monitoramento</a:t>
          </a:r>
        </a:p>
      </dgm:t>
    </dgm:pt>
    <dgm:pt modelId="{D9D6B2E6-B3FB-4596-A869-6B767833D5E6}" type="parTrans" cxnId="{68A28D34-16EE-4554-BC39-57B4B658E5AE}">
      <dgm:prSet/>
      <dgm:spPr/>
      <dgm:t>
        <a:bodyPr/>
        <a:lstStyle/>
        <a:p>
          <a:endParaRPr lang="pt-BR" sz="1800"/>
        </a:p>
      </dgm:t>
    </dgm:pt>
    <dgm:pt modelId="{C8383117-B48A-4B83-AF04-BF68B47E3667}" type="sibTrans" cxnId="{68A28D34-16EE-4554-BC39-57B4B658E5AE}">
      <dgm:prSet custT="1"/>
      <dgm:spPr/>
      <dgm:t>
        <a:bodyPr/>
        <a:lstStyle/>
        <a:p>
          <a:endParaRPr lang="pt-BR" sz="1800"/>
        </a:p>
      </dgm:t>
    </dgm:pt>
    <dgm:pt modelId="{5772304C-DD72-4D82-BA72-960FB7224C66}">
      <dgm:prSet custT="1"/>
      <dgm:spPr/>
      <dgm:t>
        <a:bodyPr/>
        <a:lstStyle/>
        <a:p>
          <a:r>
            <a:rPr lang="pt-BR" sz="2400" b="1" dirty="0" smtClean="0"/>
            <a:t>77.309</a:t>
          </a:r>
          <a:r>
            <a:rPr lang="pt-BR" sz="2400" dirty="0" smtClean="0"/>
            <a:t> </a:t>
          </a:r>
        </a:p>
        <a:p>
          <a:r>
            <a:rPr lang="pt-BR" sz="1700" dirty="0" smtClean="0"/>
            <a:t>Recomendações atendidas</a:t>
          </a:r>
        </a:p>
      </dgm:t>
    </dgm:pt>
    <dgm:pt modelId="{29A08454-8D96-4B8D-9653-2008DFE62AAB}" type="parTrans" cxnId="{14FBC96E-BFFD-4885-B7F6-1BF897DFB0EA}">
      <dgm:prSet/>
      <dgm:spPr/>
      <dgm:t>
        <a:bodyPr/>
        <a:lstStyle/>
        <a:p>
          <a:endParaRPr lang="pt-BR"/>
        </a:p>
      </dgm:t>
    </dgm:pt>
    <dgm:pt modelId="{D55F302F-4034-4AB7-90FA-72B002306B05}" type="sibTrans" cxnId="{14FBC96E-BFFD-4885-B7F6-1BF897DFB0EA}">
      <dgm:prSet/>
      <dgm:spPr/>
      <dgm:t>
        <a:bodyPr/>
        <a:lstStyle/>
        <a:p>
          <a:endParaRPr lang="pt-BR"/>
        </a:p>
      </dgm:t>
    </dgm:pt>
    <dgm:pt modelId="{9C73896E-3A48-4A77-A64F-3DE85A8B8EE0}" type="pres">
      <dgm:prSet presAssocID="{1059A660-2C0D-4A65-993F-38A770E9711E}" presName="Name0" presStyleCnt="0">
        <dgm:presLayoutVars>
          <dgm:dir/>
          <dgm:resizeHandles val="exact"/>
        </dgm:presLayoutVars>
      </dgm:prSet>
      <dgm:spPr/>
    </dgm:pt>
    <dgm:pt modelId="{91E93CEE-7513-4769-8042-9AD644BD69B6}" type="pres">
      <dgm:prSet presAssocID="{E86F3CEC-7046-46F4-8269-88ED5246A187}" presName="node" presStyleLbl="node1" presStyleIdx="0" presStyleCnt="4" custScaleX="2894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8AA311-18A5-4893-AAAF-61F4F722F195}" type="pres">
      <dgm:prSet presAssocID="{96C044F3-3D66-4B12-B9F0-6B29BBE6AA10}" presName="sibTrans" presStyleLbl="sibTrans2D1" presStyleIdx="0" presStyleCnt="3"/>
      <dgm:spPr/>
      <dgm:t>
        <a:bodyPr/>
        <a:lstStyle/>
        <a:p>
          <a:endParaRPr lang="pt-BR"/>
        </a:p>
      </dgm:t>
    </dgm:pt>
    <dgm:pt modelId="{17797FA6-B4A0-4D1E-826C-D1DF886501AC}" type="pres">
      <dgm:prSet presAssocID="{96C044F3-3D66-4B12-B9F0-6B29BBE6AA10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489BC5A7-CD14-4760-BF68-F1F4D377C87F}" type="pres">
      <dgm:prSet presAssocID="{099671B5-FAFB-451E-91D8-ACF1F7FF036A}" presName="node" presStyleLbl="node1" presStyleIdx="1" presStyleCnt="4" custScaleX="2894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08F6CC-C4C1-47F0-B20B-93E100E8A452}" type="pres">
      <dgm:prSet presAssocID="{0C90B846-965A-4DA4-89B0-C3E28BB7B59F}" presName="sibTrans" presStyleLbl="sibTrans2D1" presStyleIdx="1" presStyleCnt="3"/>
      <dgm:spPr/>
      <dgm:t>
        <a:bodyPr/>
        <a:lstStyle/>
        <a:p>
          <a:endParaRPr lang="pt-BR"/>
        </a:p>
      </dgm:t>
    </dgm:pt>
    <dgm:pt modelId="{FBD9CC47-7253-4910-A9F5-DF1F88C2D56B}" type="pres">
      <dgm:prSet presAssocID="{0C90B846-965A-4DA4-89B0-C3E28BB7B59F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BAA74C16-09F9-44CD-8E26-F9B78AF60682}" type="pres">
      <dgm:prSet presAssocID="{AF804362-CAAB-4C17-88CD-8CCD029BAF53}" presName="node" presStyleLbl="node1" presStyleIdx="2" presStyleCnt="4" custScaleX="2894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0524C4-43E2-4533-8C18-E10C792FA746}" type="pres">
      <dgm:prSet presAssocID="{C8383117-B48A-4B83-AF04-BF68B47E3667}" presName="sibTrans" presStyleLbl="sibTrans2D1" presStyleIdx="2" presStyleCnt="3"/>
      <dgm:spPr/>
      <dgm:t>
        <a:bodyPr/>
        <a:lstStyle/>
        <a:p>
          <a:endParaRPr lang="pt-BR"/>
        </a:p>
      </dgm:t>
    </dgm:pt>
    <dgm:pt modelId="{4CD417E2-8ED3-4228-BD1D-769BEBA0921F}" type="pres">
      <dgm:prSet presAssocID="{C8383117-B48A-4B83-AF04-BF68B47E3667}" presName="connectorText" presStyleLbl="sibTrans2D1" presStyleIdx="2" presStyleCnt="3"/>
      <dgm:spPr/>
      <dgm:t>
        <a:bodyPr/>
        <a:lstStyle/>
        <a:p>
          <a:endParaRPr lang="pt-BR"/>
        </a:p>
      </dgm:t>
    </dgm:pt>
    <dgm:pt modelId="{8544AAA3-CA7D-463D-B781-6A840B729497}" type="pres">
      <dgm:prSet presAssocID="{5772304C-DD72-4D82-BA72-960FB7224C66}" presName="node" presStyleLbl="node1" presStyleIdx="3" presStyleCnt="4" custScaleX="2894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68E18D7-FF30-4DCA-AEB9-1CECA74E86CB}" srcId="{1059A660-2C0D-4A65-993F-38A770E9711E}" destId="{099671B5-FAFB-451E-91D8-ACF1F7FF036A}" srcOrd="1" destOrd="0" parTransId="{F6536929-7D42-4C76-87A1-4FEA9847AA36}" sibTransId="{0C90B846-965A-4DA4-89B0-C3E28BB7B59F}"/>
    <dgm:cxn modelId="{E992A011-407B-40A2-990C-78729895D946}" type="presOf" srcId="{0C90B846-965A-4DA4-89B0-C3E28BB7B59F}" destId="{FBD9CC47-7253-4910-A9F5-DF1F88C2D56B}" srcOrd="1" destOrd="0" presId="urn:microsoft.com/office/officeart/2005/8/layout/process1"/>
    <dgm:cxn modelId="{632F3951-31F1-4212-BB2F-6586C3C31490}" srcId="{1059A660-2C0D-4A65-993F-38A770E9711E}" destId="{E86F3CEC-7046-46F4-8269-88ED5246A187}" srcOrd="0" destOrd="0" parTransId="{98D106DC-615A-4187-80E1-1ED5DABD8795}" sibTransId="{96C044F3-3D66-4B12-B9F0-6B29BBE6AA10}"/>
    <dgm:cxn modelId="{03F2570E-6FAA-4A64-8363-EC651385B648}" type="presOf" srcId="{0C90B846-965A-4DA4-89B0-C3E28BB7B59F}" destId="{F808F6CC-C4C1-47F0-B20B-93E100E8A452}" srcOrd="0" destOrd="0" presId="urn:microsoft.com/office/officeart/2005/8/layout/process1"/>
    <dgm:cxn modelId="{D45B6AB4-CE7F-485D-A7DB-FBA1852E2D7F}" type="presOf" srcId="{C8383117-B48A-4B83-AF04-BF68B47E3667}" destId="{170524C4-43E2-4533-8C18-E10C792FA746}" srcOrd="0" destOrd="0" presId="urn:microsoft.com/office/officeart/2005/8/layout/process1"/>
    <dgm:cxn modelId="{9304652C-59CB-439F-9727-E77812D1A267}" type="presOf" srcId="{96C044F3-3D66-4B12-B9F0-6B29BBE6AA10}" destId="{17797FA6-B4A0-4D1E-826C-D1DF886501AC}" srcOrd="1" destOrd="0" presId="urn:microsoft.com/office/officeart/2005/8/layout/process1"/>
    <dgm:cxn modelId="{68A28D34-16EE-4554-BC39-57B4B658E5AE}" srcId="{1059A660-2C0D-4A65-993F-38A770E9711E}" destId="{AF804362-CAAB-4C17-88CD-8CCD029BAF53}" srcOrd="2" destOrd="0" parTransId="{D9D6B2E6-B3FB-4596-A869-6B767833D5E6}" sibTransId="{C8383117-B48A-4B83-AF04-BF68B47E3667}"/>
    <dgm:cxn modelId="{930180F1-1E67-41A4-A8D0-9D9D11C96310}" type="presOf" srcId="{E86F3CEC-7046-46F4-8269-88ED5246A187}" destId="{91E93CEE-7513-4769-8042-9AD644BD69B6}" srcOrd="0" destOrd="0" presId="urn:microsoft.com/office/officeart/2005/8/layout/process1"/>
    <dgm:cxn modelId="{842FB7DD-22ED-4ED9-8182-7A25749AE79B}" type="presOf" srcId="{AF804362-CAAB-4C17-88CD-8CCD029BAF53}" destId="{BAA74C16-09F9-44CD-8E26-F9B78AF60682}" srcOrd="0" destOrd="0" presId="urn:microsoft.com/office/officeart/2005/8/layout/process1"/>
    <dgm:cxn modelId="{5AC18A9F-3BCC-4B12-B2B8-434604658515}" type="presOf" srcId="{5772304C-DD72-4D82-BA72-960FB7224C66}" destId="{8544AAA3-CA7D-463D-B781-6A840B729497}" srcOrd="0" destOrd="0" presId="urn:microsoft.com/office/officeart/2005/8/layout/process1"/>
    <dgm:cxn modelId="{839A2765-40EF-48A8-A928-37AD38809960}" type="presOf" srcId="{1059A660-2C0D-4A65-993F-38A770E9711E}" destId="{9C73896E-3A48-4A77-A64F-3DE85A8B8EE0}" srcOrd="0" destOrd="0" presId="urn:microsoft.com/office/officeart/2005/8/layout/process1"/>
    <dgm:cxn modelId="{BBE436A2-100B-4621-BD8D-E4373D265E9A}" type="presOf" srcId="{C8383117-B48A-4B83-AF04-BF68B47E3667}" destId="{4CD417E2-8ED3-4228-BD1D-769BEBA0921F}" srcOrd="1" destOrd="0" presId="urn:microsoft.com/office/officeart/2005/8/layout/process1"/>
    <dgm:cxn modelId="{F7DFB38B-6A56-4A11-997E-EB06E556A755}" type="presOf" srcId="{96C044F3-3D66-4B12-B9F0-6B29BBE6AA10}" destId="{7C8AA311-18A5-4893-AAAF-61F4F722F195}" srcOrd="0" destOrd="0" presId="urn:microsoft.com/office/officeart/2005/8/layout/process1"/>
    <dgm:cxn modelId="{14FBC96E-BFFD-4885-B7F6-1BF897DFB0EA}" srcId="{1059A660-2C0D-4A65-993F-38A770E9711E}" destId="{5772304C-DD72-4D82-BA72-960FB7224C66}" srcOrd="3" destOrd="0" parTransId="{29A08454-8D96-4B8D-9653-2008DFE62AAB}" sibTransId="{D55F302F-4034-4AB7-90FA-72B002306B05}"/>
    <dgm:cxn modelId="{F5979CF5-78FE-4A4C-B3D1-B69A80D574F6}" type="presOf" srcId="{099671B5-FAFB-451E-91D8-ACF1F7FF036A}" destId="{489BC5A7-CD14-4760-BF68-F1F4D377C87F}" srcOrd="0" destOrd="0" presId="urn:microsoft.com/office/officeart/2005/8/layout/process1"/>
    <dgm:cxn modelId="{62FA7FA1-8590-4F93-8185-7788340160AD}" type="presParOf" srcId="{9C73896E-3A48-4A77-A64F-3DE85A8B8EE0}" destId="{91E93CEE-7513-4769-8042-9AD644BD69B6}" srcOrd="0" destOrd="0" presId="urn:microsoft.com/office/officeart/2005/8/layout/process1"/>
    <dgm:cxn modelId="{617C1C3D-6C3E-4439-806F-F3A606287B69}" type="presParOf" srcId="{9C73896E-3A48-4A77-A64F-3DE85A8B8EE0}" destId="{7C8AA311-18A5-4893-AAAF-61F4F722F195}" srcOrd="1" destOrd="0" presId="urn:microsoft.com/office/officeart/2005/8/layout/process1"/>
    <dgm:cxn modelId="{7689E8FD-D446-4E5D-B6F4-B6ED8D819143}" type="presParOf" srcId="{7C8AA311-18A5-4893-AAAF-61F4F722F195}" destId="{17797FA6-B4A0-4D1E-826C-D1DF886501AC}" srcOrd="0" destOrd="0" presId="urn:microsoft.com/office/officeart/2005/8/layout/process1"/>
    <dgm:cxn modelId="{2403A908-5971-4CC4-8F9B-FADFE035DC23}" type="presParOf" srcId="{9C73896E-3A48-4A77-A64F-3DE85A8B8EE0}" destId="{489BC5A7-CD14-4760-BF68-F1F4D377C87F}" srcOrd="2" destOrd="0" presId="urn:microsoft.com/office/officeart/2005/8/layout/process1"/>
    <dgm:cxn modelId="{D4F4124F-D24F-41E8-8107-B28E98C56E02}" type="presParOf" srcId="{9C73896E-3A48-4A77-A64F-3DE85A8B8EE0}" destId="{F808F6CC-C4C1-47F0-B20B-93E100E8A452}" srcOrd="3" destOrd="0" presId="urn:microsoft.com/office/officeart/2005/8/layout/process1"/>
    <dgm:cxn modelId="{18B3A642-681D-4B02-B0B3-9C85365CA81A}" type="presParOf" srcId="{F808F6CC-C4C1-47F0-B20B-93E100E8A452}" destId="{FBD9CC47-7253-4910-A9F5-DF1F88C2D56B}" srcOrd="0" destOrd="0" presId="urn:microsoft.com/office/officeart/2005/8/layout/process1"/>
    <dgm:cxn modelId="{37719F6E-014E-46F5-9995-A8F06D520068}" type="presParOf" srcId="{9C73896E-3A48-4A77-A64F-3DE85A8B8EE0}" destId="{BAA74C16-09F9-44CD-8E26-F9B78AF60682}" srcOrd="4" destOrd="0" presId="urn:microsoft.com/office/officeart/2005/8/layout/process1"/>
    <dgm:cxn modelId="{9B23E551-DC64-4066-8E2D-19366BD220AC}" type="presParOf" srcId="{9C73896E-3A48-4A77-A64F-3DE85A8B8EE0}" destId="{170524C4-43E2-4533-8C18-E10C792FA746}" srcOrd="5" destOrd="0" presId="urn:microsoft.com/office/officeart/2005/8/layout/process1"/>
    <dgm:cxn modelId="{D5FBB353-7121-403D-B8A0-0A5DBF0DB842}" type="presParOf" srcId="{170524C4-43E2-4533-8C18-E10C792FA746}" destId="{4CD417E2-8ED3-4228-BD1D-769BEBA0921F}" srcOrd="0" destOrd="0" presId="urn:microsoft.com/office/officeart/2005/8/layout/process1"/>
    <dgm:cxn modelId="{37AFCC26-56D1-4F85-8023-CEFC4B23048A}" type="presParOf" srcId="{9C73896E-3A48-4A77-A64F-3DE85A8B8EE0}" destId="{8544AAA3-CA7D-463D-B781-6A840B72949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1543" cy="3440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798" y="2"/>
            <a:ext cx="4301543" cy="3440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9FDA8-C0EB-4F99-AF5D-11E3F4B1C55D}" type="datetimeFigureOut">
              <a:rPr lang="pt-BR" smtClean="0"/>
              <a:t>18/03/2016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1543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798" y="6513910"/>
            <a:ext cx="4301543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36CE7-3B2F-4CA3-96A7-DA9A0C30A2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621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0D679-75DE-4E3D-A3DA-185CC3C85E2F}" type="datetimeFigureOut">
              <a:rPr lang="pt-BR" smtClean="0"/>
              <a:t>18/03/2016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664" y="3257551"/>
            <a:ext cx="794131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911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798" y="6513911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69872-3849-475A-A380-4176FB53DBF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8038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-&gt; falar</a:t>
            </a:r>
            <a:r>
              <a:rPr lang="pt-BR" baseline="0" dirty="0" smtClean="0"/>
              <a:t> da criação da área</a:t>
            </a:r>
          </a:p>
          <a:p>
            <a:r>
              <a:rPr lang="pt-BR" baseline="0" dirty="0" smtClean="0"/>
              <a:t>Pensar soluções que suportem a gestão de informações do Controle Interno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69872-3849-475A-A380-4176FB53DBF1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0573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Rede</a:t>
            </a:r>
            <a:r>
              <a:rPr lang="pt-BR" baseline="0" dirty="0" smtClean="0"/>
              <a:t> de Relacionamentos – Final do ano de 2015</a:t>
            </a:r>
          </a:p>
          <a:p>
            <a:endParaRPr lang="pt-BR" baseline="0" dirty="0" smtClean="0"/>
          </a:p>
          <a:p>
            <a:r>
              <a:rPr lang="pt-BR" baseline="0" dirty="0" smtClean="0"/>
              <a:t>Relação entre Pessoas Físicas e pessoas jurídicas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69872-3849-475A-A380-4176FB53DBF1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7441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69872-3849-475A-A380-4176FB53DBF1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7776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Início do sistema</a:t>
            </a:r>
            <a:r>
              <a:rPr lang="pt-BR" baseline="0" dirty="0" smtClean="0"/>
              <a:t> para os gestores: </a:t>
            </a:r>
            <a:r>
              <a:rPr lang="pt-BR" baseline="0" dirty="0" err="1" smtClean="0"/>
              <a:t>Ago</a:t>
            </a:r>
            <a:r>
              <a:rPr lang="pt-BR" baseline="0" dirty="0" smtClean="0"/>
              <a:t>/2015</a:t>
            </a:r>
          </a:p>
          <a:p>
            <a:endParaRPr lang="pt-BR" baseline="0" dirty="0" smtClean="0"/>
          </a:p>
          <a:p>
            <a:r>
              <a:rPr lang="pt-BR" baseline="0" dirty="0" smtClean="0"/>
              <a:t>Redução de custos -&gt; slides seguintes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69872-3849-475A-A380-4176FB53DBF1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8152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-&gt; Realidade antes do Sistema Monitor.</a:t>
            </a:r>
          </a:p>
          <a:p>
            <a:r>
              <a:rPr lang="pt-BR" dirty="0" smtClean="0"/>
              <a:t>PPP – Plano de</a:t>
            </a:r>
            <a:r>
              <a:rPr lang="pt-BR" baseline="0" dirty="0" smtClean="0"/>
              <a:t> Providências Permanente (compromisso do gestor com as recomendações da CGU). Documento do Gestor, encaminhado à CGU a cada atualização das recomendações.</a:t>
            </a:r>
          </a:p>
          <a:p>
            <a:r>
              <a:rPr lang="pt-BR" baseline="0" dirty="0" smtClean="0"/>
              <a:t>Papel – Processos Físicos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69872-3849-475A-A380-4176FB53DBF1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4234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69872-3849-475A-A380-4176FB53DBF1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1474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Abrir</a:t>
            </a:r>
            <a:r>
              <a:rPr lang="pt-BR" baseline="0" dirty="0" smtClean="0"/>
              <a:t> o sistema. Meu usuário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69872-3849-475A-A380-4176FB53DBF1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9702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69872-3849-475A-A380-4176FB53DBF1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1660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69872-3849-475A-A380-4176FB53DBF1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05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Reduzir a assimetria</a:t>
            </a:r>
            <a:r>
              <a:rPr lang="pt-BR" baseline="0" dirty="0" smtClean="0"/>
              <a:t> </a:t>
            </a:r>
            <a:r>
              <a:rPr lang="pt-BR" dirty="0" smtClean="0"/>
              <a:t>de informações e</a:t>
            </a:r>
            <a:r>
              <a:rPr lang="pt-BR" baseline="0" dirty="0" smtClean="0"/>
              <a:t>ntre CGU e Gestores Federais</a:t>
            </a:r>
          </a:p>
          <a:p>
            <a:r>
              <a:rPr lang="pt-BR" baseline="0" dirty="0" smtClean="0"/>
              <a:t>Permitir melhor planejamento das ações de controle e torna-las mais assertivas</a:t>
            </a:r>
          </a:p>
          <a:p>
            <a:r>
              <a:rPr lang="pt-BR" baseline="0" dirty="0" smtClean="0"/>
              <a:t>Permitir que as informações dos gestores retroalimentem os sistemas da CGU e facilitem a tomada de decisão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69872-3849-475A-A380-4176FB53DBF1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5053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SFCProj</a:t>
            </a:r>
            <a:r>
              <a:rPr lang="pt-BR" baseline="0" dirty="0" smtClean="0"/>
              <a:t> – Planejamento e Gestão das Ações de Controle</a:t>
            </a:r>
          </a:p>
          <a:p>
            <a:r>
              <a:rPr lang="pt-BR" baseline="0" dirty="0" smtClean="0"/>
              <a:t>Novo Ativa (já conhecido, e não será foco desta apresentação) – nosso principal sistema de execução das ações de controle. A partir do momento que um trabalho é planejado e aprovada, é gerado um Pedido de Ação de Controle e Ordem(</a:t>
            </a:r>
            <a:r>
              <a:rPr lang="pt-BR" baseline="0" dirty="0" err="1" smtClean="0"/>
              <a:t>ns</a:t>
            </a:r>
            <a:r>
              <a:rPr lang="pt-BR" baseline="0" dirty="0" smtClean="0"/>
              <a:t>) de Serviço(s) dentro do Ativa. O sistema gerencia toda execução das auditorias e fiscalizações. A finalização dos trabalhos se dá com o encaminhamento, via sistema, das recomendações ao Sistema Monitor, após a homologação das OS.</a:t>
            </a:r>
          </a:p>
          <a:p>
            <a:r>
              <a:rPr lang="pt-BR" baseline="0" dirty="0" smtClean="0"/>
              <a:t>Macros – consolidação de importantes fontes de dados da Administração Pública Federal, da Internet e de sistemas da própria CGU. Sistema Interno, cujo desenvolvido e evoluções também são feitos internamente.</a:t>
            </a:r>
          </a:p>
          <a:p>
            <a:r>
              <a:rPr lang="pt-BR" baseline="0" dirty="0" smtClean="0"/>
              <a:t>Monitor – principal sistema de interlocução entre CGU e Gestores. Faz a gestão de todas as recomendações da CGU e as providências dos gestores relacionadas.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69872-3849-475A-A380-4176FB53DBF1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8890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r>
              <a:rPr lang="pt-BR" baseline="0" dirty="0" smtClean="0"/>
              <a:t> e cultura de gestão das auditorias.</a:t>
            </a:r>
          </a:p>
          <a:p>
            <a:r>
              <a:rPr lang="pt-BR" baseline="0" dirty="0" smtClean="0"/>
              <a:t>Planejamento</a:t>
            </a:r>
          </a:p>
          <a:p>
            <a:r>
              <a:rPr lang="pt-BR" baseline="0" dirty="0" smtClean="0"/>
              <a:t>Execução</a:t>
            </a:r>
            <a:r>
              <a:rPr lang="pt-BR" baseline="0" dirty="0"/>
              <a:t> </a:t>
            </a:r>
            <a:r>
              <a:rPr lang="pt-BR" baseline="0" dirty="0" smtClean="0"/>
              <a:t>(atualização automática do sistema a partir da execução realizada no Sistema Novo Ativa).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69872-3849-475A-A380-4176FB53DBF1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0726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-&gt; Abrir o Sistema</a:t>
            </a:r>
            <a:r>
              <a:rPr lang="pt-BR" baseline="0" dirty="0" smtClean="0"/>
              <a:t> (link)</a:t>
            </a:r>
          </a:p>
          <a:p>
            <a:r>
              <a:rPr lang="pt-BR" baseline="0" dirty="0" smtClean="0"/>
              <a:t>-&gt; Planejamento</a:t>
            </a:r>
          </a:p>
          <a:p>
            <a:r>
              <a:rPr lang="pt-BR" baseline="0" dirty="0" smtClean="0"/>
              <a:t>-&gt; FEF</a:t>
            </a:r>
          </a:p>
          <a:p>
            <a:r>
              <a:rPr lang="pt-BR" baseline="0" dirty="0" smtClean="0"/>
              <a:t>-&gt; Gestão na execução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69872-3849-475A-A380-4176FB53DBF1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6569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Sistema</a:t>
            </a:r>
            <a:r>
              <a:rPr lang="pt-BR" baseline="0" dirty="0" smtClean="0"/>
              <a:t> criado em Novembro de 2015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69872-3849-475A-A380-4176FB53DBF1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0257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Sistema interno, desenvolvido</a:t>
            </a:r>
            <a:r>
              <a:rPr lang="pt-BR" baseline="0" dirty="0" smtClean="0"/>
              <a:t> e evoluído internamente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69872-3849-475A-A380-4176FB53DBF1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8351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Resumo do sistema Macros</a:t>
            </a:r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69872-3849-475A-A380-4176FB53DBF1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1909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-&gt; Abrir o sistema com o CPF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69872-3849-475A-A380-4176FB53DBF1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971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1F15-C9FF-4C13-B309-D1033A25F11A}" type="datetime1">
              <a:rPr lang="pt-BR" smtClean="0"/>
              <a:t>18/03/2016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09B5-0A8D-4970-845E-5D59CF62F76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10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4FC7-C9E7-4F24-9C72-7872B26B7D93}" type="datetime1">
              <a:rPr lang="pt-BR" smtClean="0"/>
              <a:t>18/03/2016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09B5-0A8D-4970-845E-5D59CF62F76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536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D455-55B2-4ED2-B511-B4B0C7B295BE}" type="datetime1">
              <a:rPr lang="pt-BR" smtClean="0"/>
              <a:t>18/03/2016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FC60-9506-4729-A072-9749EC4B1C6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446040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" y="0"/>
            <a:ext cx="9142699" cy="688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52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87624" y="1844824"/>
            <a:ext cx="3888432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74CD-3049-4011-AB75-F96076C32500}" type="datetime1">
              <a:rPr lang="pt-BR" smtClean="0"/>
              <a:t>18/03/2016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09B5-0A8D-4970-845E-5D59CF62F76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Espaço Reservado para Conteúdo 2"/>
          <p:cNvSpPr>
            <a:spLocks noGrp="1"/>
          </p:cNvSpPr>
          <p:nvPr>
            <p:ph sz="half" idx="13"/>
          </p:nvPr>
        </p:nvSpPr>
        <p:spPr>
          <a:xfrm>
            <a:off x="5256568" y="1844824"/>
            <a:ext cx="3888432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7942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5261-EB29-4A45-88CE-61697CBDEA21}" type="datetime1">
              <a:rPr lang="pt-BR" smtClean="0"/>
              <a:t>18/03/2016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7F1E-7B67-48E7-AB09-D93CDEAFE1D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5745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C8E2-EB3B-4C3B-A24E-C861A693C3B5}" type="datetime1">
              <a:rPr lang="pt-BR" smtClean="0"/>
              <a:t>18/03/2016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09B5-0A8D-4970-845E-5D59CF62F76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8084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74CD-3049-4011-AB75-F96076C32500}" type="datetime1">
              <a:rPr lang="pt-BR" smtClean="0"/>
              <a:t>18/03/2016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09B5-0A8D-4970-845E-5D59CF62F76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196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D455-55B2-4ED2-B511-B4B0C7B295BE}" type="datetime1">
              <a:rPr lang="pt-BR" smtClean="0"/>
              <a:t>18/03/2016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BFC60-9506-4729-A072-9749EC4B1C6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143246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56D0-AF65-4A3E-A7A2-C76AF8C7D219}" type="datetime1">
              <a:rPr lang="pt-BR" smtClean="0"/>
              <a:t>18/03/2016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09B5-0A8D-4970-845E-5D59CF62F76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4651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D2F8-428D-4073-8431-98E364D5B8BE}" type="datetime1">
              <a:rPr lang="pt-BR" smtClean="0"/>
              <a:t>18/03/2016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09B5-0A8D-4970-845E-5D59CF62F76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641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40F5-FF59-4E05-8FE7-FF59B685369E}" type="datetime1">
              <a:rPr lang="pt-BR" smtClean="0"/>
              <a:t>18/03/2016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09B5-0A8D-4970-845E-5D59CF62F76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52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ECDE-79C1-468E-9554-665634DEFC7C}" type="datetime1">
              <a:rPr lang="pt-BR" smtClean="0"/>
              <a:t>18/03/2016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09B5-0A8D-4970-845E-5D59CF62F76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41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4D455-55B2-4ED2-B511-B4B0C7B295BE}" type="datetime1">
              <a:rPr lang="pt-BR" smtClean="0"/>
              <a:t>18/03/2016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BFC60-9506-4729-A072-9749EC4B1C6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866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52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cgu.gov.br/monitor/pages/home.xhtml?windowId=499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8.png"/><Relationship Id="rId9" Type="http://schemas.microsoft.com/office/2007/relationships/diagramDrawing" Target="../diagrams/drawing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fcproj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cgu.gov.br/macro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47564" y="285293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/>
              <a:t>SISTEMAS INFORMATIZADOS NA CGU</a:t>
            </a:r>
            <a:endParaRPr lang="pt-BR" sz="2400" b="1" dirty="0" smtClean="0"/>
          </a:p>
        </p:txBody>
      </p:sp>
      <p:cxnSp>
        <p:nvCxnSpPr>
          <p:cNvPr id="3" name="Conector reto 2"/>
          <p:cNvCxnSpPr/>
          <p:nvPr/>
        </p:nvCxnSpPr>
        <p:spPr>
          <a:xfrm>
            <a:off x="899592" y="5013176"/>
            <a:ext cx="73448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611560" y="5013176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41"/>
                </a:solidFill>
              </a:rPr>
              <a:t>Priscila </a:t>
            </a:r>
            <a:r>
              <a:rPr lang="pt-BR" sz="2400" b="1" dirty="0" err="1" smtClean="0">
                <a:solidFill>
                  <a:srgbClr val="002041"/>
                </a:solidFill>
              </a:rPr>
              <a:t>Escórcio</a:t>
            </a:r>
            <a:r>
              <a:rPr lang="pt-BR" sz="2400" b="1" dirty="0" smtClean="0">
                <a:solidFill>
                  <a:srgbClr val="002041"/>
                </a:solidFill>
              </a:rPr>
              <a:t> de França Diniz</a:t>
            </a:r>
          </a:p>
          <a:p>
            <a:pPr algn="ctr"/>
            <a:r>
              <a:rPr lang="pt-BR" sz="2000" dirty="0" smtClean="0">
                <a:solidFill>
                  <a:srgbClr val="002041"/>
                </a:solidFill>
              </a:rPr>
              <a:t>Coordenação-Geral de Prospecção e Inovação </a:t>
            </a:r>
          </a:p>
          <a:p>
            <a:pPr algn="ctr"/>
            <a:r>
              <a:rPr lang="pt-BR" sz="2000" dirty="0" smtClean="0">
                <a:solidFill>
                  <a:srgbClr val="002041"/>
                </a:solidFill>
              </a:rPr>
              <a:t>Diretoria de Planejamento e Coordenação das Ações de Controle</a:t>
            </a:r>
          </a:p>
          <a:p>
            <a:pPr algn="ctr"/>
            <a:r>
              <a:rPr lang="pt-BR" sz="2000" dirty="0" smtClean="0">
                <a:solidFill>
                  <a:srgbClr val="002041"/>
                </a:solidFill>
              </a:rPr>
              <a:t>Secretaria Federal de Controle Interno</a:t>
            </a:r>
            <a:endParaRPr lang="pt-BR" sz="1400" dirty="0" smtClean="0">
              <a:solidFill>
                <a:srgbClr val="0020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4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10332" t="39374" r="59933" b="15345"/>
          <a:stretch/>
        </p:blipFill>
        <p:spPr>
          <a:xfrm>
            <a:off x="1223275" y="116632"/>
            <a:ext cx="6769457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755576" y="2060848"/>
            <a:ext cx="77048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b="16706"/>
          <a:stretch/>
        </p:blipFill>
        <p:spPr>
          <a:xfrm>
            <a:off x="611560" y="1513347"/>
            <a:ext cx="2376264" cy="513148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843808" y="1719309"/>
            <a:ext cx="1598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Lucida Handwriting" panose="03010101010101010101" pitchFamily="66" charset="0"/>
              </a:rPr>
              <a:t>em números</a:t>
            </a:r>
            <a:endParaRPr lang="pt-BR" sz="1600" dirty="0">
              <a:latin typeface="Lucida Handwriting" panose="03010101010101010101" pitchFamily="66" charset="0"/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4037703516"/>
              </p:ext>
            </p:extLst>
          </p:nvPr>
        </p:nvGraphicFramePr>
        <p:xfrm>
          <a:off x="751632" y="2996952"/>
          <a:ext cx="7760003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6808890" y="5877272"/>
            <a:ext cx="15473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 smtClean="0"/>
              <a:t>* Até 17/3/2016</a:t>
            </a:r>
            <a:endParaRPr lang="pt-BR" sz="1600" i="1" dirty="0"/>
          </a:p>
        </p:txBody>
      </p:sp>
    </p:spTree>
    <p:extLst>
      <p:ext uri="{BB962C8B-B14F-4D97-AF65-F5344CB8AC3E}">
        <p14:creationId xmlns:p14="http://schemas.microsoft.com/office/powerpoint/2010/main" val="367145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04764908"/>
              </p:ext>
            </p:extLst>
          </p:nvPr>
        </p:nvGraphicFramePr>
        <p:xfrm>
          <a:off x="1331640" y="3337756"/>
          <a:ext cx="7128792" cy="2649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Conector reto 7"/>
          <p:cNvCxnSpPr/>
          <p:nvPr/>
        </p:nvCxnSpPr>
        <p:spPr>
          <a:xfrm>
            <a:off x="755576" y="2060848"/>
            <a:ext cx="77048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755576" y="2321939"/>
            <a:ext cx="7704856" cy="52181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dirty="0" smtClean="0"/>
              <a:t>Acompanhar as providências dos gestores emitidas a partir de recomendações da CGU</a:t>
            </a:r>
            <a:endParaRPr lang="pt-BR" sz="19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76" y="1268760"/>
            <a:ext cx="1962150" cy="7715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 rot="16200000">
            <a:off x="5083" y="4305074"/>
            <a:ext cx="2106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spc="330" dirty="0" smtClean="0">
                <a:solidFill>
                  <a:schemeClr val="accent6">
                    <a:lumMod val="75000"/>
                  </a:schemeClr>
                </a:solidFill>
              </a:rPr>
              <a:t>BENEFÍCIOS</a:t>
            </a:r>
            <a:endParaRPr lang="pt-BR" sz="2400" b="1" spc="33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732240" y="5949280"/>
            <a:ext cx="175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Agosto/2015 </a:t>
            </a:r>
            <a:endParaRPr lang="pt-BR" b="1" dirty="0">
              <a:ln w="1270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Seta para a direita 11"/>
          <p:cNvSpPr/>
          <p:nvPr/>
        </p:nvSpPr>
        <p:spPr>
          <a:xfrm>
            <a:off x="6876256" y="5987606"/>
            <a:ext cx="203774" cy="29267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8950420"/>
              </p:ext>
            </p:extLst>
          </p:nvPr>
        </p:nvGraphicFramePr>
        <p:xfrm>
          <a:off x="1187624" y="2060848"/>
          <a:ext cx="684076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59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65421973"/>
              </p:ext>
            </p:extLst>
          </p:nvPr>
        </p:nvGraphicFramePr>
        <p:xfrm>
          <a:off x="683568" y="1772816"/>
          <a:ext cx="7560840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eta para a direita 2"/>
          <p:cNvSpPr/>
          <p:nvPr/>
        </p:nvSpPr>
        <p:spPr>
          <a:xfrm>
            <a:off x="7596336" y="4797152"/>
            <a:ext cx="216024" cy="14401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081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4720" t="37794" r="50505" b="26919"/>
          <a:stretch/>
        </p:blipFill>
        <p:spPr>
          <a:xfrm>
            <a:off x="1" y="16921"/>
            <a:ext cx="9144000" cy="610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899" y="6479628"/>
            <a:ext cx="8953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Resultado de imagem para pilha de papé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755576" y="2060848"/>
            <a:ext cx="77048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268760"/>
            <a:ext cx="1962150" cy="77152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719731" y="1691515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Lucida Handwriting" panose="03010101010101010101" pitchFamily="66" charset="0"/>
              </a:rPr>
              <a:t>em números*</a:t>
            </a:r>
            <a:endParaRPr lang="pt-BR" dirty="0">
              <a:latin typeface="Lucida Handwriting" panose="03010101010101010101" pitchFamily="66" charset="0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53150519"/>
              </p:ext>
            </p:extLst>
          </p:nvPr>
        </p:nvGraphicFramePr>
        <p:xfrm>
          <a:off x="448418" y="2060847"/>
          <a:ext cx="8372053" cy="3102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6808890" y="5877272"/>
            <a:ext cx="15473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 smtClean="0"/>
              <a:t>* Até 17/3/2016</a:t>
            </a:r>
            <a:endParaRPr lang="pt-BR" sz="1600" i="1" dirty="0"/>
          </a:p>
        </p:txBody>
      </p:sp>
    </p:spTree>
    <p:extLst>
      <p:ext uri="{BB962C8B-B14F-4D97-AF65-F5344CB8AC3E}">
        <p14:creationId xmlns:p14="http://schemas.microsoft.com/office/powerpoint/2010/main" val="15469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47564" y="285293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/>
              <a:t>Obrigada!</a:t>
            </a:r>
            <a:endParaRPr lang="pt-BR" sz="2400" b="1" dirty="0" smtClean="0"/>
          </a:p>
        </p:txBody>
      </p:sp>
      <p:sp>
        <p:nvSpPr>
          <p:cNvPr id="3" name="Retângulo 2"/>
          <p:cNvSpPr/>
          <p:nvPr/>
        </p:nvSpPr>
        <p:spPr>
          <a:xfrm>
            <a:off x="611560" y="5013176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41"/>
                </a:solidFill>
              </a:rPr>
              <a:t>sfcdcinf@cgu.gov.br</a:t>
            </a:r>
            <a:endParaRPr lang="pt-BR" sz="1400" dirty="0" smtClean="0">
              <a:solidFill>
                <a:srgbClr val="0020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32447246"/>
              </p:ext>
            </p:extLst>
          </p:nvPr>
        </p:nvGraphicFramePr>
        <p:xfrm>
          <a:off x="1115616" y="1124744"/>
          <a:ext cx="70567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eta para a direita 13"/>
          <p:cNvSpPr/>
          <p:nvPr/>
        </p:nvSpPr>
        <p:spPr>
          <a:xfrm>
            <a:off x="4196696" y="2585001"/>
            <a:ext cx="833571" cy="267934"/>
          </a:xfrm>
          <a:prstGeom prst="rightArrow">
            <a:avLst/>
          </a:prstGeom>
          <a:solidFill>
            <a:srgbClr val="ABB1BF"/>
          </a:solidFill>
          <a:ln>
            <a:solidFill>
              <a:srgbClr val="ABB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 rot="10800000">
            <a:off x="4196696" y="4385201"/>
            <a:ext cx="833571" cy="267934"/>
          </a:xfrm>
          <a:prstGeom prst="rightArrow">
            <a:avLst/>
          </a:prstGeom>
          <a:solidFill>
            <a:srgbClr val="ABB1BF"/>
          </a:solidFill>
          <a:ln>
            <a:solidFill>
              <a:srgbClr val="ABB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em curva para cima 16"/>
          <p:cNvSpPr/>
          <p:nvPr/>
        </p:nvSpPr>
        <p:spPr>
          <a:xfrm>
            <a:off x="3275856" y="4293096"/>
            <a:ext cx="792088" cy="360040"/>
          </a:xfrm>
          <a:prstGeom prst="curvedUp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Seta em curva para cima 17"/>
          <p:cNvSpPr/>
          <p:nvPr/>
        </p:nvSpPr>
        <p:spPr>
          <a:xfrm rot="10800000">
            <a:off x="3226447" y="2672914"/>
            <a:ext cx="792088" cy="360040"/>
          </a:xfrm>
          <a:prstGeom prst="curvedUp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Seta em curva para cima 18"/>
          <p:cNvSpPr/>
          <p:nvPr/>
        </p:nvSpPr>
        <p:spPr>
          <a:xfrm>
            <a:off x="5364088" y="4293096"/>
            <a:ext cx="792088" cy="360040"/>
          </a:xfrm>
          <a:prstGeom prst="curvedUp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Seta em curva para cima 19"/>
          <p:cNvSpPr/>
          <p:nvPr/>
        </p:nvSpPr>
        <p:spPr>
          <a:xfrm rot="10800000">
            <a:off x="5314679" y="2672914"/>
            <a:ext cx="792088" cy="360040"/>
          </a:xfrm>
          <a:prstGeom prst="curvedUp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1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827584" y="980728"/>
            <a:ext cx="2376264" cy="5184576"/>
          </a:xfrm>
          <a:prstGeom prst="rect">
            <a:avLst/>
          </a:prstGeom>
          <a:gradFill>
            <a:gsLst>
              <a:gs pos="28000">
                <a:schemeClr val="accent1">
                  <a:lumMod val="50000"/>
                </a:schemeClr>
              </a:gs>
              <a:gs pos="66000">
                <a:schemeClr val="bg1"/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203848" y="980728"/>
            <a:ext cx="2448272" cy="5184576"/>
          </a:xfrm>
          <a:prstGeom prst="rect">
            <a:avLst/>
          </a:prstGeom>
          <a:gradFill>
            <a:gsLst>
              <a:gs pos="28000">
                <a:schemeClr val="accent6">
                  <a:lumMod val="75000"/>
                </a:schemeClr>
              </a:gs>
              <a:gs pos="66000">
                <a:schemeClr val="bg1"/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652120" y="980728"/>
            <a:ext cx="2520280" cy="5184576"/>
          </a:xfrm>
          <a:prstGeom prst="rect">
            <a:avLst/>
          </a:prstGeom>
          <a:gradFill>
            <a:gsLst>
              <a:gs pos="28000">
                <a:schemeClr val="accent2">
                  <a:lumMod val="75000"/>
                </a:schemeClr>
              </a:gs>
              <a:gs pos="66000">
                <a:schemeClr val="bg1"/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 para a direita 2"/>
          <p:cNvSpPr/>
          <p:nvPr/>
        </p:nvSpPr>
        <p:spPr>
          <a:xfrm>
            <a:off x="827584" y="1916832"/>
            <a:ext cx="4824536" cy="859904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SFCPROJ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2530062" y="3861048"/>
            <a:ext cx="3122058" cy="864096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MACROS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5660383" y="4661459"/>
            <a:ext cx="2512017" cy="927781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MONITOR</a:t>
            </a:r>
            <a:endParaRPr lang="pt-BR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821201"/>
              </p:ext>
            </p:extLst>
          </p:nvPr>
        </p:nvGraphicFramePr>
        <p:xfrm>
          <a:off x="827584" y="5687660"/>
          <a:ext cx="73448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2520280"/>
                <a:gridCol w="24482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PLANEJAMENTO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EXECUÇÃO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MONITORAMENTO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tângulo 11"/>
          <p:cNvSpPr/>
          <p:nvPr/>
        </p:nvSpPr>
        <p:spPr>
          <a:xfrm>
            <a:off x="827584" y="6165304"/>
            <a:ext cx="7344816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AÇÕES DE CONTROLE</a:t>
            </a:r>
            <a:endParaRPr lang="pt-BR" b="1" dirty="0"/>
          </a:p>
        </p:txBody>
      </p:sp>
      <p:sp>
        <p:nvSpPr>
          <p:cNvPr id="13" name="Seta para a direita 12"/>
          <p:cNvSpPr/>
          <p:nvPr/>
        </p:nvSpPr>
        <p:spPr>
          <a:xfrm>
            <a:off x="1907704" y="2863355"/>
            <a:ext cx="4752527" cy="859904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NOVO ATIVA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7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482137"/>
            <a:ext cx="1803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SFCProj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755576" y="2060848"/>
            <a:ext cx="77048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755576" y="2321939"/>
            <a:ext cx="7704856" cy="52181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Auxiliar o planejamento e a gestão das ações de controle</a:t>
            </a:r>
            <a:endParaRPr lang="pt-BR" sz="2400" dirty="0"/>
          </a:p>
        </p:txBody>
      </p:sp>
      <p:pic>
        <p:nvPicPr>
          <p:cNvPr id="1026" name="Picture 2" descr="http://wiki.ifrj.edu.br/dokuwiki/lib/exe/fetch.php?w=350&amp;tok=1a7870&amp;media=dgti:servicos:redmine_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69" b="24849"/>
          <a:stretch/>
        </p:blipFill>
        <p:spPr bwMode="auto">
          <a:xfrm>
            <a:off x="7404066" y="1230509"/>
            <a:ext cx="1080120" cy="83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491035811"/>
              </p:ext>
            </p:extLst>
          </p:nvPr>
        </p:nvGraphicFramePr>
        <p:xfrm>
          <a:off x="1331640" y="3284984"/>
          <a:ext cx="712879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CaixaDeTexto 11"/>
          <p:cNvSpPr txBox="1"/>
          <p:nvPr/>
        </p:nvSpPr>
        <p:spPr>
          <a:xfrm rot="16200000">
            <a:off x="-398470" y="4301643"/>
            <a:ext cx="2833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spc="330" dirty="0">
                <a:solidFill>
                  <a:schemeClr val="accent6">
                    <a:lumMod val="75000"/>
                  </a:schemeClr>
                </a:solidFill>
              </a:rPr>
              <a:t>BENEFÍCIOS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732240" y="5949280"/>
            <a:ext cx="175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Novembro/2015 </a:t>
            </a:r>
            <a:endParaRPr lang="pt-BR" b="1" dirty="0">
              <a:ln w="1270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Seta para a direita 14"/>
          <p:cNvSpPr/>
          <p:nvPr/>
        </p:nvSpPr>
        <p:spPr>
          <a:xfrm>
            <a:off x="6528466" y="5987606"/>
            <a:ext cx="203774" cy="29267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151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38981" r="51616" b="11801"/>
          <a:stretch/>
        </p:blipFill>
        <p:spPr>
          <a:xfrm>
            <a:off x="395536" y="1124744"/>
            <a:ext cx="8295322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1482137"/>
            <a:ext cx="1803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SFCProj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755576" y="2060848"/>
            <a:ext cx="77048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2" descr="http://wiki.ifrj.edu.br/dokuwiki/lib/exe/fetch.php?w=350&amp;tok=1a7870&amp;media=dgti:servicos:redmine_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69" b="24849"/>
          <a:stretch/>
        </p:blipFill>
        <p:spPr bwMode="auto">
          <a:xfrm>
            <a:off x="7404066" y="1230509"/>
            <a:ext cx="1080120" cy="83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471642" y="1722294"/>
            <a:ext cx="1697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Lucida Handwriting" panose="03010101010101010101" pitchFamily="66" charset="0"/>
              </a:rPr>
              <a:t>em números*</a:t>
            </a:r>
            <a:endParaRPr lang="pt-BR" sz="1600" dirty="0">
              <a:latin typeface="Lucida Handwriting" panose="03010101010101010101" pitchFamily="66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4014003297"/>
              </p:ext>
            </p:extLst>
          </p:nvPr>
        </p:nvGraphicFramePr>
        <p:xfrm>
          <a:off x="683567" y="2060847"/>
          <a:ext cx="7800619" cy="3102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6808890" y="5877272"/>
            <a:ext cx="15473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 smtClean="0"/>
              <a:t>* Até 17/3/2016</a:t>
            </a:r>
            <a:endParaRPr lang="pt-BR" sz="1600" i="1" dirty="0"/>
          </a:p>
        </p:txBody>
      </p:sp>
    </p:spTree>
    <p:extLst>
      <p:ext uri="{BB962C8B-B14F-4D97-AF65-F5344CB8AC3E}">
        <p14:creationId xmlns:p14="http://schemas.microsoft.com/office/powerpoint/2010/main" val="369954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755576" y="2060848"/>
            <a:ext cx="77048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755576" y="2321939"/>
            <a:ext cx="7704856" cy="52181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Consolidar e relacionar informações, a fim de aprimorar as análises nas ações de controle da CGU.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/>
          <a:srcRect b="16706"/>
          <a:stretch/>
        </p:blipFill>
        <p:spPr>
          <a:xfrm>
            <a:off x="611560" y="1513347"/>
            <a:ext cx="2376264" cy="513148"/>
          </a:xfrm>
          <a:prstGeom prst="rect">
            <a:avLst/>
          </a:prstGeom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697374597"/>
              </p:ext>
            </p:extLst>
          </p:nvPr>
        </p:nvGraphicFramePr>
        <p:xfrm>
          <a:off x="1321892" y="3501008"/>
          <a:ext cx="7128792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CaixaDeTexto 11"/>
          <p:cNvSpPr txBox="1"/>
          <p:nvPr/>
        </p:nvSpPr>
        <p:spPr>
          <a:xfrm rot="16200000">
            <a:off x="-31321" y="4196660"/>
            <a:ext cx="2179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spc="330" dirty="0" smtClean="0">
                <a:solidFill>
                  <a:schemeClr val="accent6">
                    <a:lumMod val="75000"/>
                  </a:schemeClr>
                </a:solidFill>
              </a:rPr>
              <a:t>BENEFÍCIOS</a:t>
            </a:r>
            <a:endParaRPr lang="pt-BR" sz="2400" b="1" spc="33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732240" y="5949280"/>
            <a:ext cx="175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Julho/2012 </a:t>
            </a:r>
            <a:endParaRPr lang="pt-BR" b="1" dirty="0">
              <a:ln w="1270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Seta para a direita 13"/>
          <p:cNvSpPr/>
          <p:nvPr/>
        </p:nvSpPr>
        <p:spPr>
          <a:xfrm>
            <a:off x="6948264" y="5987606"/>
            <a:ext cx="203774" cy="29267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870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420888"/>
            <a:ext cx="4824536" cy="3632666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>
            <a:off x="755576" y="2060848"/>
            <a:ext cx="77048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b="16706"/>
          <a:stretch/>
        </p:blipFill>
        <p:spPr>
          <a:xfrm>
            <a:off x="611560" y="1513347"/>
            <a:ext cx="2376264" cy="51314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210417" y="5949280"/>
            <a:ext cx="1380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pt-BR" sz="1400" b="1" dirty="0" smtClean="0">
                <a:solidFill>
                  <a:srgbClr val="E19E33"/>
                </a:solidFill>
              </a:rPr>
              <a:t>Bases de Dados </a:t>
            </a:r>
            <a:endParaRPr lang="pt-BR" sz="1400" b="1" dirty="0">
              <a:solidFill>
                <a:srgbClr val="E19E33"/>
              </a:solidFill>
            </a:endParaRPr>
          </a:p>
          <a:p>
            <a:pPr marL="0" lvl="1" algn="ctr"/>
            <a:r>
              <a:rPr lang="pt-BR" sz="1400" b="1" dirty="0" smtClean="0">
                <a:solidFill>
                  <a:srgbClr val="E19E33"/>
                </a:solidFill>
              </a:rPr>
              <a:t>da APF</a:t>
            </a:r>
            <a:endParaRPr lang="pt-BR" sz="1400" b="1" dirty="0">
              <a:solidFill>
                <a:srgbClr val="E19E33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719965" y="5301208"/>
            <a:ext cx="1532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pt-BR" sz="1400" b="1" dirty="0" smtClean="0">
                <a:solidFill>
                  <a:srgbClr val="174202"/>
                </a:solidFill>
              </a:rPr>
              <a:t>Ações de Controle</a:t>
            </a:r>
            <a:endParaRPr lang="pt-BR" sz="1400" b="1" dirty="0">
              <a:solidFill>
                <a:srgbClr val="174202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13634" y="2116433"/>
            <a:ext cx="788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pt-BR" sz="1400" b="1" dirty="0" smtClean="0">
                <a:solidFill>
                  <a:srgbClr val="4EA3B7"/>
                </a:solidFill>
              </a:rPr>
              <a:t>Internet</a:t>
            </a:r>
            <a:endParaRPr lang="pt-BR" sz="1400" b="1" dirty="0">
              <a:solidFill>
                <a:srgbClr val="4EA3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0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37400" r="55983" b="11413"/>
          <a:stretch/>
        </p:blipFill>
        <p:spPr>
          <a:xfrm>
            <a:off x="0" y="1"/>
            <a:ext cx="9180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4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9266</TotalTime>
  <Words>681</Words>
  <Application>Microsoft Office PowerPoint</Application>
  <PresentationFormat>Apresentação na tela (4:3)</PresentationFormat>
  <Paragraphs>122</Paragraphs>
  <Slides>17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Handwriting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Igor de Mesquita Barbosa</dc:creator>
  <cp:lastModifiedBy>Larissa Marcelha</cp:lastModifiedBy>
  <cp:revision>551</cp:revision>
  <cp:lastPrinted>2016-03-18T12:46:36Z</cp:lastPrinted>
  <dcterms:created xsi:type="dcterms:W3CDTF">2013-01-14T16:58:01Z</dcterms:created>
  <dcterms:modified xsi:type="dcterms:W3CDTF">2016-03-18T18:09:50Z</dcterms:modified>
</cp:coreProperties>
</file>