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7" r:id="rId2"/>
    <p:sldId id="325" r:id="rId3"/>
    <p:sldId id="274" r:id="rId4"/>
    <p:sldId id="319" r:id="rId5"/>
    <p:sldId id="322" r:id="rId6"/>
    <p:sldId id="323" r:id="rId7"/>
    <p:sldId id="324" r:id="rId8"/>
    <p:sldId id="276" r:id="rId9"/>
    <p:sldId id="314" r:id="rId10"/>
    <p:sldId id="313" r:id="rId11"/>
    <p:sldId id="277" r:id="rId12"/>
    <p:sldId id="278" r:id="rId13"/>
    <p:sldId id="279" r:id="rId14"/>
    <p:sldId id="280" r:id="rId15"/>
    <p:sldId id="283" r:id="rId16"/>
    <p:sldId id="284" r:id="rId17"/>
    <p:sldId id="285" r:id="rId18"/>
    <p:sldId id="262" r:id="rId19"/>
    <p:sldId id="286" r:id="rId20"/>
    <p:sldId id="263" r:id="rId21"/>
    <p:sldId id="288" r:id="rId22"/>
    <p:sldId id="291" r:id="rId23"/>
    <p:sldId id="293" r:id="rId24"/>
    <p:sldId id="292" r:id="rId25"/>
    <p:sldId id="295" r:id="rId26"/>
    <p:sldId id="296" r:id="rId27"/>
    <p:sldId id="297" r:id="rId28"/>
    <p:sldId id="306" r:id="rId29"/>
    <p:sldId id="307" r:id="rId30"/>
    <p:sldId id="299" r:id="rId31"/>
    <p:sldId id="301" r:id="rId32"/>
    <p:sldId id="302" r:id="rId33"/>
    <p:sldId id="303" r:id="rId34"/>
    <p:sldId id="327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8E40"/>
    <a:srgbClr val="009644"/>
    <a:srgbClr val="00E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4" autoAdjust="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9F7F77-8A81-4BA5-984D-846F4F6F7DE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0155218-895B-44F7-AB5C-A54EB4D09121}">
      <dgm:prSet phldrT="[Texto]" custT="1"/>
      <dgm:spPr/>
      <dgm:t>
        <a:bodyPr/>
        <a:lstStyle/>
        <a:p>
          <a:r>
            <a:rPr lang="pt-BR" sz="2400" dirty="0" smtClean="0">
              <a:solidFill>
                <a:schemeClr val="bg1">
                  <a:lumMod val="50000"/>
                </a:schemeClr>
              </a:solidFill>
            </a:rPr>
            <a:t>Função do </a:t>
          </a:r>
          <a:r>
            <a:rPr lang="pt-BR" sz="3200" b="1" dirty="0" smtClean="0">
              <a:solidFill>
                <a:srgbClr val="FF0000"/>
              </a:solidFill>
            </a:rPr>
            <a:t>SCI</a:t>
          </a:r>
          <a:endParaRPr lang="pt-BR" sz="3200" b="1" dirty="0">
            <a:solidFill>
              <a:srgbClr val="FF0000"/>
            </a:solidFill>
          </a:endParaRPr>
        </a:p>
      </dgm:t>
    </dgm:pt>
    <dgm:pt modelId="{51259D21-1F0F-4DCF-883A-89521BF330A6}" type="parTrans" cxnId="{93BE03A5-702E-4F3E-A93F-E85EF70FD9F4}">
      <dgm:prSet/>
      <dgm:spPr/>
      <dgm:t>
        <a:bodyPr/>
        <a:lstStyle/>
        <a:p>
          <a:endParaRPr lang="pt-BR"/>
        </a:p>
      </dgm:t>
    </dgm:pt>
    <dgm:pt modelId="{30B1D551-E567-4B30-8D5E-AEAE4449B4F4}" type="sibTrans" cxnId="{93BE03A5-702E-4F3E-A93F-E85EF70FD9F4}">
      <dgm:prSet/>
      <dgm:spPr/>
      <dgm:t>
        <a:bodyPr/>
        <a:lstStyle/>
        <a:p>
          <a:endParaRPr lang="pt-BR"/>
        </a:p>
      </dgm:t>
    </dgm:pt>
    <dgm:pt modelId="{A0EAD0F2-BA67-49D0-A73D-639F1CC75EC7}" type="pres">
      <dgm:prSet presAssocID="{AD9F7F77-8A81-4BA5-984D-846F4F6F7DEA}" presName="arrowDiagram" presStyleCnt="0">
        <dgm:presLayoutVars>
          <dgm:chMax val="5"/>
          <dgm:dir/>
          <dgm:resizeHandles val="exact"/>
        </dgm:presLayoutVars>
      </dgm:prSet>
      <dgm:spPr/>
    </dgm:pt>
    <dgm:pt modelId="{90B0FA7A-C389-4112-A5BE-0559EC77E8EC}" type="pres">
      <dgm:prSet presAssocID="{AD9F7F77-8A81-4BA5-984D-846F4F6F7DEA}" presName="arrow" presStyleLbl="bgShp" presStyleIdx="0" presStyleCnt="1" custAng="10800000"/>
      <dgm:spPr>
        <a:solidFill>
          <a:schemeClr val="bg1">
            <a:lumMod val="75000"/>
            <a:alpha val="75000"/>
          </a:schemeClr>
        </a:solidFill>
      </dgm:spPr>
    </dgm:pt>
    <dgm:pt modelId="{50F400D4-8DDA-4C2F-B7E8-EE698F9E8A4B}" type="pres">
      <dgm:prSet presAssocID="{AD9F7F77-8A81-4BA5-984D-846F4F6F7DEA}" presName="arrowDiagram1" presStyleCnt="0">
        <dgm:presLayoutVars>
          <dgm:bulletEnabled val="1"/>
        </dgm:presLayoutVars>
      </dgm:prSet>
      <dgm:spPr/>
    </dgm:pt>
    <dgm:pt modelId="{364E17BD-FD73-41D6-96E4-50371AC396AD}" type="pres">
      <dgm:prSet presAssocID="{B0155218-895B-44F7-AB5C-A54EB4D09121}" presName="bullet1" presStyleLbl="node1" presStyleIdx="0" presStyleCnt="1" custLinFactX="-300000" custLinFactY="100000" custLinFactNeighborX="-344980" custLinFactNeighborY="166089"/>
      <dgm:spPr/>
    </dgm:pt>
    <dgm:pt modelId="{57C23376-1AD7-430C-A9C2-1FEAC5EA8594}" type="pres">
      <dgm:prSet presAssocID="{B0155218-895B-44F7-AB5C-A54EB4D09121}" presName="textBox1" presStyleLbl="revTx" presStyleIdx="0" presStyleCnt="1" custScaleX="157143" custLinFactNeighborX="-64286" custLinFactNeighborY="-210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7A6713A-3432-4CDD-908E-319E6925E856}" type="presOf" srcId="{AD9F7F77-8A81-4BA5-984D-846F4F6F7DEA}" destId="{A0EAD0F2-BA67-49D0-A73D-639F1CC75EC7}" srcOrd="0" destOrd="0" presId="urn:microsoft.com/office/officeart/2005/8/layout/arrow2"/>
    <dgm:cxn modelId="{93BE03A5-702E-4F3E-A93F-E85EF70FD9F4}" srcId="{AD9F7F77-8A81-4BA5-984D-846F4F6F7DEA}" destId="{B0155218-895B-44F7-AB5C-A54EB4D09121}" srcOrd="0" destOrd="0" parTransId="{51259D21-1F0F-4DCF-883A-89521BF330A6}" sibTransId="{30B1D551-E567-4B30-8D5E-AEAE4449B4F4}"/>
    <dgm:cxn modelId="{794EF024-DCA7-4168-99C7-1CF6183EC5B5}" type="presOf" srcId="{B0155218-895B-44F7-AB5C-A54EB4D09121}" destId="{57C23376-1AD7-430C-A9C2-1FEAC5EA8594}" srcOrd="0" destOrd="0" presId="urn:microsoft.com/office/officeart/2005/8/layout/arrow2"/>
    <dgm:cxn modelId="{EEAD3E43-A801-4B78-A746-3E7F357CC796}" type="presParOf" srcId="{A0EAD0F2-BA67-49D0-A73D-639F1CC75EC7}" destId="{90B0FA7A-C389-4112-A5BE-0559EC77E8EC}" srcOrd="0" destOrd="0" presId="urn:microsoft.com/office/officeart/2005/8/layout/arrow2"/>
    <dgm:cxn modelId="{AF82894C-AE4F-4E1E-BE08-441097D0F8D0}" type="presParOf" srcId="{A0EAD0F2-BA67-49D0-A73D-639F1CC75EC7}" destId="{50F400D4-8DDA-4C2F-B7E8-EE698F9E8A4B}" srcOrd="1" destOrd="0" presId="urn:microsoft.com/office/officeart/2005/8/layout/arrow2"/>
    <dgm:cxn modelId="{A5E0D225-B43F-4FF4-9E5A-7EC4775CA32D}" type="presParOf" srcId="{50F400D4-8DDA-4C2F-B7E8-EE698F9E8A4B}" destId="{364E17BD-FD73-41D6-96E4-50371AC396AD}" srcOrd="0" destOrd="0" presId="urn:microsoft.com/office/officeart/2005/8/layout/arrow2"/>
    <dgm:cxn modelId="{016AD00D-7338-44FE-BA6A-0D1E04EE49B5}" type="presParOf" srcId="{50F400D4-8DDA-4C2F-B7E8-EE698F9E8A4B}" destId="{57C23376-1AD7-430C-A9C2-1FEAC5EA8594}" srcOrd="1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9F7F77-8A81-4BA5-984D-846F4F6F7DE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0155218-895B-44F7-AB5C-A54EB4D09121}">
      <dgm:prSet phldrT="[Texto]" custT="1"/>
      <dgm:spPr/>
      <dgm:t>
        <a:bodyPr/>
        <a:lstStyle/>
        <a:p>
          <a:r>
            <a:rPr lang="pt-BR" sz="2400" dirty="0" smtClean="0"/>
            <a:t>Função da </a:t>
          </a:r>
          <a:r>
            <a:rPr lang="pt-BR" sz="3200" b="1" dirty="0" smtClean="0">
              <a:solidFill>
                <a:srgbClr val="FF0000"/>
              </a:solidFill>
            </a:rPr>
            <a:t>CAGE</a:t>
          </a:r>
          <a:endParaRPr lang="pt-BR" sz="3200" b="1" dirty="0">
            <a:solidFill>
              <a:srgbClr val="FF0000"/>
            </a:solidFill>
          </a:endParaRPr>
        </a:p>
      </dgm:t>
    </dgm:pt>
    <dgm:pt modelId="{51259D21-1F0F-4DCF-883A-89521BF330A6}" type="parTrans" cxnId="{93BE03A5-702E-4F3E-A93F-E85EF70FD9F4}">
      <dgm:prSet/>
      <dgm:spPr/>
      <dgm:t>
        <a:bodyPr/>
        <a:lstStyle/>
        <a:p>
          <a:endParaRPr lang="pt-BR"/>
        </a:p>
      </dgm:t>
    </dgm:pt>
    <dgm:pt modelId="{30B1D551-E567-4B30-8D5E-AEAE4449B4F4}" type="sibTrans" cxnId="{93BE03A5-702E-4F3E-A93F-E85EF70FD9F4}">
      <dgm:prSet/>
      <dgm:spPr/>
      <dgm:t>
        <a:bodyPr/>
        <a:lstStyle/>
        <a:p>
          <a:endParaRPr lang="pt-BR"/>
        </a:p>
      </dgm:t>
    </dgm:pt>
    <dgm:pt modelId="{A0EAD0F2-BA67-49D0-A73D-639F1CC75EC7}" type="pres">
      <dgm:prSet presAssocID="{AD9F7F77-8A81-4BA5-984D-846F4F6F7DEA}" presName="arrowDiagram" presStyleCnt="0">
        <dgm:presLayoutVars>
          <dgm:chMax val="5"/>
          <dgm:dir/>
          <dgm:resizeHandles val="exact"/>
        </dgm:presLayoutVars>
      </dgm:prSet>
      <dgm:spPr/>
    </dgm:pt>
    <dgm:pt modelId="{90B0FA7A-C389-4112-A5BE-0559EC77E8EC}" type="pres">
      <dgm:prSet presAssocID="{AD9F7F77-8A81-4BA5-984D-846F4F6F7DEA}" presName="arrow" presStyleLbl="bgShp" presStyleIdx="0" presStyleCnt="1" custAng="10800000"/>
      <dgm:spPr>
        <a:solidFill>
          <a:schemeClr val="bg1">
            <a:lumMod val="75000"/>
            <a:alpha val="75000"/>
          </a:schemeClr>
        </a:solidFill>
      </dgm:spPr>
    </dgm:pt>
    <dgm:pt modelId="{50F400D4-8DDA-4C2F-B7E8-EE698F9E8A4B}" type="pres">
      <dgm:prSet presAssocID="{AD9F7F77-8A81-4BA5-984D-846F4F6F7DEA}" presName="arrowDiagram1" presStyleCnt="0">
        <dgm:presLayoutVars>
          <dgm:bulletEnabled val="1"/>
        </dgm:presLayoutVars>
      </dgm:prSet>
      <dgm:spPr/>
    </dgm:pt>
    <dgm:pt modelId="{364E17BD-FD73-41D6-96E4-50371AC396AD}" type="pres">
      <dgm:prSet presAssocID="{B0155218-895B-44F7-AB5C-A54EB4D09121}" presName="bullet1" presStyleLbl="node1" presStyleIdx="0" presStyleCnt="1" custLinFactX="-300000" custLinFactY="100000" custLinFactNeighborX="-386619" custLinFactNeighborY="190759"/>
      <dgm:spPr/>
    </dgm:pt>
    <dgm:pt modelId="{57C23376-1AD7-430C-A9C2-1FEAC5EA8594}" type="pres">
      <dgm:prSet presAssocID="{B0155218-895B-44F7-AB5C-A54EB4D09121}" presName="textBox1" presStyleLbl="revTx" presStyleIdx="0" presStyleCnt="1" custScaleX="122690" custLinFactNeighborX="-49439" custLinFactNeighborY="-81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28C926C-6551-4176-979C-0B7363427957}" type="presOf" srcId="{AD9F7F77-8A81-4BA5-984D-846F4F6F7DEA}" destId="{A0EAD0F2-BA67-49D0-A73D-639F1CC75EC7}" srcOrd="0" destOrd="0" presId="urn:microsoft.com/office/officeart/2005/8/layout/arrow2"/>
    <dgm:cxn modelId="{7C6A94F3-2DEC-414C-8536-BAD79FB96A14}" type="presOf" srcId="{B0155218-895B-44F7-AB5C-A54EB4D09121}" destId="{57C23376-1AD7-430C-A9C2-1FEAC5EA8594}" srcOrd="0" destOrd="0" presId="urn:microsoft.com/office/officeart/2005/8/layout/arrow2"/>
    <dgm:cxn modelId="{93BE03A5-702E-4F3E-A93F-E85EF70FD9F4}" srcId="{AD9F7F77-8A81-4BA5-984D-846F4F6F7DEA}" destId="{B0155218-895B-44F7-AB5C-A54EB4D09121}" srcOrd="0" destOrd="0" parTransId="{51259D21-1F0F-4DCF-883A-89521BF330A6}" sibTransId="{30B1D551-E567-4B30-8D5E-AEAE4449B4F4}"/>
    <dgm:cxn modelId="{0C8EDAEC-81FA-432F-A3F2-7F5D3CEC8320}" type="presParOf" srcId="{A0EAD0F2-BA67-49D0-A73D-639F1CC75EC7}" destId="{90B0FA7A-C389-4112-A5BE-0559EC77E8EC}" srcOrd="0" destOrd="0" presId="urn:microsoft.com/office/officeart/2005/8/layout/arrow2"/>
    <dgm:cxn modelId="{65ED6F39-2B18-4DA6-9F22-93064DE9CD70}" type="presParOf" srcId="{A0EAD0F2-BA67-49D0-A73D-639F1CC75EC7}" destId="{50F400D4-8DDA-4C2F-B7E8-EE698F9E8A4B}" srcOrd="1" destOrd="0" presId="urn:microsoft.com/office/officeart/2005/8/layout/arrow2"/>
    <dgm:cxn modelId="{C82684E5-9FE0-4F7C-AE2F-2807D9D030A9}" type="presParOf" srcId="{50F400D4-8DDA-4C2F-B7E8-EE698F9E8A4B}" destId="{364E17BD-FD73-41D6-96E4-50371AC396AD}" srcOrd="0" destOrd="0" presId="urn:microsoft.com/office/officeart/2005/8/layout/arrow2"/>
    <dgm:cxn modelId="{12F883D9-64F9-45A0-B325-62ECCE6685B7}" type="presParOf" srcId="{50F400D4-8DDA-4C2F-B7E8-EE698F9E8A4B}" destId="{57C23376-1AD7-430C-A9C2-1FEAC5EA8594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3A22E7-31E5-4A55-A1E9-C908CA4DD41D}" type="doc">
      <dgm:prSet loTypeId="urn:microsoft.com/office/officeart/2005/8/layout/orgChart1" loCatId="hierarchy" qsTypeId="urn:microsoft.com/office/officeart/2005/8/quickstyle/simple5" qsCatId="simple" csTypeId="urn:microsoft.com/office/officeart/2005/8/colors/colorful5" csCatId="colorful" phldr="0"/>
      <dgm:spPr/>
      <dgm:t>
        <a:bodyPr/>
        <a:lstStyle/>
        <a:p>
          <a:endParaRPr lang="pt-BR"/>
        </a:p>
      </dgm:t>
    </dgm:pt>
    <dgm:pt modelId="{EDFDF816-19EE-4A9B-8A50-3B909D3AFF11}">
      <dgm:prSet phldrT="[Texto]" phldr="1"/>
      <dgm:spPr/>
      <dgm:t>
        <a:bodyPr/>
        <a:lstStyle/>
        <a:p>
          <a:endParaRPr lang="pt-BR" dirty="0"/>
        </a:p>
      </dgm:t>
    </dgm:pt>
    <dgm:pt modelId="{9E480A12-F2A9-4F54-A86D-49056416198D}" type="parTrans" cxnId="{3B466390-7DC4-4E7A-87CD-1822C08A9A63}">
      <dgm:prSet/>
      <dgm:spPr/>
      <dgm:t>
        <a:bodyPr/>
        <a:lstStyle/>
        <a:p>
          <a:endParaRPr lang="pt-BR"/>
        </a:p>
      </dgm:t>
    </dgm:pt>
    <dgm:pt modelId="{01BA1BE6-014D-4851-AF5A-EB2E968EB8D1}" type="sibTrans" cxnId="{3B466390-7DC4-4E7A-87CD-1822C08A9A63}">
      <dgm:prSet/>
      <dgm:spPr/>
      <dgm:t>
        <a:bodyPr/>
        <a:lstStyle/>
        <a:p>
          <a:endParaRPr lang="pt-BR"/>
        </a:p>
      </dgm:t>
    </dgm:pt>
    <dgm:pt modelId="{C0E23374-ADA8-47BB-A5EE-7E75FD56C078}" type="asst">
      <dgm:prSet phldrT="[Texto]" phldr="1"/>
      <dgm:spPr/>
      <dgm:t>
        <a:bodyPr/>
        <a:lstStyle/>
        <a:p>
          <a:endParaRPr lang="pt-BR" dirty="0"/>
        </a:p>
      </dgm:t>
    </dgm:pt>
    <dgm:pt modelId="{90D5CB9F-C104-4686-97E5-CABF0CD926F0}" type="parTrans" cxnId="{B34F81F8-39A4-41B2-AFC9-6A34FB77723A}">
      <dgm:prSet/>
      <dgm:spPr/>
      <dgm:t>
        <a:bodyPr/>
        <a:lstStyle/>
        <a:p>
          <a:endParaRPr lang="pt-BR"/>
        </a:p>
      </dgm:t>
    </dgm:pt>
    <dgm:pt modelId="{AD661124-9F37-4D3D-88BF-00EC122F392A}" type="sibTrans" cxnId="{B34F81F8-39A4-41B2-AFC9-6A34FB77723A}">
      <dgm:prSet/>
      <dgm:spPr/>
      <dgm:t>
        <a:bodyPr/>
        <a:lstStyle/>
        <a:p>
          <a:endParaRPr lang="pt-BR"/>
        </a:p>
      </dgm:t>
    </dgm:pt>
    <dgm:pt modelId="{F52D6B6D-1335-4EF9-B78A-6C8F2BDADA3C}">
      <dgm:prSet phldrT="[Texto]" phldr="1"/>
      <dgm:spPr/>
      <dgm:t>
        <a:bodyPr/>
        <a:lstStyle/>
        <a:p>
          <a:endParaRPr lang="pt-BR" dirty="0"/>
        </a:p>
      </dgm:t>
    </dgm:pt>
    <dgm:pt modelId="{29F24BC4-4533-40D4-9494-7BA98B6AF625}" type="parTrans" cxnId="{3A9FDB58-CBFA-48A2-B459-0EA83FC4CAAD}">
      <dgm:prSet/>
      <dgm:spPr/>
      <dgm:t>
        <a:bodyPr/>
        <a:lstStyle/>
        <a:p>
          <a:endParaRPr lang="pt-BR"/>
        </a:p>
      </dgm:t>
    </dgm:pt>
    <dgm:pt modelId="{E0F120AB-76AA-473C-AF12-8C6BC77DE31F}" type="sibTrans" cxnId="{3A9FDB58-CBFA-48A2-B459-0EA83FC4CAAD}">
      <dgm:prSet/>
      <dgm:spPr/>
      <dgm:t>
        <a:bodyPr/>
        <a:lstStyle/>
        <a:p>
          <a:endParaRPr lang="pt-BR"/>
        </a:p>
      </dgm:t>
    </dgm:pt>
    <dgm:pt modelId="{228836A3-1BC9-4492-8956-1C3FD7AADC60}">
      <dgm:prSet phldrT="[Texto]" phldr="1"/>
      <dgm:spPr/>
      <dgm:t>
        <a:bodyPr/>
        <a:lstStyle/>
        <a:p>
          <a:endParaRPr lang="pt-BR" dirty="0"/>
        </a:p>
      </dgm:t>
    </dgm:pt>
    <dgm:pt modelId="{9629D5DF-33A5-4BAA-A0FB-4D3D98C067F9}" type="parTrans" cxnId="{868E1E40-8F05-4834-A4DA-F447E393FB43}">
      <dgm:prSet/>
      <dgm:spPr/>
      <dgm:t>
        <a:bodyPr/>
        <a:lstStyle/>
        <a:p>
          <a:endParaRPr lang="pt-BR"/>
        </a:p>
      </dgm:t>
    </dgm:pt>
    <dgm:pt modelId="{D0101D02-68DC-46CD-A181-B32ABDA0AB89}" type="sibTrans" cxnId="{868E1E40-8F05-4834-A4DA-F447E393FB43}">
      <dgm:prSet/>
      <dgm:spPr/>
      <dgm:t>
        <a:bodyPr/>
        <a:lstStyle/>
        <a:p>
          <a:endParaRPr lang="pt-BR"/>
        </a:p>
      </dgm:t>
    </dgm:pt>
    <dgm:pt modelId="{EFB42529-CA31-4517-ADDC-1E199CD1C8B4}">
      <dgm:prSet phldrT="[Texto]" phldr="1"/>
      <dgm:spPr/>
      <dgm:t>
        <a:bodyPr/>
        <a:lstStyle/>
        <a:p>
          <a:endParaRPr lang="pt-BR" dirty="0"/>
        </a:p>
      </dgm:t>
    </dgm:pt>
    <dgm:pt modelId="{DE43FF63-71D3-4336-A347-69D9057C819E}" type="parTrans" cxnId="{7A271BEA-3E02-4C3D-9796-6D41AF6FFF53}">
      <dgm:prSet/>
      <dgm:spPr/>
      <dgm:t>
        <a:bodyPr/>
        <a:lstStyle/>
        <a:p>
          <a:endParaRPr lang="pt-BR"/>
        </a:p>
      </dgm:t>
    </dgm:pt>
    <dgm:pt modelId="{E770CAB7-BA9D-41B5-AB46-99B63A1539DB}" type="sibTrans" cxnId="{7A271BEA-3E02-4C3D-9796-6D41AF6FFF53}">
      <dgm:prSet/>
      <dgm:spPr/>
      <dgm:t>
        <a:bodyPr/>
        <a:lstStyle/>
        <a:p>
          <a:endParaRPr lang="pt-BR"/>
        </a:p>
      </dgm:t>
    </dgm:pt>
    <dgm:pt modelId="{83D419FC-F35D-4FA8-B75E-BC56E695615B}" type="pres">
      <dgm:prSet presAssocID="{E63A22E7-31E5-4A55-A1E9-C908CA4DD4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867F397-AF10-4890-888C-1DDB73F6F5E8}" type="pres">
      <dgm:prSet presAssocID="{EDFDF816-19EE-4A9B-8A50-3B909D3AFF11}" presName="hierRoot1" presStyleCnt="0">
        <dgm:presLayoutVars>
          <dgm:hierBranch val="init"/>
        </dgm:presLayoutVars>
      </dgm:prSet>
      <dgm:spPr/>
    </dgm:pt>
    <dgm:pt modelId="{B5127F8E-EC71-4FB8-9720-F76465B667C8}" type="pres">
      <dgm:prSet presAssocID="{EDFDF816-19EE-4A9B-8A50-3B909D3AFF11}" presName="rootComposite1" presStyleCnt="0"/>
      <dgm:spPr/>
    </dgm:pt>
    <dgm:pt modelId="{B7006A1E-5C05-405B-82D3-8C23FF1CB926}" type="pres">
      <dgm:prSet presAssocID="{EDFDF816-19EE-4A9B-8A50-3B909D3AFF1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31B3D7D-1DA3-4450-AE08-F19227C90742}" type="pres">
      <dgm:prSet presAssocID="{EDFDF816-19EE-4A9B-8A50-3B909D3AFF11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0D45ED4-343E-49B1-BEF4-6E1299E0EB59}" type="pres">
      <dgm:prSet presAssocID="{EDFDF816-19EE-4A9B-8A50-3B909D3AFF11}" presName="hierChild2" presStyleCnt="0"/>
      <dgm:spPr/>
    </dgm:pt>
    <dgm:pt modelId="{781D801D-C4AD-4654-8CDB-A66883D71A37}" type="pres">
      <dgm:prSet presAssocID="{29F24BC4-4533-40D4-9494-7BA98B6AF625}" presName="Name37" presStyleLbl="parChTrans1D2" presStyleIdx="0" presStyleCnt="4"/>
      <dgm:spPr/>
      <dgm:t>
        <a:bodyPr/>
        <a:lstStyle/>
        <a:p>
          <a:endParaRPr lang="pt-BR"/>
        </a:p>
      </dgm:t>
    </dgm:pt>
    <dgm:pt modelId="{DC268C21-A9EC-4A31-9228-9703B3B02AAB}" type="pres">
      <dgm:prSet presAssocID="{F52D6B6D-1335-4EF9-B78A-6C8F2BDADA3C}" presName="hierRoot2" presStyleCnt="0">
        <dgm:presLayoutVars>
          <dgm:hierBranch val="init"/>
        </dgm:presLayoutVars>
      </dgm:prSet>
      <dgm:spPr/>
    </dgm:pt>
    <dgm:pt modelId="{B6EAFFD8-3408-4E60-8308-E33C0E848B3F}" type="pres">
      <dgm:prSet presAssocID="{F52D6B6D-1335-4EF9-B78A-6C8F2BDADA3C}" presName="rootComposite" presStyleCnt="0"/>
      <dgm:spPr/>
    </dgm:pt>
    <dgm:pt modelId="{802880DA-84C7-40DE-A560-CD9EFD2AB60A}" type="pres">
      <dgm:prSet presAssocID="{F52D6B6D-1335-4EF9-B78A-6C8F2BDADA3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E7015E6-428D-4D57-AF32-C2C7687AEB7C}" type="pres">
      <dgm:prSet presAssocID="{F52D6B6D-1335-4EF9-B78A-6C8F2BDADA3C}" presName="rootConnector" presStyleLbl="node2" presStyleIdx="0" presStyleCnt="3"/>
      <dgm:spPr/>
      <dgm:t>
        <a:bodyPr/>
        <a:lstStyle/>
        <a:p>
          <a:endParaRPr lang="pt-BR"/>
        </a:p>
      </dgm:t>
    </dgm:pt>
    <dgm:pt modelId="{3AC3F691-4AFE-49D5-BB1F-53DE1B8D70DD}" type="pres">
      <dgm:prSet presAssocID="{F52D6B6D-1335-4EF9-B78A-6C8F2BDADA3C}" presName="hierChild4" presStyleCnt="0"/>
      <dgm:spPr/>
    </dgm:pt>
    <dgm:pt modelId="{1A2B76E0-8AE3-49A7-9CE6-ED2C071AC06D}" type="pres">
      <dgm:prSet presAssocID="{F52D6B6D-1335-4EF9-B78A-6C8F2BDADA3C}" presName="hierChild5" presStyleCnt="0"/>
      <dgm:spPr/>
    </dgm:pt>
    <dgm:pt modelId="{E2364E1F-3D55-4F53-8042-D3B8FE193543}" type="pres">
      <dgm:prSet presAssocID="{9629D5DF-33A5-4BAA-A0FB-4D3D98C067F9}" presName="Name37" presStyleLbl="parChTrans1D2" presStyleIdx="1" presStyleCnt="4"/>
      <dgm:spPr/>
      <dgm:t>
        <a:bodyPr/>
        <a:lstStyle/>
        <a:p>
          <a:endParaRPr lang="pt-BR"/>
        </a:p>
      </dgm:t>
    </dgm:pt>
    <dgm:pt modelId="{7F716EC9-D3FB-4970-B877-8E4C3464783C}" type="pres">
      <dgm:prSet presAssocID="{228836A3-1BC9-4492-8956-1C3FD7AADC60}" presName="hierRoot2" presStyleCnt="0">
        <dgm:presLayoutVars>
          <dgm:hierBranch val="init"/>
        </dgm:presLayoutVars>
      </dgm:prSet>
      <dgm:spPr/>
    </dgm:pt>
    <dgm:pt modelId="{4400A9DA-FA45-46CA-AAE6-FA4F4A990694}" type="pres">
      <dgm:prSet presAssocID="{228836A3-1BC9-4492-8956-1C3FD7AADC60}" presName="rootComposite" presStyleCnt="0"/>
      <dgm:spPr/>
    </dgm:pt>
    <dgm:pt modelId="{EE1B93B5-394F-4B96-A11F-FE8C29A85003}" type="pres">
      <dgm:prSet presAssocID="{228836A3-1BC9-4492-8956-1C3FD7AADC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CF5F44E-5AD9-47AE-B6A4-EEC6B797EF7F}" type="pres">
      <dgm:prSet presAssocID="{228836A3-1BC9-4492-8956-1C3FD7AADC60}" presName="rootConnector" presStyleLbl="node2" presStyleIdx="1" presStyleCnt="3"/>
      <dgm:spPr/>
      <dgm:t>
        <a:bodyPr/>
        <a:lstStyle/>
        <a:p>
          <a:endParaRPr lang="pt-BR"/>
        </a:p>
      </dgm:t>
    </dgm:pt>
    <dgm:pt modelId="{80E074F1-993F-49D6-AE02-1C79A574905B}" type="pres">
      <dgm:prSet presAssocID="{228836A3-1BC9-4492-8956-1C3FD7AADC60}" presName="hierChild4" presStyleCnt="0"/>
      <dgm:spPr/>
    </dgm:pt>
    <dgm:pt modelId="{CA5CBFD4-631E-4645-A70C-A6D9D3C45A47}" type="pres">
      <dgm:prSet presAssocID="{228836A3-1BC9-4492-8956-1C3FD7AADC60}" presName="hierChild5" presStyleCnt="0"/>
      <dgm:spPr/>
    </dgm:pt>
    <dgm:pt modelId="{49F5A686-9D06-4098-A24F-CAD96359C4A0}" type="pres">
      <dgm:prSet presAssocID="{DE43FF63-71D3-4336-A347-69D9057C819E}" presName="Name37" presStyleLbl="parChTrans1D2" presStyleIdx="2" presStyleCnt="4"/>
      <dgm:spPr/>
      <dgm:t>
        <a:bodyPr/>
        <a:lstStyle/>
        <a:p>
          <a:endParaRPr lang="pt-BR"/>
        </a:p>
      </dgm:t>
    </dgm:pt>
    <dgm:pt modelId="{1068A802-AEE3-4F04-946A-B63BDD5316D8}" type="pres">
      <dgm:prSet presAssocID="{EFB42529-CA31-4517-ADDC-1E199CD1C8B4}" presName="hierRoot2" presStyleCnt="0">
        <dgm:presLayoutVars>
          <dgm:hierBranch val="init"/>
        </dgm:presLayoutVars>
      </dgm:prSet>
      <dgm:spPr/>
    </dgm:pt>
    <dgm:pt modelId="{F3A5F87A-D213-4B7D-AF84-D489DE58C150}" type="pres">
      <dgm:prSet presAssocID="{EFB42529-CA31-4517-ADDC-1E199CD1C8B4}" presName="rootComposite" presStyleCnt="0"/>
      <dgm:spPr/>
    </dgm:pt>
    <dgm:pt modelId="{7A2B9D33-B29D-443F-9C3B-B0747F9A0D3F}" type="pres">
      <dgm:prSet presAssocID="{EFB42529-CA31-4517-ADDC-1E199CD1C8B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C692308-80C9-4908-87AD-34062E7B97AD}" type="pres">
      <dgm:prSet presAssocID="{EFB42529-CA31-4517-ADDC-1E199CD1C8B4}" presName="rootConnector" presStyleLbl="node2" presStyleIdx="2" presStyleCnt="3"/>
      <dgm:spPr/>
      <dgm:t>
        <a:bodyPr/>
        <a:lstStyle/>
        <a:p>
          <a:endParaRPr lang="pt-BR"/>
        </a:p>
      </dgm:t>
    </dgm:pt>
    <dgm:pt modelId="{9E1E7435-6A39-4AB4-8345-B376F9221F78}" type="pres">
      <dgm:prSet presAssocID="{EFB42529-CA31-4517-ADDC-1E199CD1C8B4}" presName="hierChild4" presStyleCnt="0"/>
      <dgm:spPr/>
    </dgm:pt>
    <dgm:pt modelId="{19889F77-E4A7-466B-9248-5FF4E3614B6E}" type="pres">
      <dgm:prSet presAssocID="{EFB42529-CA31-4517-ADDC-1E199CD1C8B4}" presName="hierChild5" presStyleCnt="0"/>
      <dgm:spPr/>
    </dgm:pt>
    <dgm:pt modelId="{7A529600-62B1-4511-9908-58FE1253B46A}" type="pres">
      <dgm:prSet presAssocID="{EDFDF816-19EE-4A9B-8A50-3B909D3AFF11}" presName="hierChild3" presStyleCnt="0"/>
      <dgm:spPr/>
    </dgm:pt>
    <dgm:pt modelId="{CBFEEE2A-2D47-4B5F-933E-57986A61CF5B}" type="pres">
      <dgm:prSet presAssocID="{90D5CB9F-C104-4686-97E5-CABF0CD926F0}" presName="Name111" presStyleLbl="parChTrans1D2" presStyleIdx="3" presStyleCnt="4"/>
      <dgm:spPr/>
      <dgm:t>
        <a:bodyPr/>
        <a:lstStyle/>
        <a:p>
          <a:endParaRPr lang="pt-BR"/>
        </a:p>
      </dgm:t>
    </dgm:pt>
    <dgm:pt modelId="{5CA36FF7-0AEA-42CD-8246-B7A749948C15}" type="pres">
      <dgm:prSet presAssocID="{C0E23374-ADA8-47BB-A5EE-7E75FD56C078}" presName="hierRoot3" presStyleCnt="0">
        <dgm:presLayoutVars>
          <dgm:hierBranch val="init"/>
        </dgm:presLayoutVars>
      </dgm:prSet>
      <dgm:spPr/>
    </dgm:pt>
    <dgm:pt modelId="{680376FC-4E87-47A9-9EA4-2EE45FCF1C14}" type="pres">
      <dgm:prSet presAssocID="{C0E23374-ADA8-47BB-A5EE-7E75FD56C078}" presName="rootComposite3" presStyleCnt="0"/>
      <dgm:spPr/>
    </dgm:pt>
    <dgm:pt modelId="{D084D20D-7B68-4BFD-9531-8A9F93DADF01}" type="pres">
      <dgm:prSet presAssocID="{C0E23374-ADA8-47BB-A5EE-7E75FD56C07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D801C0-BB25-4D76-9873-29612F1D02BA}" type="pres">
      <dgm:prSet presAssocID="{C0E23374-ADA8-47BB-A5EE-7E75FD56C078}" presName="rootConnector3" presStyleLbl="asst1" presStyleIdx="0" presStyleCnt="1"/>
      <dgm:spPr/>
      <dgm:t>
        <a:bodyPr/>
        <a:lstStyle/>
        <a:p>
          <a:endParaRPr lang="pt-BR"/>
        </a:p>
      </dgm:t>
    </dgm:pt>
    <dgm:pt modelId="{4C351212-C465-48F3-BCD1-21C79FFFE6BE}" type="pres">
      <dgm:prSet presAssocID="{C0E23374-ADA8-47BB-A5EE-7E75FD56C078}" presName="hierChild6" presStyleCnt="0"/>
      <dgm:spPr/>
    </dgm:pt>
    <dgm:pt modelId="{E594CFDE-949B-4CF9-9BDB-2EADAFBF197C}" type="pres">
      <dgm:prSet presAssocID="{C0E23374-ADA8-47BB-A5EE-7E75FD56C078}" presName="hierChild7" presStyleCnt="0"/>
      <dgm:spPr/>
    </dgm:pt>
  </dgm:ptLst>
  <dgm:cxnLst>
    <dgm:cxn modelId="{CBBD291C-0522-4022-8676-C1C962753425}" type="presOf" srcId="{C0E23374-ADA8-47BB-A5EE-7E75FD56C078}" destId="{D084D20D-7B68-4BFD-9531-8A9F93DADF01}" srcOrd="0" destOrd="0" presId="urn:microsoft.com/office/officeart/2005/8/layout/orgChart1"/>
    <dgm:cxn modelId="{A53FB165-8705-4358-919B-D2EB76D94A25}" type="presOf" srcId="{F52D6B6D-1335-4EF9-B78A-6C8F2BDADA3C}" destId="{EE7015E6-428D-4D57-AF32-C2C7687AEB7C}" srcOrd="1" destOrd="0" presId="urn:microsoft.com/office/officeart/2005/8/layout/orgChart1"/>
    <dgm:cxn modelId="{3B466390-7DC4-4E7A-87CD-1822C08A9A63}" srcId="{E63A22E7-31E5-4A55-A1E9-C908CA4DD41D}" destId="{EDFDF816-19EE-4A9B-8A50-3B909D3AFF11}" srcOrd="0" destOrd="0" parTransId="{9E480A12-F2A9-4F54-A86D-49056416198D}" sibTransId="{01BA1BE6-014D-4851-AF5A-EB2E968EB8D1}"/>
    <dgm:cxn modelId="{B34F81F8-39A4-41B2-AFC9-6A34FB77723A}" srcId="{EDFDF816-19EE-4A9B-8A50-3B909D3AFF11}" destId="{C0E23374-ADA8-47BB-A5EE-7E75FD56C078}" srcOrd="0" destOrd="0" parTransId="{90D5CB9F-C104-4686-97E5-CABF0CD926F0}" sibTransId="{AD661124-9F37-4D3D-88BF-00EC122F392A}"/>
    <dgm:cxn modelId="{27498D85-F885-460E-B43B-D1C972F6B33E}" type="presOf" srcId="{228836A3-1BC9-4492-8956-1C3FD7AADC60}" destId="{EE1B93B5-394F-4B96-A11F-FE8C29A85003}" srcOrd="0" destOrd="0" presId="urn:microsoft.com/office/officeart/2005/8/layout/orgChart1"/>
    <dgm:cxn modelId="{294253C3-F35C-4E7A-A117-084465D63322}" type="presOf" srcId="{9629D5DF-33A5-4BAA-A0FB-4D3D98C067F9}" destId="{E2364E1F-3D55-4F53-8042-D3B8FE193543}" srcOrd="0" destOrd="0" presId="urn:microsoft.com/office/officeart/2005/8/layout/orgChart1"/>
    <dgm:cxn modelId="{35E9A43D-D6BC-4BB6-87AF-AAF1FC74F02C}" type="presOf" srcId="{DE43FF63-71D3-4336-A347-69D9057C819E}" destId="{49F5A686-9D06-4098-A24F-CAD96359C4A0}" srcOrd="0" destOrd="0" presId="urn:microsoft.com/office/officeart/2005/8/layout/orgChart1"/>
    <dgm:cxn modelId="{92DFDC1D-EC2E-49D0-8E5C-F224E82591A5}" type="presOf" srcId="{228836A3-1BC9-4492-8956-1C3FD7AADC60}" destId="{FCF5F44E-5AD9-47AE-B6A4-EEC6B797EF7F}" srcOrd="1" destOrd="0" presId="urn:microsoft.com/office/officeart/2005/8/layout/orgChart1"/>
    <dgm:cxn modelId="{0018DA5D-D187-4B6D-B7B1-E292A6D1858B}" type="presOf" srcId="{EDFDF816-19EE-4A9B-8A50-3B909D3AFF11}" destId="{531B3D7D-1DA3-4450-AE08-F19227C90742}" srcOrd="1" destOrd="0" presId="urn:microsoft.com/office/officeart/2005/8/layout/orgChart1"/>
    <dgm:cxn modelId="{CE2B503A-25D5-4670-B760-138C66D89EFA}" type="presOf" srcId="{EFB42529-CA31-4517-ADDC-1E199CD1C8B4}" destId="{7A2B9D33-B29D-443F-9C3B-B0747F9A0D3F}" srcOrd="0" destOrd="0" presId="urn:microsoft.com/office/officeart/2005/8/layout/orgChart1"/>
    <dgm:cxn modelId="{1C10DAC7-184E-402B-B498-00AC660D8899}" type="presOf" srcId="{C0E23374-ADA8-47BB-A5EE-7E75FD56C078}" destId="{50D801C0-BB25-4D76-9873-29612F1D02BA}" srcOrd="1" destOrd="0" presId="urn:microsoft.com/office/officeart/2005/8/layout/orgChart1"/>
    <dgm:cxn modelId="{ED71CA78-B8C3-4226-A08B-4F3D724F6CC9}" type="presOf" srcId="{29F24BC4-4533-40D4-9494-7BA98B6AF625}" destId="{781D801D-C4AD-4654-8CDB-A66883D71A37}" srcOrd="0" destOrd="0" presId="urn:microsoft.com/office/officeart/2005/8/layout/orgChart1"/>
    <dgm:cxn modelId="{0015CB71-30A0-44FB-BA8E-0DA3AEBB745E}" type="presOf" srcId="{EFB42529-CA31-4517-ADDC-1E199CD1C8B4}" destId="{2C692308-80C9-4908-87AD-34062E7B97AD}" srcOrd="1" destOrd="0" presId="urn:microsoft.com/office/officeart/2005/8/layout/orgChart1"/>
    <dgm:cxn modelId="{E19C8C9F-5FE7-4B50-8D33-FD9FBB3CD32D}" type="presOf" srcId="{E63A22E7-31E5-4A55-A1E9-C908CA4DD41D}" destId="{83D419FC-F35D-4FA8-B75E-BC56E695615B}" srcOrd="0" destOrd="0" presId="urn:microsoft.com/office/officeart/2005/8/layout/orgChart1"/>
    <dgm:cxn modelId="{868E1E40-8F05-4834-A4DA-F447E393FB43}" srcId="{EDFDF816-19EE-4A9B-8A50-3B909D3AFF11}" destId="{228836A3-1BC9-4492-8956-1C3FD7AADC60}" srcOrd="2" destOrd="0" parTransId="{9629D5DF-33A5-4BAA-A0FB-4D3D98C067F9}" sibTransId="{D0101D02-68DC-46CD-A181-B32ABDA0AB89}"/>
    <dgm:cxn modelId="{D39C67E9-A2E1-4AE8-933B-8B8F0E3F68A2}" type="presOf" srcId="{EDFDF816-19EE-4A9B-8A50-3B909D3AFF11}" destId="{B7006A1E-5C05-405B-82D3-8C23FF1CB926}" srcOrd="0" destOrd="0" presId="urn:microsoft.com/office/officeart/2005/8/layout/orgChart1"/>
    <dgm:cxn modelId="{BFA37546-1B3C-4318-86D1-ECF5F0EF43D4}" type="presOf" srcId="{90D5CB9F-C104-4686-97E5-CABF0CD926F0}" destId="{CBFEEE2A-2D47-4B5F-933E-57986A61CF5B}" srcOrd="0" destOrd="0" presId="urn:microsoft.com/office/officeart/2005/8/layout/orgChart1"/>
    <dgm:cxn modelId="{7A271BEA-3E02-4C3D-9796-6D41AF6FFF53}" srcId="{EDFDF816-19EE-4A9B-8A50-3B909D3AFF11}" destId="{EFB42529-CA31-4517-ADDC-1E199CD1C8B4}" srcOrd="3" destOrd="0" parTransId="{DE43FF63-71D3-4336-A347-69D9057C819E}" sibTransId="{E770CAB7-BA9D-41B5-AB46-99B63A1539DB}"/>
    <dgm:cxn modelId="{3A9FDB58-CBFA-48A2-B459-0EA83FC4CAAD}" srcId="{EDFDF816-19EE-4A9B-8A50-3B909D3AFF11}" destId="{F52D6B6D-1335-4EF9-B78A-6C8F2BDADA3C}" srcOrd="1" destOrd="0" parTransId="{29F24BC4-4533-40D4-9494-7BA98B6AF625}" sibTransId="{E0F120AB-76AA-473C-AF12-8C6BC77DE31F}"/>
    <dgm:cxn modelId="{7729D3A0-EA17-482D-9DBF-A37E48D40692}" type="presOf" srcId="{F52D6B6D-1335-4EF9-B78A-6C8F2BDADA3C}" destId="{802880DA-84C7-40DE-A560-CD9EFD2AB60A}" srcOrd="0" destOrd="0" presId="urn:microsoft.com/office/officeart/2005/8/layout/orgChart1"/>
    <dgm:cxn modelId="{4F2EE4A9-29DD-4961-89D2-00A314A485F0}" type="presParOf" srcId="{83D419FC-F35D-4FA8-B75E-BC56E695615B}" destId="{2867F397-AF10-4890-888C-1DDB73F6F5E8}" srcOrd="0" destOrd="0" presId="urn:microsoft.com/office/officeart/2005/8/layout/orgChart1"/>
    <dgm:cxn modelId="{A89DD919-85E6-4A6A-B84B-A2ECB651AF3B}" type="presParOf" srcId="{2867F397-AF10-4890-888C-1DDB73F6F5E8}" destId="{B5127F8E-EC71-4FB8-9720-F76465B667C8}" srcOrd="0" destOrd="0" presId="urn:microsoft.com/office/officeart/2005/8/layout/orgChart1"/>
    <dgm:cxn modelId="{9763280A-8A7F-4260-940A-CDB7910E4BB5}" type="presParOf" srcId="{B5127F8E-EC71-4FB8-9720-F76465B667C8}" destId="{B7006A1E-5C05-405B-82D3-8C23FF1CB926}" srcOrd="0" destOrd="0" presId="urn:microsoft.com/office/officeart/2005/8/layout/orgChart1"/>
    <dgm:cxn modelId="{0CEB59F9-57F7-4366-8DAA-2F8D596435E9}" type="presParOf" srcId="{B5127F8E-EC71-4FB8-9720-F76465B667C8}" destId="{531B3D7D-1DA3-4450-AE08-F19227C90742}" srcOrd="1" destOrd="0" presId="urn:microsoft.com/office/officeart/2005/8/layout/orgChart1"/>
    <dgm:cxn modelId="{A1951B44-1A01-4DE7-84F8-22E02B478C84}" type="presParOf" srcId="{2867F397-AF10-4890-888C-1DDB73F6F5E8}" destId="{60D45ED4-343E-49B1-BEF4-6E1299E0EB59}" srcOrd="1" destOrd="0" presId="urn:microsoft.com/office/officeart/2005/8/layout/orgChart1"/>
    <dgm:cxn modelId="{12E1E16F-D6EA-4009-AE43-27F2F498930F}" type="presParOf" srcId="{60D45ED4-343E-49B1-BEF4-6E1299E0EB59}" destId="{781D801D-C4AD-4654-8CDB-A66883D71A37}" srcOrd="0" destOrd="0" presId="urn:microsoft.com/office/officeart/2005/8/layout/orgChart1"/>
    <dgm:cxn modelId="{DC94A452-1CDF-4C0E-A7F2-D3D2EC43E80C}" type="presParOf" srcId="{60D45ED4-343E-49B1-BEF4-6E1299E0EB59}" destId="{DC268C21-A9EC-4A31-9228-9703B3B02AAB}" srcOrd="1" destOrd="0" presId="urn:microsoft.com/office/officeart/2005/8/layout/orgChart1"/>
    <dgm:cxn modelId="{04F5C0AF-2687-4350-9955-DB41C15413F6}" type="presParOf" srcId="{DC268C21-A9EC-4A31-9228-9703B3B02AAB}" destId="{B6EAFFD8-3408-4E60-8308-E33C0E848B3F}" srcOrd="0" destOrd="0" presId="urn:microsoft.com/office/officeart/2005/8/layout/orgChart1"/>
    <dgm:cxn modelId="{2C150457-EAFB-4DAB-B4E2-277B0BA0A5FD}" type="presParOf" srcId="{B6EAFFD8-3408-4E60-8308-E33C0E848B3F}" destId="{802880DA-84C7-40DE-A560-CD9EFD2AB60A}" srcOrd="0" destOrd="0" presId="urn:microsoft.com/office/officeart/2005/8/layout/orgChart1"/>
    <dgm:cxn modelId="{3635CC76-503D-4F32-9B78-EB6A00D824DB}" type="presParOf" srcId="{B6EAFFD8-3408-4E60-8308-E33C0E848B3F}" destId="{EE7015E6-428D-4D57-AF32-C2C7687AEB7C}" srcOrd="1" destOrd="0" presId="urn:microsoft.com/office/officeart/2005/8/layout/orgChart1"/>
    <dgm:cxn modelId="{9472E0A9-3BD7-45C5-87A8-BECFCC2C30DA}" type="presParOf" srcId="{DC268C21-A9EC-4A31-9228-9703B3B02AAB}" destId="{3AC3F691-4AFE-49D5-BB1F-53DE1B8D70DD}" srcOrd="1" destOrd="0" presId="urn:microsoft.com/office/officeart/2005/8/layout/orgChart1"/>
    <dgm:cxn modelId="{4FCE0799-B526-4468-A19C-77BBA43F9776}" type="presParOf" srcId="{DC268C21-A9EC-4A31-9228-9703B3B02AAB}" destId="{1A2B76E0-8AE3-49A7-9CE6-ED2C071AC06D}" srcOrd="2" destOrd="0" presId="urn:microsoft.com/office/officeart/2005/8/layout/orgChart1"/>
    <dgm:cxn modelId="{7891292A-4F91-4E07-97C5-820C2775876B}" type="presParOf" srcId="{60D45ED4-343E-49B1-BEF4-6E1299E0EB59}" destId="{E2364E1F-3D55-4F53-8042-D3B8FE193543}" srcOrd="2" destOrd="0" presId="urn:microsoft.com/office/officeart/2005/8/layout/orgChart1"/>
    <dgm:cxn modelId="{A8971B27-0EAF-4553-AC1D-F5BB428FF5F4}" type="presParOf" srcId="{60D45ED4-343E-49B1-BEF4-6E1299E0EB59}" destId="{7F716EC9-D3FB-4970-B877-8E4C3464783C}" srcOrd="3" destOrd="0" presId="urn:microsoft.com/office/officeart/2005/8/layout/orgChart1"/>
    <dgm:cxn modelId="{285EBF81-3EA7-4ED7-A96E-766F1E7AA5E3}" type="presParOf" srcId="{7F716EC9-D3FB-4970-B877-8E4C3464783C}" destId="{4400A9DA-FA45-46CA-AAE6-FA4F4A990694}" srcOrd="0" destOrd="0" presId="urn:microsoft.com/office/officeart/2005/8/layout/orgChart1"/>
    <dgm:cxn modelId="{6F077110-92E2-412D-9D2E-0A0C3D21E3DF}" type="presParOf" srcId="{4400A9DA-FA45-46CA-AAE6-FA4F4A990694}" destId="{EE1B93B5-394F-4B96-A11F-FE8C29A85003}" srcOrd="0" destOrd="0" presId="urn:microsoft.com/office/officeart/2005/8/layout/orgChart1"/>
    <dgm:cxn modelId="{7CC5A877-3FD0-4D82-9708-0F75FD1900F1}" type="presParOf" srcId="{4400A9DA-FA45-46CA-AAE6-FA4F4A990694}" destId="{FCF5F44E-5AD9-47AE-B6A4-EEC6B797EF7F}" srcOrd="1" destOrd="0" presId="urn:microsoft.com/office/officeart/2005/8/layout/orgChart1"/>
    <dgm:cxn modelId="{36A64BBA-C7C1-4EEF-957B-A4C1447EA67D}" type="presParOf" srcId="{7F716EC9-D3FB-4970-B877-8E4C3464783C}" destId="{80E074F1-993F-49D6-AE02-1C79A574905B}" srcOrd="1" destOrd="0" presId="urn:microsoft.com/office/officeart/2005/8/layout/orgChart1"/>
    <dgm:cxn modelId="{76FD6C94-B9B4-4782-B75C-605FCB6939E0}" type="presParOf" srcId="{7F716EC9-D3FB-4970-B877-8E4C3464783C}" destId="{CA5CBFD4-631E-4645-A70C-A6D9D3C45A47}" srcOrd="2" destOrd="0" presId="urn:microsoft.com/office/officeart/2005/8/layout/orgChart1"/>
    <dgm:cxn modelId="{0FC5FCCE-0A2A-4C30-B73E-9A6DB602EE9F}" type="presParOf" srcId="{60D45ED4-343E-49B1-BEF4-6E1299E0EB59}" destId="{49F5A686-9D06-4098-A24F-CAD96359C4A0}" srcOrd="4" destOrd="0" presId="urn:microsoft.com/office/officeart/2005/8/layout/orgChart1"/>
    <dgm:cxn modelId="{FAC9E15C-0F42-4567-807F-68E6CE4330E4}" type="presParOf" srcId="{60D45ED4-343E-49B1-BEF4-6E1299E0EB59}" destId="{1068A802-AEE3-4F04-946A-B63BDD5316D8}" srcOrd="5" destOrd="0" presId="urn:microsoft.com/office/officeart/2005/8/layout/orgChart1"/>
    <dgm:cxn modelId="{039ACEF1-34C6-4156-AF07-F9A138D4FCD8}" type="presParOf" srcId="{1068A802-AEE3-4F04-946A-B63BDD5316D8}" destId="{F3A5F87A-D213-4B7D-AF84-D489DE58C150}" srcOrd="0" destOrd="0" presId="urn:microsoft.com/office/officeart/2005/8/layout/orgChart1"/>
    <dgm:cxn modelId="{1E300158-15EA-49D6-BBB6-A22DDF34CB76}" type="presParOf" srcId="{F3A5F87A-D213-4B7D-AF84-D489DE58C150}" destId="{7A2B9D33-B29D-443F-9C3B-B0747F9A0D3F}" srcOrd="0" destOrd="0" presId="urn:microsoft.com/office/officeart/2005/8/layout/orgChart1"/>
    <dgm:cxn modelId="{6EC5075F-6C41-4F33-85B8-6EC97507301B}" type="presParOf" srcId="{F3A5F87A-D213-4B7D-AF84-D489DE58C150}" destId="{2C692308-80C9-4908-87AD-34062E7B97AD}" srcOrd="1" destOrd="0" presId="urn:microsoft.com/office/officeart/2005/8/layout/orgChart1"/>
    <dgm:cxn modelId="{5AC4B8B9-6585-42CE-83F6-844742AE7047}" type="presParOf" srcId="{1068A802-AEE3-4F04-946A-B63BDD5316D8}" destId="{9E1E7435-6A39-4AB4-8345-B376F9221F78}" srcOrd="1" destOrd="0" presId="urn:microsoft.com/office/officeart/2005/8/layout/orgChart1"/>
    <dgm:cxn modelId="{15F152F2-831B-4824-8288-1B4722A07DAB}" type="presParOf" srcId="{1068A802-AEE3-4F04-946A-B63BDD5316D8}" destId="{19889F77-E4A7-466B-9248-5FF4E3614B6E}" srcOrd="2" destOrd="0" presId="urn:microsoft.com/office/officeart/2005/8/layout/orgChart1"/>
    <dgm:cxn modelId="{49F73131-4A1B-4008-A7CB-61B763379E00}" type="presParOf" srcId="{2867F397-AF10-4890-888C-1DDB73F6F5E8}" destId="{7A529600-62B1-4511-9908-58FE1253B46A}" srcOrd="2" destOrd="0" presId="urn:microsoft.com/office/officeart/2005/8/layout/orgChart1"/>
    <dgm:cxn modelId="{1B335859-37A4-435B-86D1-B51C6CAB1CEF}" type="presParOf" srcId="{7A529600-62B1-4511-9908-58FE1253B46A}" destId="{CBFEEE2A-2D47-4B5F-933E-57986A61CF5B}" srcOrd="0" destOrd="0" presId="urn:microsoft.com/office/officeart/2005/8/layout/orgChart1"/>
    <dgm:cxn modelId="{B6990BFE-F2CD-46C8-908B-8919C2302746}" type="presParOf" srcId="{7A529600-62B1-4511-9908-58FE1253B46A}" destId="{5CA36FF7-0AEA-42CD-8246-B7A749948C15}" srcOrd="1" destOrd="0" presId="urn:microsoft.com/office/officeart/2005/8/layout/orgChart1"/>
    <dgm:cxn modelId="{2A2D0388-B36D-4FC6-9E99-1EE8D0054665}" type="presParOf" srcId="{5CA36FF7-0AEA-42CD-8246-B7A749948C15}" destId="{680376FC-4E87-47A9-9EA4-2EE45FCF1C14}" srcOrd="0" destOrd="0" presId="urn:microsoft.com/office/officeart/2005/8/layout/orgChart1"/>
    <dgm:cxn modelId="{BC59EA45-7165-47E2-B33A-B1E1A36DFB01}" type="presParOf" srcId="{680376FC-4E87-47A9-9EA4-2EE45FCF1C14}" destId="{D084D20D-7B68-4BFD-9531-8A9F93DADF01}" srcOrd="0" destOrd="0" presId="urn:microsoft.com/office/officeart/2005/8/layout/orgChart1"/>
    <dgm:cxn modelId="{76732AD1-29E8-48D8-A7A1-74C44635A3DE}" type="presParOf" srcId="{680376FC-4E87-47A9-9EA4-2EE45FCF1C14}" destId="{50D801C0-BB25-4D76-9873-29612F1D02BA}" srcOrd="1" destOrd="0" presId="urn:microsoft.com/office/officeart/2005/8/layout/orgChart1"/>
    <dgm:cxn modelId="{68967FD0-676A-425E-A73E-3B128F00E98E}" type="presParOf" srcId="{5CA36FF7-0AEA-42CD-8246-B7A749948C15}" destId="{4C351212-C465-48F3-BCD1-21C79FFFE6BE}" srcOrd="1" destOrd="0" presId="urn:microsoft.com/office/officeart/2005/8/layout/orgChart1"/>
    <dgm:cxn modelId="{A28C79C2-A84F-4187-9310-048161981FD7}" type="presParOf" srcId="{5CA36FF7-0AEA-42CD-8246-B7A749948C15}" destId="{E594CFDE-949B-4CF9-9BDB-2EADAFBF197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700B63-7EE9-43D7-BC5E-77C902631326}" type="doc">
      <dgm:prSet loTypeId="urn:microsoft.com/office/officeart/2005/8/layout/hierarchy2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E096434A-06DD-4E56-9820-1438CADCFBD1}">
      <dgm:prSet phldrT="[Texto]"/>
      <dgm:spPr/>
      <dgm:t>
        <a:bodyPr/>
        <a:lstStyle/>
        <a:p>
          <a:r>
            <a:rPr lang="pt-BR" dirty="0" smtClean="0"/>
            <a:t>ORGÃO</a:t>
          </a:r>
          <a:endParaRPr lang="pt-BR" dirty="0"/>
        </a:p>
      </dgm:t>
    </dgm:pt>
    <dgm:pt modelId="{D05E0F92-4C1D-4F3B-9B50-51C5295ADA1E}" type="parTrans" cxnId="{892138A6-E49F-47AF-901E-89640CD462AD}">
      <dgm:prSet/>
      <dgm:spPr/>
      <dgm:t>
        <a:bodyPr/>
        <a:lstStyle/>
        <a:p>
          <a:endParaRPr lang="pt-BR"/>
        </a:p>
      </dgm:t>
    </dgm:pt>
    <dgm:pt modelId="{826FCC74-3E7A-474A-9E55-F4D421BEE7AF}" type="sibTrans" cxnId="{892138A6-E49F-47AF-901E-89640CD462AD}">
      <dgm:prSet/>
      <dgm:spPr/>
      <dgm:t>
        <a:bodyPr/>
        <a:lstStyle/>
        <a:p>
          <a:endParaRPr lang="pt-BR"/>
        </a:p>
      </dgm:t>
    </dgm:pt>
    <dgm:pt modelId="{1AD8A4FE-3033-4EC1-AB16-4EAED20FA1BB}">
      <dgm:prSet phldrT="[Texto]"/>
      <dgm:spPr/>
      <dgm:t>
        <a:bodyPr/>
        <a:lstStyle/>
        <a:p>
          <a:r>
            <a:rPr lang="pt-BR" dirty="0" smtClean="0"/>
            <a:t>UO</a:t>
          </a:r>
          <a:endParaRPr lang="pt-BR" dirty="0"/>
        </a:p>
      </dgm:t>
    </dgm:pt>
    <dgm:pt modelId="{194ACC89-E3C3-4F3D-98E3-8EE090E3534E}" type="parTrans" cxnId="{F5082CF6-7662-4BF6-879A-4C3DEC721E98}">
      <dgm:prSet/>
      <dgm:spPr/>
      <dgm:t>
        <a:bodyPr/>
        <a:lstStyle/>
        <a:p>
          <a:endParaRPr lang="pt-BR"/>
        </a:p>
      </dgm:t>
    </dgm:pt>
    <dgm:pt modelId="{272B8D7A-99D3-44C9-A966-8FB56409E62A}" type="sibTrans" cxnId="{F5082CF6-7662-4BF6-879A-4C3DEC721E98}">
      <dgm:prSet/>
      <dgm:spPr/>
      <dgm:t>
        <a:bodyPr/>
        <a:lstStyle/>
        <a:p>
          <a:endParaRPr lang="pt-BR"/>
        </a:p>
      </dgm:t>
    </dgm:pt>
    <dgm:pt modelId="{CB367AE7-7A74-469C-AE58-505A18BAE904}">
      <dgm:prSet phldrT="[Texto]"/>
      <dgm:spPr/>
      <dgm:t>
        <a:bodyPr/>
        <a:lstStyle/>
        <a:p>
          <a:r>
            <a:rPr lang="pt-BR" dirty="0" smtClean="0"/>
            <a:t>DEP1</a:t>
          </a:r>
          <a:endParaRPr lang="pt-BR" dirty="0"/>
        </a:p>
      </dgm:t>
    </dgm:pt>
    <dgm:pt modelId="{CAA56448-E77D-4AA9-B9A8-162C5F37800E}" type="parTrans" cxnId="{D324AA89-3CD6-47AE-B7C8-918580C78A8F}">
      <dgm:prSet/>
      <dgm:spPr/>
      <dgm:t>
        <a:bodyPr/>
        <a:lstStyle/>
        <a:p>
          <a:endParaRPr lang="pt-BR"/>
        </a:p>
      </dgm:t>
    </dgm:pt>
    <dgm:pt modelId="{2EE91E77-39AB-4D59-BCEE-C5DD5FC8380F}" type="sibTrans" cxnId="{D324AA89-3CD6-47AE-B7C8-918580C78A8F}">
      <dgm:prSet/>
      <dgm:spPr/>
      <dgm:t>
        <a:bodyPr/>
        <a:lstStyle/>
        <a:p>
          <a:endParaRPr lang="pt-BR"/>
        </a:p>
      </dgm:t>
    </dgm:pt>
    <dgm:pt modelId="{FEEE9BB9-EC24-4383-8FA6-88280320A36E}">
      <dgm:prSet phldrT="[Texto]"/>
      <dgm:spPr/>
      <dgm:t>
        <a:bodyPr/>
        <a:lstStyle/>
        <a:p>
          <a:r>
            <a:rPr lang="pt-BR" dirty="0" smtClean="0"/>
            <a:t>DEP2</a:t>
          </a:r>
          <a:endParaRPr lang="pt-BR" dirty="0"/>
        </a:p>
      </dgm:t>
    </dgm:pt>
    <dgm:pt modelId="{5EA374AD-E6C2-43BE-8A64-AF143EAD4379}" type="parTrans" cxnId="{08F1C202-9FE0-4BBE-9D32-2FD2EE32BBA7}">
      <dgm:prSet/>
      <dgm:spPr/>
      <dgm:t>
        <a:bodyPr/>
        <a:lstStyle/>
        <a:p>
          <a:endParaRPr lang="pt-BR"/>
        </a:p>
      </dgm:t>
    </dgm:pt>
    <dgm:pt modelId="{B1E3C946-6E1D-47F6-B66E-EDA2A54AFF0B}" type="sibTrans" cxnId="{08F1C202-9FE0-4BBE-9D32-2FD2EE32BBA7}">
      <dgm:prSet/>
      <dgm:spPr/>
      <dgm:t>
        <a:bodyPr/>
        <a:lstStyle/>
        <a:p>
          <a:endParaRPr lang="pt-BR"/>
        </a:p>
      </dgm:t>
    </dgm:pt>
    <dgm:pt modelId="{D0F8E069-D16F-4C29-816B-7A8BFD043F1B}">
      <dgm:prSet phldrT="[Texto]"/>
      <dgm:spPr/>
      <dgm:t>
        <a:bodyPr/>
        <a:lstStyle/>
        <a:p>
          <a:r>
            <a:rPr lang="pt-BR" dirty="0" smtClean="0"/>
            <a:t>UO</a:t>
          </a:r>
          <a:endParaRPr lang="pt-BR" dirty="0"/>
        </a:p>
      </dgm:t>
    </dgm:pt>
    <dgm:pt modelId="{37D534E3-036B-4628-AF8B-E0D9B4DD8970}" type="parTrans" cxnId="{8C4D0F7B-693D-4E88-A15D-FBDB3F1B5525}">
      <dgm:prSet/>
      <dgm:spPr/>
      <dgm:t>
        <a:bodyPr/>
        <a:lstStyle/>
        <a:p>
          <a:endParaRPr lang="pt-BR"/>
        </a:p>
      </dgm:t>
    </dgm:pt>
    <dgm:pt modelId="{A7F139E1-1E5F-479E-BDB9-58B8838F784E}" type="sibTrans" cxnId="{8C4D0F7B-693D-4E88-A15D-FBDB3F1B5525}">
      <dgm:prSet/>
      <dgm:spPr/>
      <dgm:t>
        <a:bodyPr/>
        <a:lstStyle/>
        <a:p>
          <a:endParaRPr lang="pt-BR"/>
        </a:p>
      </dgm:t>
    </dgm:pt>
    <dgm:pt modelId="{DA0951FC-D215-4705-84B5-23DDAA6A810A}">
      <dgm:prSet phldrT="[Texto]"/>
      <dgm:spPr/>
      <dgm:t>
        <a:bodyPr/>
        <a:lstStyle/>
        <a:p>
          <a:r>
            <a:rPr lang="pt-BR" dirty="0" smtClean="0"/>
            <a:t>DEP3</a:t>
          </a:r>
          <a:endParaRPr lang="pt-BR" dirty="0"/>
        </a:p>
      </dgm:t>
    </dgm:pt>
    <dgm:pt modelId="{30F4541B-71A1-4671-B9B3-71BE7AD42832}" type="parTrans" cxnId="{F2A72E87-6A1D-4216-8088-03A06E7A23AA}">
      <dgm:prSet/>
      <dgm:spPr/>
      <dgm:t>
        <a:bodyPr/>
        <a:lstStyle/>
        <a:p>
          <a:endParaRPr lang="pt-BR"/>
        </a:p>
      </dgm:t>
    </dgm:pt>
    <dgm:pt modelId="{331D519B-A5F7-4A14-AE36-7474196058A5}" type="sibTrans" cxnId="{F2A72E87-6A1D-4216-8088-03A06E7A23AA}">
      <dgm:prSet/>
      <dgm:spPr/>
      <dgm:t>
        <a:bodyPr/>
        <a:lstStyle/>
        <a:p>
          <a:endParaRPr lang="pt-BR"/>
        </a:p>
      </dgm:t>
    </dgm:pt>
    <dgm:pt modelId="{A8BF25A2-D300-4D8E-AE35-0D22FFB0BFD1}">
      <dgm:prSet/>
      <dgm:spPr/>
      <dgm:t>
        <a:bodyPr/>
        <a:lstStyle/>
        <a:p>
          <a:r>
            <a:rPr lang="pt-BR" dirty="0" smtClean="0"/>
            <a:t>CC1</a:t>
          </a:r>
          <a:endParaRPr lang="pt-BR" dirty="0"/>
        </a:p>
      </dgm:t>
    </dgm:pt>
    <dgm:pt modelId="{0DDC2E7F-327C-4E13-977E-95A92CDE205B}" type="parTrans" cxnId="{F69CEDEA-0B2E-4754-A50A-37F740BEB624}">
      <dgm:prSet/>
      <dgm:spPr/>
      <dgm:t>
        <a:bodyPr/>
        <a:lstStyle/>
        <a:p>
          <a:endParaRPr lang="pt-BR"/>
        </a:p>
      </dgm:t>
    </dgm:pt>
    <dgm:pt modelId="{E05A511E-E819-458D-BACF-0EDC0C87BD54}" type="sibTrans" cxnId="{F69CEDEA-0B2E-4754-A50A-37F740BEB624}">
      <dgm:prSet/>
      <dgm:spPr/>
      <dgm:t>
        <a:bodyPr/>
        <a:lstStyle/>
        <a:p>
          <a:endParaRPr lang="pt-BR"/>
        </a:p>
      </dgm:t>
    </dgm:pt>
    <dgm:pt modelId="{17811E50-F051-4AE0-871F-FDE0B8CE3EE2}">
      <dgm:prSet/>
      <dgm:spPr/>
      <dgm:t>
        <a:bodyPr/>
        <a:lstStyle/>
        <a:p>
          <a:r>
            <a:rPr lang="pt-BR" dirty="0" smtClean="0"/>
            <a:t>CC2</a:t>
          </a:r>
          <a:endParaRPr lang="pt-BR" dirty="0"/>
        </a:p>
      </dgm:t>
    </dgm:pt>
    <dgm:pt modelId="{03E67369-8744-48CA-A8FF-7D44036F23D9}" type="parTrans" cxnId="{E7B3ABCC-4D34-41F3-BF2E-DD5BF95BAA5B}">
      <dgm:prSet/>
      <dgm:spPr/>
      <dgm:t>
        <a:bodyPr/>
        <a:lstStyle/>
        <a:p>
          <a:endParaRPr lang="pt-BR"/>
        </a:p>
      </dgm:t>
    </dgm:pt>
    <dgm:pt modelId="{3DE3EBED-7F87-4261-B594-FB7D041CC3B2}" type="sibTrans" cxnId="{E7B3ABCC-4D34-41F3-BF2E-DD5BF95BAA5B}">
      <dgm:prSet/>
      <dgm:spPr/>
      <dgm:t>
        <a:bodyPr/>
        <a:lstStyle/>
        <a:p>
          <a:endParaRPr lang="pt-BR"/>
        </a:p>
      </dgm:t>
    </dgm:pt>
    <dgm:pt modelId="{5065F329-4DB4-4BDA-90BD-441C7ECCEF21}">
      <dgm:prSet/>
      <dgm:spPr/>
      <dgm:t>
        <a:bodyPr/>
        <a:lstStyle/>
        <a:p>
          <a:r>
            <a:rPr lang="pt-BR" dirty="0" smtClean="0"/>
            <a:t>CC3</a:t>
          </a:r>
          <a:endParaRPr lang="pt-BR" dirty="0"/>
        </a:p>
      </dgm:t>
    </dgm:pt>
    <dgm:pt modelId="{5CED3F5F-6757-4176-97C9-6CA52FC1CA3D}" type="parTrans" cxnId="{5FFAF8A9-9BE1-4862-AC01-482DA1E55532}">
      <dgm:prSet/>
      <dgm:spPr/>
      <dgm:t>
        <a:bodyPr/>
        <a:lstStyle/>
        <a:p>
          <a:endParaRPr lang="pt-BR"/>
        </a:p>
      </dgm:t>
    </dgm:pt>
    <dgm:pt modelId="{A8C20962-1C21-41D2-BC76-90C3CA953018}" type="sibTrans" cxnId="{5FFAF8A9-9BE1-4862-AC01-482DA1E55532}">
      <dgm:prSet/>
      <dgm:spPr/>
      <dgm:t>
        <a:bodyPr/>
        <a:lstStyle/>
        <a:p>
          <a:endParaRPr lang="pt-BR"/>
        </a:p>
      </dgm:t>
    </dgm:pt>
    <dgm:pt modelId="{BC3A9C41-5607-48B4-A688-CCB638C48CF8}">
      <dgm:prSet/>
      <dgm:spPr/>
      <dgm:t>
        <a:bodyPr/>
        <a:lstStyle/>
        <a:p>
          <a:r>
            <a:rPr lang="pt-BR" dirty="0" smtClean="0"/>
            <a:t>CC4</a:t>
          </a:r>
          <a:endParaRPr lang="pt-BR" dirty="0"/>
        </a:p>
      </dgm:t>
    </dgm:pt>
    <dgm:pt modelId="{B643966B-BB61-4473-9A3A-BF2D0AC6DC0A}" type="parTrans" cxnId="{B62022AE-7743-4E24-9A63-3551E982F0B1}">
      <dgm:prSet/>
      <dgm:spPr/>
      <dgm:t>
        <a:bodyPr/>
        <a:lstStyle/>
        <a:p>
          <a:endParaRPr lang="pt-BR"/>
        </a:p>
      </dgm:t>
    </dgm:pt>
    <dgm:pt modelId="{0431C07F-5434-4802-803B-A3487B28316E}" type="sibTrans" cxnId="{B62022AE-7743-4E24-9A63-3551E982F0B1}">
      <dgm:prSet/>
      <dgm:spPr/>
      <dgm:t>
        <a:bodyPr/>
        <a:lstStyle/>
        <a:p>
          <a:endParaRPr lang="pt-BR"/>
        </a:p>
      </dgm:t>
    </dgm:pt>
    <dgm:pt modelId="{2A08B3A7-910F-45EA-976A-2B99D4B183A9}" type="pres">
      <dgm:prSet presAssocID="{4D700B63-7EE9-43D7-BC5E-77C9026313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0B7DC9-3972-4E18-8171-7C5E91EC7CA6}" type="pres">
      <dgm:prSet presAssocID="{E096434A-06DD-4E56-9820-1438CADCFBD1}" presName="root1" presStyleCnt="0"/>
      <dgm:spPr/>
    </dgm:pt>
    <dgm:pt modelId="{837762C6-C9B5-4536-8333-83E4F96F83FC}" type="pres">
      <dgm:prSet presAssocID="{E096434A-06DD-4E56-9820-1438CADCFBD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6EB7ED4-EA0C-4B7E-9CB7-EDEE7AEE631B}" type="pres">
      <dgm:prSet presAssocID="{E096434A-06DD-4E56-9820-1438CADCFBD1}" presName="level2hierChild" presStyleCnt="0"/>
      <dgm:spPr/>
    </dgm:pt>
    <dgm:pt modelId="{4974403B-2A68-4D10-940D-FB45344C1739}" type="pres">
      <dgm:prSet presAssocID="{194ACC89-E3C3-4F3D-98E3-8EE090E3534E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43994B1D-39D7-4D7C-A954-E5C8B0286698}" type="pres">
      <dgm:prSet presAssocID="{194ACC89-E3C3-4F3D-98E3-8EE090E3534E}" presName="connTx" presStyleLbl="parChTrans1D2" presStyleIdx="0" presStyleCnt="2"/>
      <dgm:spPr/>
      <dgm:t>
        <a:bodyPr/>
        <a:lstStyle/>
        <a:p>
          <a:endParaRPr lang="pt-BR"/>
        </a:p>
      </dgm:t>
    </dgm:pt>
    <dgm:pt modelId="{5760472C-97E3-4F45-92D2-0923DE76C3E3}" type="pres">
      <dgm:prSet presAssocID="{1AD8A4FE-3033-4EC1-AB16-4EAED20FA1BB}" presName="root2" presStyleCnt="0"/>
      <dgm:spPr/>
    </dgm:pt>
    <dgm:pt modelId="{BF7FEE7A-8B15-4DF0-BCE3-D8AC342D05A3}" type="pres">
      <dgm:prSet presAssocID="{1AD8A4FE-3033-4EC1-AB16-4EAED20FA1B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7352FC9-6D04-4647-BFBE-D1980C8D44CE}" type="pres">
      <dgm:prSet presAssocID="{1AD8A4FE-3033-4EC1-AB16-4EAED20FA1BB}" presName="level3hierChild" presStyleCnt="0"/>
      <dgm:spPr/>
    </dgm:pt>
    <dgm:pt modelId="{56942A5C-A587-4F4E-84B2-CD41CBAF5767}" type="pres">
      <dgm:prSet presAssocID="{CAA56448-E77D-4AA9-B9A8-162C5F37800E}" presName="conn2-1" presStyleLbl="parChTrans1D3" presStyleIdx="0" presStyleCnt="3"/>
      <dgm:spPr/>
      <dgm:t>
        <a:bodyPr/>
        <a:lstStyle/>
        <a:p>
          <a:endParaRPr lang="pt-BR"/>
        </a:p>
      </dgm:t>
    </dgm:pt>
    <dgm:pt modelId="{47F5BC8D-CFA3-4443-84A9-D67F9DD7EE79}" type="pres">
      <dgm:prSet presAssocID="{CAA56448-E77D-4AA9-B9A8-162C5F37800E}" presName="connTx" presStyleLbl="parChTrans1D3" presStyleIdx="0" presStyleCnt="3"/>
      <dgm:spPr/>
      <dgm:t>
        <a:bodyPr/>
        <a:lstStyle/>
        <a:p>
          <a:endParaRPr lang="pt-BR"/>
        </a:p>
      </dgm:t>
    </dgm:pt>
    <dgm:pt modelId="{81EA9577-D20D-4AF8-8A51-C9A5C5C0A317}" type="pres">
      <dgm:prSet presAssocID="{CB367AE7-7A74-469C-AE58-505A18BAE904}" presName="root2" presStyleCnt="0"/>
      <dgm:spPr/>
    </dgm:pt>
    <dgm:pt modelId="{E1E5B64D-1930-4FE9-9E48-44C57250AE69}" type="pres">
      <dgm:prSet presAssocID="{CB367AE7-7A74-469C-AE58-505A18BAE904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84D9FE1-F267-44A9-8D67-734D3B9FA72B}" type="pres">
      <dgm:prSet presAssocID="{CB367AE7-7A74-469C-AE58-505A18BAE904}" presName="level3hierChild" presStyleCnt="0"/>
      <dgm:spPr/>
    </dgm:pt>
    <dgm:pt modelId="{A451687A-0951-45E3-9E04-67A122CB555D}" type="pres">
      <dgm:prSet presAssocID="{0DDC2E7F-327C-4E13-977E-95A92CDE205B}" presName="conn2-1" presStyleLbl="parChTrans1D4" presStyleIdx="0" presStyleCnt="4"/>
      <dgm:spPr/>
      <dgm:t>
        <a:bodyPr/>
        <a:lstStyle/>
        <a:p>
          <a:endParaRPr lang="pt-BR"/>
        </a:p>
      </dgm:t>
    </dgm:pt>
    <dgm:pt modelId="{7E6A85C0-C28C-4225-8256-00451811D2D1}" type="pres">
      <dgm:prSet presAssocID="{0DDC2E7F-327C-4E13-977E-95A92CDE205B}" presName="connTx" presStyleLbl="parChTrans1D4" presStyleIdx="0" presStyleCnt="4"/>
      <dgm:spPr/>
      <dgm:t>
        <a:bodyPr/>
        <a:lstStyle/>
        <a:p>
          <a:endParaRPr lang="pt-BR"/>
        </a:p>
      </dgm:t>
    </dgm:pt>
    <dgm:pt modelId="{34798244-B919-4750-8ED4-554A7235ECC3}" type="pres">
      <dgm:prSet presAssocID="{A8BF25A2-D300-4D8E-AE35-0D22FFB0BFD1}" presName="root2" presStyleCnt="0"/>
      <dgm:spPr/>
    </dgm:pt>
    <dgm:pt modelId="{711AE65D-01A8-4076-AD04-CDF546748460}" type="pres">
      <dgm:prSet presAssocID="{A8BF25A2-D300-4D8E-AE35-0D22FFB0BFD1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74D53B-F3B6-4D01-A69C-CFE7F515939E}" type="pres">
      <dgm:prSet presAssocID="{A8BF25A2-D300-4D8E-AE35-0D22FFB0BFD1}" presName="level3hierChild" presStyleCnt="0"/>
      <dgm:spPr/>
    </dgm:pt>
    <dgm:pt modelId="{FAEC8C60-1A90-4517-8AE5-C31D055CCC24}" type="pres">
      <dgm:prSet presAssocID="{03E67369-8744-48CA-A8FF-7D44036F23D9}" presName="conn2-1" presStyleLbl="parChTrans1D4" presStyleIdx="1" presStyleCnt="4"/>
      <dgm:spPr/>
      <dgm:t>
        <a:bodyPr/>
        <a:lstStyle/>
        <a:p>
          <a:endParaRPr lang="pt-BR"/>
        </a:p>
      </dgm:t>
    </dgm:pt>
    <dgm:pt modelId="{90E4BDDC-B834-4746-8638-E8B136A278D1}" type="pres">
      <dgm:prSet presAssocID="{03E67369-8744-48CA-A8FF-7D44036F23D9}" presName="connTx" presStyleLbl="parChTrans1D4" presStyleIdx="1" presStyleCnt="4"/>
      <dgm:spPr/>
      <dgm:t>
        <a:bodyPr/>
        <a:lstStyle/>
        <a:p>
          <a:endParaRPr lang="pt-BR"/>
        </a:p>
      </dgm:t>
    </dgm:pt>
    <dgm:pt modelId="{A3F25035-297E-4249-9C38-D4DC61EF3E64}" type="pres">
      <dgm:prSet presAssocID="{17811E50-F051-4AE0-871F-FDE0B8CE3EE2}" presName="root2" presStyleCnt="0"/>
      <dgm:spPr/>
    </dgm:pt>
    <dgm:pt modelId="{3D58423C-5729-41CC-94C8-AA4DA2594740}" type="pres">
      <dgm:prSet presAssocID="{17811E50-F051-4AE0-871F-FDE0B8CE3EE2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A6DE2CF-C56C-4825-A8BF-663E32BDE979}" type="pres">
      <dgm:prSet presAssocID="{17811E50-F051-4AE0-871F-FDE0B8CE3EE2}" presName="level3hierChild" presStyleCnt="0"/>
      <dgm:spPr/>
    </dgm:pt>
    <dgm:pt modelId="{3C53A93F-9EB5-468E-80DC-B6C99E48C7EE}" type="pres">
      <dgm:prSet presAssocID="{5EA374AD-E6C2-43BE-8A64-AF143EAD4379}" presName="conn2-1" presStyleLbl="parChTrans1D3" presStyleIdx="1" presStyleCnt="3"/>
      <dgm:spPr/>
      <dgm:t>
        <a:bodyPr/>
        <a:lstStyle/>
        <a:p>
          <a:endParaRPr lang="pt-BR"/>
        </a:p>
      </dgm:t>
    </dgm:pt>
    <dgm:pt modelId="{8A2D7E66-C81A-4C21-874D-8693BA691C91}" type="pres">
      <dgm:prSet presAssocID="{5EA374AD-E6C2-43BE-8A64-AF143EAD4379}" presName="connTx" presStyleLbl="parChTrans1D3" presStyleIdx="1" presStyleCnt="3"/>
      <dgm:spPr/>
      <dgm:t>
        <a:bodyPr/>
        <a:lstStyle/>
        <a:p>
          <a:endParaRPr lang="pt-BR"/>
        </a:p>
      </dgm:t>
    </dgm:pt>
    <dgm:pt modelId="{92A4FB27-7B7E-4B65-9D7E-8532ECE3ACD1}" type="pres">
      <dgm:prSet presAssocID="{FEEE9BB9-EC24-4383-8FA6-88280320A36E}" presName="root2" presStyleCnt="0"/>
      <dgm:spPr/>
    </dgm:pt>
    <dgm:pt modelId="{F788D436-C777-4BA0-A598-6E2E182B3A7D}" type="pres">
      <dgm:prSet presAssocID="{FEEE9BB9-EC24-4383-8FA6-88280320A36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0C0DC07-311B-49E7-97D1-E8A4294099C8}" type="pres">
      <dgm:prSet presAssocID="{FEEE9BB9-EC24-4383-8FA6-88280320A36E}" presName="level3hierChild" presStyleCnt="0"/>
      <dgm:spPr/>
    </dgm:pt>
    <dgm:pt modelId="{006CA0F8-EEB1-4B63-BB3C-C6744BC4FCB4}" type="pres">
      <dgm:prSet presAssocID="{5CED3F5F-6757-4176-97C9-6CA52FC1CA3D}" presName="conn2-1" presStyleLbl="parChTrans1D4" presStyleIdx="2" presStyleCnt="4"/>
      <dgm:spPr/>
      <dgm:t>
        <a:bodyPr/>
        <a:lstStyle/>
        <a:p>
          <a:endParaRPr lang="pt-BR"/>
        </a:p>
      </dgm:t>
    </dgm:pt>
    <dgm:pt modelId="{E0D15982-C525-4E77-B609-8E7681C75E1C}" type="pres">
      <dgm:prSet presAssocID="{5CED3F5F-6757-4176-97C9-6CA52FC1CA3D}" presName="connTx" presStyleLbl="parChTrans1D4" presStyleIdx="2" presStyleCnt="4"/>
      <dgm:spPr/>
      <dgm:t>
        <a:bodyPr/>
        <a:lstStyle/>
        <a:p>
          <a:endParaRPr lang="pt-BR"/>
        </a:p>
      </dgm:t>
    </dgm:pt>
    <dgm:pt modelId="{B8D260C4-1493-41DB-AF7C-BE97ED60AC30}" type="pres">
      <dgm:prSet presAssocID="{5065F329-4DB4-4BDA-90BD-441C7ECCEF21}" presName="root2" presStyleCnt="0"/>
      <dgm:spPr/>
    </dgm:pt>
    <dgm:pt modelId="{623E1610-8A56-45AF-9F13-6843BBE54015}" type="pres">
      <dgm:prSet presAssocID="{5065F329-4DB4-4BDA-90BD-441C7ECCEF21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6BD8A17-1C68-4F17-8D8C-30CB01A2EBBB}" type="pres">
      <dgm:prSet presAssocID="{5065F329-4DB4-4BDA-90BD-441C7ECCEF21}" presName="level3hierChild" presStyleCnt="0"/>
      <dgm:spPr/>
    </dgm:pt>
    <dgm:pt modelId="{1091E6F0-0C1B-4162-A7D8-422B5908A1D7}" type="pres">
      <dgm:prSet presAssocID="{37D534E3-036B-4628-AF8B-E0D9B4DD8970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96BAC9CA-83F9-4772-B6FB-581BFBBEEF08}" type="pres">
      <dgm:prSet presAssocID="{37D534E3-036B-4628-AF8B-E0D9B4DD8970}" presName="connTx" presStyleLbl="parChTrans1D2" presStyleIdx="1" presStyleCnt="2"/>
      <dgm:spPr/>
      <dgm:t>
        <a:bodyPr/>
        <a:lstStyle/>
        <a:p>
          <a:endParaRPr lang="pt-BR"/>
        </a:p>
      </dgm:t>
    </dgm:pt>
    <dgm:pt modelId="{20D38907-1C46-4492-AB67-DB21AA81FEE2}" type="pres">
      <dgm:prSet presAssocID="{D0F8E069-D16F-4C29-816B-7A8BFD043F1B}" presName="root2" presStyleCnt="0"/>
      <dgm:spPr/>
    </dgm:pt>
    <dgm:pt modelId="{D7FA1CCA-10B2-44A3-B338-B1DBED869900}" type="pres">
      <dgm:prSet presAssocID="{D0F8E069-D16F-4C29-816B-7A8BFD043F1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A4AACC-4AFB-42FE-AB5B-EA925D7891F7}" type="pres">
      <dgm:prSet presAssocID="{D0F8E069-D16F-4C29-816B-7A8BFD043F1B}" presName="level3hierChild" presStyleCnt="0"/>
      <dgm:spPr/>
    </dgm:pt>
    <dgm:pt modelId="{9C4941E4-713E-4999-ADFB-FCA424C3C55A}" type="pres">
      <dgm:prSet presAssocID="{30F4541B-71A1-4671-B9B3-71BE7AD42832}" presName="conn2-1" presStyleLbl="parChTrans1D3" presStyleIdx="2" presStyleCnt="3"/>
      <dgm:spPr/>
      <dgm:t>
        <a:bodyPr/>
        <a:lstStyle/>
        <a:p>
          <a:endParaRPr lang="pt-BR"/>
        </a:p>
      </dgm:t>
    </dgm:pt>
    <dgm:pt modelId="{12A02C7F-4BEB-4223-8FA1-A70A596BF3C5}" type="pres">
      <dgm:prSet presAssocID="{30F4541B-71A1-4671-B9B3-71BE7AD42832}" presName="connTx" presStyleLbl="parChTrans1D3" presStyleIdx="2" presStyleCnt="3"/>
      <dgm:spPr/>
      <dgm:t>
        <a:bodyPr/>
        <a:lstStyle/>
        <a:p>
          <a:endParaRPr lang="pt-BR"/>
        </a:p>
      </dgm:t>
    </dgm:pt>
    <dgm:pt modelId="{FD3C17BA-AA38-4F98-952F-B14EA7071A90}" type="pres">
      <dgm:prSet presAssocID="{DA0951FC-D215-4705-84B5-23DDAA6A810A}" presName="root2" presStyleCnt="0"/>
      <dgm:spPr/>
    </dgm:pt>
    <dgm:pt modelId="{B174D46A-1A4B-494A-BCBB-762021017D8F}" type="pres">
      <dgm:prSet presAssocID="{DA0951FC-D215-4705-84B5-23DDAA6A810A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1A1A022-D042-45CB-87DE-2BF5DA8A1C5D}" type="pres">
      <dgm:prSet presAssocID="{DA0951FC-D215-4705-84B5-23DDAA6A810A}" presName="level3hierChild" presStyleCnt="0"/>
      <dgm:spPr/>
    </dgm:pt>
    <dgm:pt modelId="{6F651508-D674-4028-81D4-DC5032FF7B63}" type="pres">
      <dgm:prSet presAssocID="{B643966B-BB61-4473-9A3A-BF2D0AC6DC0A}" presName="conn2-1" presStyleLbl="parChTrans1D4" presStyleIdx="3" presStyleCnt="4"/>
      <dgm:spPr/>
      <dgm:t>
        <a:bodyPr/>
        <a:lstStyle/>
        <a:p>
          <a:endParaRPr lang="pt-BR"/>
        </a:p>
      </dgm:t>
    </dgm:pt>
    <dgm:pt modelId="{EF85869D-B3BD-413E-892D-82C5D3DEDE61}" type="pres">
      <dgm:prSet presAssocID="{B643966B-BB61-4473-9A3A-BF2D0AC6DC0A}" presName="connTx" presStyleLbl="parChTrans1D4" presStyleIdx="3" presStyleCnt="4"/>
      <dgm:spPr/>
      <dgm:t>
        <a:bodyPr/>
        <a:lstStyle/>
        <a:p>
          <a:endParaRPr lang="pt-BR"/>
        </a:p>
      </dgm:t>
    </dgm:pt>
    <dgm:pt modelId="{9341D6A2-33EB-4940-A0CD-64D4E1696BD5}" type="pres">
      <dgm:prSet presAssocID="{BC3A9C41-5607-48B4-A688-CCB638C48CF8}" presName="root2" presStyleCnt="0"/>
      <dgm:spPr/>
    </dgm:pt>
    <dgm:pt modelId="{50BAA4C0-F33C-4527-8383-22559693D6A2}" type="pres">
      <dgm:prSet presAssocID="{BC3A9C41-5607-48B4-A688-CCB638C48CF8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9B2A1D4-157F-4522-B2AC-69096F496158}" type="pres">
      <dgm:prSet presAssocID="{BC3A9C41-5607-48B4-A688-CCB638C48CF8}" presName="level3hierChild" presStyleCnt="0"/>
      <dgm:spPr/>
    </dgm:pt>
  </dgm:ptLst>
  <dgm:cxnLst>
    <dgm:cxn modelId="{89BDB0BA-B07B-47F0-A53C-7E3ACD6EB49F}" type="presOf" srcId="{1AD8A4FE-3033-4EC1-AB16-4EAED20FA1BB}" destId="{BF7FEE7A-8B15-4DF0-BCE3-D8AC342D05A3}" srcOrd="0" destOrd="0" presId="urn:microsoft.com/office/officeart/2005/8/layout/hierarchy2"/>
    <dgm:cxn modelId="{E7B3ABCC-4D34-41F3-BF2E-DD5BF95BAA5B}" srcId="{CB367AE7-7A74-469C-AE58-505A18BAE904}" destId="{17811E50-F051-4AE0-871F-FDE0B8CE3EE2}" srcOrd="1" destOrd="0" parTransId="{03E67369-8744-48CA-A8FF-7D44036F23D9}" sibTransId="{3DE3EBED-7F87-4261-B594-FB7D041CC3B2}"/>
    <dgm:cxn modelId="{017EBD14-EF88-4E1E-BF72-AF67CA3EEC53}" type="presOf" srcId="{BC3A9C41-5607-48B4-A688-CCB638C48CF8}" destId="{50BAA4C0-F33C-4527-8383-22559693D6A2}" srcOrd="0" destOrd="0" presId="urn:microsoft.com/office/officeart/2005/8/layout/hierarchy2"/>
    <dgm:cxn modelId="{8C4D0F7B-693D-4E88-A15D-FBDB3F1B5525}" srcId="{E096434A-06DD-4E56-9820-1438CADCFBD1}" destId="{D0F8E069-D16F-4C29-816B-7A8BFD043F1B}" srcOrd="1" destOrd="0" parTransId="{37D534E3-036B-4628-AF8B-E0D9B4DD8970}" sibTransId="{A7F139E1-1E5F-479E-BDB9-58B8838F784E}"/>
    <dgm:cxn modelId="{51320B7C-6747-46F9-A230-367EAD0653EE}" type="presOf" srcId="{4D700B63-7EE9-43D7-BC5E-77C902631326}" destId="{2A08B3A7-910F-45EA-976A-2B99D4B183A9}" srcOrd="0" destOrd="0" presId="urn:microsoft.com/office/officeart/2005/8/layout/hierarchy2"/>
    <dgm:cxn modelId="{42C32A4B-51AE-4BB0-AC5C-3466C05528E8}" type="presOf" srcId="{CAA56448-E77D-4AA9-B9A8-162C5F37800E}" destId="{47F5BC8D-CFA3-4443-84A9-D67F9DD7EE79}" srcOrd="1" destOrd="0" presId="urn:microsoft.com/office/officeart/2005/8/layout/hierarchy2"/>
    <dgm:cxn modelId="{980B0A26-2073-41FF-A5AE-D327ED1CB712}" type="presOf" srcId="{30F4541B-71A1-4671-B9B3-71BE7AD42832}" destId="{9C4941E4-713E-4999-ADFB-FCA424C3C55A}" srcOrd="0" destOrd="0" presId="urn:microsoft.com/office/officeart/2005/8/layout/hierarchy2"/>
    <dgm:cxn modelId="{3D82FCD1-9E18-41B2-B175-191A5F4838FB}" type="presOf" srcId="{194ACC89-E3C3-4F3D-98E3-8EE090E3534E}" destId="{4974403B-2A68-4D10-940D-FB45344C1739}" srcOrd="0" destOrd="0" presId="urn:microsoft.com/office/officeart/2005/8/layout/hierarchy2"/>
    <dgm:cxn modelId="{91FA147E-5CF7-4E9F-92E1-5959C5A9A460}" type="presOf" srcId="{03E67369-8744-48CA-A8FF-7D44036F23D9}" destId="{90E4BDDC-B834-4746-8638-E8B136A278D1}" srcOrd="1" destOrd="0" presId="urn:microsoft.com/office/officeart/2005/8/layout/hierarchy2"/>
    <dgm:cxn modelId="{8D62739A-0A51-4B71-B3BA-5C299012A2F9}" type="presOf" srcId="{0DDC2E7F-327C-4E13-977E-95A92CDE205B}" destId="{7E6A85C0-C28C-4225-8256-00451811D2D1}" srcOrd="1" destOrd="0" presId="urn:microsoft.com/office/officeart/2005/8/layout/hierarchy2"/>
    <dgm:cxn modelId="{F69CEDEA-0B2E-4754-A50A-37F740BEB624}" srcId="{CB367AE7-7A74-469C-AE58-505A18BAE904}" destId="{A8BF25A2-D300-4D8E-AE35-0D22FFB0BFD1}" srcOrd="0" destOrd="0" parTransId="{0DDC2E7F-327C-4E13-977E-95A92CDE205B}" sibTransId="{E05A511E-E819-458D-BACF-0EDC0C87BD54}"/>
    <dgm:cxn modelId="{F5082CF6-7662-4BF6-879A-4C3DEC721E98}" srcId="{E096434A-06DD-4E56-9820-1438CADCFBD1}" destId="{1AD8A4FE-3033-4EC1-AB16-4EAED20FA1BB}" srcOrd="0" destOrd="0" parTransId="{194ACC89-E3C3-4F3D-98E3-8EE090E3534E}" sibTransId="{272B8D7A-99D3-44C9-A966-8FB56409E62A}"/>
    <dgm:cxn modelId="{42FFBF7E-69AB-497E-92DA-6496AFB16A4F}" type="presOf" srcId="{D0F8E069-D16F-4C29-816B-7A8BFD043F1B}" destId="{D7FA1CCA-10B2-44A3-B338-B1DBED869900}" srcOrd="0" destOrd="0" presId="urn:microsoft.com/office/officeart/2005/8/layout/hierarchy2"/>
    <dgm:cxn modelId="{D324AA89-3CD6-47AE-B7C8-918580C78A8F}" srcId="{1AD8A4FE-3033-4EC1-AB16-4EAED20FA1BB}" destId="{CB367AE7-7A74-469C-AE58-505A18BAE904}" srcOrd="0" destOrd="0" parTransId="{CAA56448-E77D-4AA9-B9A8-162C5F37800E}" sibTransId="{2EE91E77-39AB-4D59-BCEE-C5DD5FC8380F}"/>
    <dgm:cxn modelId="{91D96B88-19D8-40A7-A11C-B4A63235E440}" type="presOf" srcId="{5CED3F5F-6757-4176-97C9-6CA52FC1CA3D}" destId="{006CA0F8-EEB1-4B63-BB3C-C6744BC4FCB4}" srcOrd="0" destOrd="0" presId="urn:microsoft.com/office/officeart/2005/8/layout/hierarchy2"/>
    <dgm:cxn modelId="{B62022AE-7743-4E24-9A63-3551E982F0B1}" srcId="{DA0951FC-D215-4705-84B5-23DDAA6A810A}" destId="{BC3A9C41-5607-48B4-A688-CCB638C48CF8}" srcOrd="0" destOrd="0" parTransId="{B643966B-BB61-4473-9A3A-BF2D0AC6DC0A}" sibTransId="{0431C07F-5434-4802-803B-A3487B28316E}"/>
    <dgm:cxn modelId="{CDB8DA0E-A3C7-4977-9312-B1006DC69CC0}" type="presOf" srcId="{FEEE9BB9-EC24-4383-8FA6-88280320A36E}" destId="{F788D436-C777-4BA0-A598-6E2E182B3A7D}" srcOrd="0" destOrd="0" presId="urn:microsoft.com/office/officeart/2005/8/layout/hierarchy2"/>
    <dgm:cxn modelId="{8E4BF2AB-F8F7-47BF-875A-C687015C34EA}" type="presOf" srcId="{5065F329-4DB4-4BDA-90BD-441C7ECCEF21}" destId="{623E1610-8A56-45AF-9F13-6843BBE54015}" srcOrd="0" destOrd="0" presId="urn:microsoft.com/office/officeart/2005/8/layout/hierarchy2"/>
    <dgm:cxn modelId="{3F29E189-9C0C-4841-A34F-1EDFDADBA6FC}" type="presOf" srcId="{E096434A-06DD-4E56-9820-1438CADCFBD1}" destId="{837762C6-C9B5-4536-8333-83E4F96F83FC}" srcOrd="0" destOrd="0" presId="urn:microsoft.com/office/officeart/2005/8/layout/hierarchy2"/>
    <dgm:cxn modelId="{5FFAF8A9-9BE1-4862-AC01-482DA1E55532}" srcId="{FEEE9BB9-EC24-4383-8FA6-88280320A36E}" destId="{5065F329-4DB4-4BDA-90BD-441C7ECCEF21}" srcOrd="0" destOrd="0" parTransId="{5CED3F5F-6757-4176-97C9-6CA52FC1CA3D}" sibTransId="{A8C20962-1C21-41D2-BC76-90C3CA953018}"/>
    <dgm:cxn modelId="{8F221DC1-8856-4238-8608-CAAAC9B9706F}" type="presOf" srcId="{CB367AE7-7A74-469C-AE58-505A18BAE904}" destId="{E1E5B64D-1930-4FE9-9E48-44C57250AE69}" srcOrd="0" destOrd="0" presId="urn:microsoft.com/office/officeart/2005/8/layout/hierarchy2"/>
    <dgm:cxn modelId="{A24C2F38-A9B9-40DF-9F47-260E9313110C}" type="presOf" srcId="{DA0951FC-D215-4705-84B5-23DDAA6A810A}" destId="{B174D46A-1A4B-494A-BCBB-762021017D8F}" srcOrd="0" destOrd="0" presId="urn:microsoft.com/office/officeart/2005/8/layout/hierarchy2"/>
    <dgm:cxn modelId="{08F1C202-9FE0-4BBE-9D32-2FD2EE32BBA7}" srcId="{1AD8A4FE-3033-4EC1-AB16-4EAED20FA1BB}" destId="{FEEE9BB9-EC24-4383-8FA6-88280320A36E}" srcOrd="1" destOrd="0" parTransId="{5EA374AD-E6C2-43BE-8A64-AF143EAD4379}" sibTransId="{B1E3C946-6E1D-47F6-B66E-EDA2A54AFF0B}"/>
    <dgm:cxn modelId="{FD5536E1-4523-40EF-BA7F-C5593CAD293A}" type="presOf" srcId="{194ACC89-E3C3-4F3D-98E3-8EE090E3534E}" destId="{43994B1D-39D7-4D7C-A954-E5C8B0286698}" srcOrd="1" destOrd="0" presId="urn:microsoft.com/office/officeart/2005/8/layout/hierarchy2"/>
    <dgm:cxn modelId="{187315B2-DB68-40BE-A7E8-C3CA1584E297}" type="presOf" srcId="{03E67369-8744-48CA-A8FF-7D44036F23D9}" destId="{FAEC8C60-1A90-4517-8AE5-C31D055CCC24}" srcOrd="0" destOrd="0" presId="urn:microsoft.com/office/officeart/2005/8/layout/hierarchy2"/>
    <dgm:cxn modelId="{EBACE3FB-1A19-4E68-A1C7-5F8B81B1D2B3}" type="presOf" srcId="{5EA374AD-E6C2-43BE-8A64-AF143EAD4379}" destId="{3C53A93F-9EB5-468E-80DC-B6C99E48C7EE}" srcOrd="0" destOrd="0" presId="urn:microsoft.com/office/officeart/2005/8/layout/hierarchy2"/>
    <dgm:cxn modelId="{A916067B-A5C2-464A-8C87-4E0F9E32E5E5}" type="presOf" srcId="{37D534E3-036B-4628-AF8B-E0D9B4DD8970}" destId="{1091E6F0-0C1B-4162-A7D8-422B5908A1D7}" srcOrd="0" destOrd="0" presId="urn:microsoft.com/office/officeart/2005/8/layout/hierarchy2"/>
    <dgm:cxn modelId="{EA31A925-1C33-4394-BE91-F6E3C90A5241}" type="presOf" srcId="{CAA56448-E77D-4AA9-B9A8-162C5F37800E}" destId="{56942A5C-A587-4F4E-84B2-CD41CBAF5767}" srcOrd="0" destOrd="0" presId="urn:microsoft.com/office/officeart/2005/8/layout/hierarchy2"/>
    <dgm:cxn modelId="{D22F2BB4-787A-4E7A-B24B-9673D39DFB4D}" type="presOf" srcId="{37D534E3-036B-4628-AF8B-E0D9B4DD8970}" destId="{96BAC9CA-83F9-4772-B6FB-581BFBBEEF08}" srcOrd="1" destOrd="0" presId="urn:microsoft.com/office/officeart/2005/8/layout/hierarchy2"/>
    <dgm:cxn modelId="{2EE7FDF5-A79C-458C-AC50-2DDECD2FC934}" type="presOf" srcId="{17811E50-F051-4AE0-871F-FDE0B8CE3EE2}" destId="{3D58423C-5729-41CC-94C8-AA4DA2594740}" srcOrd="0" destOrd="0" presId="urn:microsoft.com/office/officeart/2005/8/layout/hierarchy2"/>
    <dgm:cxn modelId="{6FFFFB4C-BF1D-4B14-894B-7A5DF962AF12}" type="presOf" srcId="{5CED3F5F-6757-4176-97C9-6CA52FC1CA3D}" destId="{E0D15982-C525-4E77-B609-8E7681C75E1C}" srcOrd="1" destOrd="0" presId="urn:microsoft.com/office/officeart/2005/8/layout/hierarchy2"/>
    <dgm:cxn modelId="{D0E3B5D3-79A5-430C-8CB6-0AA1B84A986D}" type="presOf" srcId="{5EA374AD-E6C2-43BE-8A64-AF143EAD4379}" destId="{8A2D7E66-C81A-4C21-874D-8693BA691C91}" srcOrd="1" destOrd="0" presId="urn:microsoft.com/office/officeart/2005/8/layout/hierarchy2"/>
    <dgm:cxn modelId="{789127BE-E1FE-4E66-8E89-BAB6B713566E}" type="presOf" srcId="{A8BF25A2-D300-4D8E-AE35-0D22FFB0BFD1}" destId="{711AE65D-01A8-4076-AD04-CDF546748460}" srcOrd="0" destOrd="0" presId="urn:microsoft.com/office/officeart/2005/8/layout/hierarchy2"/>
    <dgm:cxn modelId="{892138A6-E49F-47AF-901E-89640CD462AD}" srcId="{4D700B63-7EE9-43D7-BC5E-77C902631326}" destId="{E096434A-06DD-4E56-9820-1438CADCFBD1}" srcOrd="0" destOrd="0" parTransId="{D05E0F92-4C1D-4F3B-9B50-51C5295ADA1E}" sibTransId="{826FCC74-3E7A-474A-9E55-F4D421BEE7AF}"/>
    <dgm:cxn modelId="{B3FC8684-913F-4C8D-A7F1-9D217C96C8AC}" type="presOf" srcId="{0DDC2E7F-327C-4E13-977E-95A92CDE205B}" destId="{A451687A-0951-45E3-9E04-67A122CB555D}" srcOrd="0" destOrd="0" presId="urn:microsoft.com/office/officeart/2005/8/layout/hierarchy2"/>
    <dgm:cxn modelId="{0A0D136F-8994-4066-A7A9-CE5C08802E1B}" type="presOf" srcId="{30F4541B-71A1-4671-B9B3-71BE7AD42832}" destId="{12A02C7F-4BEB-4223-8FA1-A70A596BF3C5}" srcOrd="1" destOrd="0" presId="urn:microsoft.com/office/officeart/2005/8/layout/hierarchy2"/>
    <dgm:cxn modelId="{678B3947-897D-45AE-88DB-6EF11F38D701}" type="presOf" srcId="{B643966B-BB61-4473-9A3A-BF2D0AC6DC0A}" destId="{EF85869D-B3BD-413E-892D-82C5D3DEDE61}" srcOrd="1" destOrd="0" presId="urn:microsoft.com/office/officeart/2005/8/layout/hierarchy2"/>
    <dgm:cxn modelId="{9FB19A7A-929C-48F2-A4D2-CDB28ED668A0}" type="presOf" srcId="{B643966B-BB61-4473-9A3A-BF2D0AC6DC0A}" destId="{6F651508-D674-4028-81D4-DC5032FF7B63}" srcOrd="0" destOrd="0" presId="urn:microsoft.com/office/officeart/2005/8/layout/hierarchy2"/>
    <dgm:cxn modelId="{F2A72E87-6A1D-4216-8088-03A06E7A23AA}" srcId="{D0F8E069-D16F-4C29-816B-7A8BFD043F1B}" destId="{DA0951FC-D215-4705-84B5-23DDAA6A810A}" srcOrd="0" destOrd="0" parTransId="{30F4541B-71A1-4671-B9B3-71BE7AD42832}" sibTransId="{331D519B-A5F7-4A14-AE36-7474196058A5}"/>
    <dgm:cxn modelId="{BD3E2648-CE10-4E86-9BF3-26E204CE97AC}" type="presParOf" srcId="{2A08B3A7-910F-45EA-976A-2B99D4B183A9}" destId="{DF0B7DC9-3972-4E18-8171-7C5E91EC7CA6}" srcOrd="0" destOrd="0" presId="urn:microsoft.com/office/officeart/2005/8/layout/hierarchy2"/>
    <dgm:cxn modelId="{003AF7B4-4598-4E1D-9EF6-7B7A0C33BAA5}" type="presParOf" srcId="{DF0B7DC9-3972-4E18-8171-7C5E91EC7CA6}" destId="{837762C6-C9B5-4536-8333-83E4F96F83FC}" srcOrd="0" destOrd="0" presId="urn:microsoft.com/office/officeart/2005/8/layout/hierarchy2"/>
    <dgm:cxn modelId="{9310F67C-BCB8-4852-B17B-680B75183BD8}" type="presParOf" srcId="{DF0B7DC9-3972-4E18-8171-7C5E91EC7CA6}" destId="{36EB7ED4-EA0C-4B7E-9CB7-EDEE7AEE631B}" srcOrd="1" destOrd="0" presId="urn:microsoft.com/office/officeart/2005/8/layout/hierarchy2"/>
    <dgm:cxn modelId="{0F57EC07-4BA4-40A1-8D28-D89C21E75FF0}" type="presParOf" srcId="{36EB7ED4-EA0C-4B7E-9CB7-EDEE7AEE631B}" destId="{4974403B-2A68-4D10-940D-FB45344C1739}" srcOrd="0" destOrd="0" presId="urn:microsoft.com/office/officeart/2005/8/layout/hierarchy2"/>
    <dgm:cxn modelId="{7063FE47-0F75-4DCC-B8C7-58AF70657BA0}" type="presParOf" srcId="{4974403B-2A68-4D10-940D-FB45344C1739}" destId="{43994B1D-39D7-4D7C-A954-E5C8B0286698}" srcOrd="0" destOrd="0" presId="urn:microsoft.com/office/officeart/2005/8/layout/hierarchy2"/>
    <dgm:cxn modelId="{B1938D70-0D1D-4145-A73B-8BFD7C1C39DD}" type="presParOf" srcId="{36EB7ED4-EA0C-4B7E-9CB7-EDEE7AEE631B}" destId="{5760472C-97E3-4F45-92D2-0923DE76C3E3}" srcOrd="1" destOrd="0" presId="urn:microsoft.com/office/officeart/2005/8/layout/hierarchy2"/>
    <dgm:cxn modelId="{9421A494-C444-41C7-886A-F4FD5E1F8A56}" type="presParOf" srcId="{5760472C-97E3-4F45-92D2-0923DE76C3E3}" destId="{BF7FEE7A-8B15-4DF0-BCE3-D8AC342D05A3}" srcOrd="0" destOrd="0" presId="urn:microsoft.com/office/officeart/2005/8/layout/hierarchy2"/>
    <dgm:cxn modelId="{DDB0BD8F-6A8F-4408-9810-0663FB485076}" type="presParOf" srcId="{5760472C-97E3-4F45-92D2-0923DE76C3E3}" destId="{D7352FC9-6D04-4647-BFBE-D1980C8D44CE}" srcOrd="1" destOrd="0" presId="urn:microsoft.com/office/officeart/2005/8/layout/hierarchy2"/>
    <dgm:cxn modelId="{C509C279-2F4D-4AC2-A41B-17DB83124BD4}" type="presParOf" srcId="{D7352FC9-6D04-4647-BFBE-D1980C8D44CE}" destId="{56942A5C-A587-4F4E-84B2-CD41CBAF5767}" srcOrd="0" destOrd="0" presId="urn:microsoft.com/office/officeart/2005/8/layout/hierarchy2"/>
    <dgm:cxn modelId="{9FCA0E1F-0314-4721-9FF8-7C227016B687}" type="presParOf" srcId="{56942A5C-A587-4F4E-84B2-CD41CBAF5767}" destId="{47F5BC8D-CFA3-4443-84A9-D67F9DD7EE79}" srcOrd="0" destOrd="0" presId="urn:microsoft.com/office/officeart/2005/8/layout/hierarchy2"/>
    <dgm:cxn modelId="{6A3B3F9A-44EB-40B0-A5F1-87DA7AF35ED6}" type="presParOf" srcId="{D7352FC9-6D04-4647-BFBE-D1980C8D44CE}" destId="{81EA9577-D20D-4AF8-8A51-C9A5C5C0A317}" srcOrd="1" destOrd="0" presId="urn:microsoft.com/office/officeart/2005/8/layout/hierarchy2"/>
    <dgm:cxn modelId="{93B647B4-B6D1-4E51-A251-3EA71671F661}" type="presParOf" srcId="{81EA9577-D20D-4AF8-8A51-C9A5C5C0A317}" destId="{E1E5B64D-1930-4FE9-9E48-44C57250AE69}" srcOrd="0" destOrd="0" presId="urn:microsoft.com/office/officeart/2005/8/layout/hierarchy2"/>
    <dgm:cxn modelId="{79914AB6-B3DA-4133-AED0-F0D621671E84}" type="presParOf" srcId="{81EA9577-D20D-4AF8-8A51-C9A5C5C0A317}" destId="{884D9FE1-F267-44A9-8D67-734D3B9FA72B}" srcOrd="1" destOrd="0" presId="urn:microsoft.com/office/officeart/2005/8/layout/hierarchy2"/>
    <dgm:cxn modelId="{0C693470-00C9-4433-AFEC-F5DCD33698AB}" type="presParOf" srcId="{884D9FE1-F267-44A9-8D67-734D3B9FA72B}" destId="{A451687A-0951-45E3-9E04-67A122CB555D}" srcOrd="0" destOrd="0" presId="urn:microsoft.com/office/officeart/2005/8/layout/hierarchy2"/>
    <dgm:cxn modelId="{8ACA9213-8B16-479F-8363-A82592E0D0F3}" type="presParOf" srcId="{A451687A-0951-45E3-9E04-67A122CB555D}" destId="{7E6A85C0-C28C-4225-8256-00451811D2D1}" srcOrd="0" destOrd="0" presId="urn:microsoft.com/office/officeart/2005/8/layout/hierarchy2"/>
    <dgm:cxn modelId="{5528CA9D-7BAF-48A9-B311-43AB1469E1CF}" type="presParOf" srcId="{884D9FE1-F267-44A9-8D67-734D3B9FA72B}" destId="{34798244-B919-4750-8ED4-554A7235ECC3}" srcOrd="1" destOrd="0" presId="urn:microsoft.com/office/officeart/2005/8/layout/hierarchy2"/>
    <dgm:cxn modelId="{CC9B2779-E3A3-44B3-BF9D-59557151D2EF}" type="presParOf" srcId="{34798244-B919-4750-8ED4-554A7235ECC3}" destId="{711AE65D-01A8-4076-AD04-CDF546748460}" srcOrd="0" destOrd="0" presId="urn:microsoft.com/office/officeart/2005/8/layout/hierarchy2"/>
    <dgm:cxn modelId="{9220038F-B11B-411B-923A-0D4EFBA008DD}" type="presParOf" srcId="{34798244-B919-4750-8ED4-554A7235ECC3}" destId="{0174D53B-F3B6-4D01-A69C-CFE7F515939E}" srcOrd="1" destOrd="0" presId="urn:microsoft.com/office/officeart/2005/8/layout/hierarchy2"/>
    <dgm:cxn modelId="{AC780586-9534-4036-9AA2-1138E3741AA1}" type="presParOf" srcId="{884D9FE1-F267-44A9-8D67-734D3B9FA72B}" destId="{FAEC8C60-1A90-4517-8AE5-C31D055CCC24}" srcOrd="2" destOrd="0" presId="urn:microsoft.com/office/officeart/2005/8/layout/hierarchy2"/>
    <dgm:cxn modelId="{439891BD-4C75-4D15-B155-B919D80C0F91}" type="presParOf" srcId="{FAEC8C60-1A90-4517-8AE5-C31D055CCC24}" destId="{90E4BDDC-B834-4746-8638-E8B136A278D1}" srcOrd="0" destOrd="0" presId="urn:microsoft.com/office/officeart/2005/8/layout/hierarchy2"/>
    <dgm:cxn modelId="{ADF164A0-0E59-4E6B-A9E1-F53E6CFE7F24}" type="presParOf" srcId="{884D9FE1-F267-44A9-8D67-734D3B9FA72B}" destId="{A3F25035-297E-4249-9C38-D4DC61EF3E64}" srcOrd="3" destOrd="0" presId="urn:microsoft.com/office/officeart/2005/8/layout/hierarchy2"/>
    <dgm:cxn modelId="{5A9251E6-D5B7-44B2-A315-213AFCB6E07D}" type="presParOf" srcId="{A3F25035-297E-4249-9C38-D4DC61EF3E64}" destId="{3D58423C-5729-41CC-94C8-AA4DA2594740}" srcOrd="0" destOrd="0" presId="urn:microsoft.com/office/officeart/2005/8/layout/hierarchy2"/>
    <dgm:cxn modelId="{FF7285EA-80D2-4C4A-A1E9-7544C7A09212}" type="presParOf" srcId="{A3F25035-297E-4249-9C38-D4DC61EF3E64}" destId="{DA6DE2CF-C56C-4825-A8BF-663E32BDE979}" srcOrd="1" destOrd="0" presId="urn:microsoft.com/office/officeart/2005/8/layout/hierarchy2"/>
    <dgm:cxn modelId="{50DFF364-D59F-49C6-8F3D-BDA6D675AD6D}" type="presParOf" srcId="{D7352FC9-6D04-4647-BFBE-D1980C8D44CE}" destId="{3C53A93F-9EB5-468E-80DC-B6C99E48C7EE}" srcOrd="2" destOrd="0" presId="urn:microsoft.com/office/officeart/2005/8/layout/hierarchy2"/>
    <dgm:cxn modelId="{9032878D-3FF1-44E3-B14E-632E9B32DC5E}" type="presParOf" srcId="{3C53A93F-9EB5-468E-80DC-B6C99E48C7EE}" destId="{8A2D7E66-C81A-4C21-874D-8693BA691C91}" srcOrd="0" destOrd="0" presId="urn:microsoft.com/office/officeart/2005/8/layout/hierarchy2"/>
    <dgm:cxn modelId="{2D99D77A-CA50-4E1C-935B-8AB1BF6BF033}" type="presParOf" srcId="{D7352FC9-6D04-4647-BFBE-D1980C8D44CE}" destId="{92A4FB27-7B7E-4B65-9D7E-8532ECE3ACD1}" srcOrd="3" destOrd="0" presId="urn:microsoft.com/office/officeart/2005/8/layout/hierarchy2"/>
    <dgm:cxn modelId="{D66AB4F1-F217-46FD-9A9B-1710F277359D}" type="presParOf" srcId="{92A4FB27-7B7E-4B65-9D7E-8532ECE3ACD1}" destId="{F788D436-C777-4BA0-A598-6E2E182B3A7D}" srcOrd="0" destOrd="0" presId="urn:microsoft.com/office/officeart/2005/8/layout/hierarchy2"/>
    <dgm:cxn modelId="{86BA3935-4017-440D-A536-002526305CE4}" type="presParOf" srcId="{92A4FB27-7B7E-4B65-9D7E-8532ECE3ACD1}" destId="{10C0DC07-311B-49E7-97D1-E8A4294099C8}" srcOrd="1" destOrd="0" presId="urn:microsoft.com/office/officeart/2005/8/layout/hierarchy2"/>
    <dgm:cxn modelId="{C8E9EBC3-A403-409F-B055-5CD99079F6FE}" type="presParOf" srcId="{10C0DC07-311B-49E7-97D1-E8A4294099C8}" destId="{006CA0F8-EEB1-4B63-BB3C-C6744BC4FCB4}" srcOrd="0" destOrd="0" presId="urn:microsoft.com/office/officeart/2005/8/layout/hierarchy2"/>
    <dgm:cxn modelId="{BB97863C-2C78-416D-9ECF-CF7A608839F0}" type="presParOf" srcId="{006CA0F8-EEB1-4B63-BB3C-C6744BC4FCB4}" destId="{E0D15982-C525-4E77-B609-8E7681C75E1C}" srcOrd="0" destOrd="0" presId="urn:microsoft.com/office/officeart/2005/8/layout/hierarchy2"/>
    <dgm:cxn modelId="{45364108-35C8-488D-B513-B9DDCE09BEEF}" type="presParOf" srcId="{10C0DC07-311B-49E7-97D1-E8A4294099C8}" destId="{B8D260C4-1493-41DB-AF7C-BE97ED60AC30}" srcOrd="1" destOrd="0" presId="urn:microsoft.com/office/officeart/2005/8/layout/hierarchy2"/>
    <dgm:cxn modelId="{60C5A2E1-8FFA-4C7E-8B4A-20FCEF308283}" type="presParOf" srcId="{B8D260C4-1493-41DB-AF7C-BE97ED60AC30}" destId="{623E1610-8A56-45AF-9F13-6843BBE54015}" srcOrd="0" destOrd="0" presId="urn:microsoft.com/office/officeart/2005/8/layout/hierarchy2"/>
    <dgm:cxn modelId="{AF971112-B57E-4E6E-AAFB-C570DEB20A71}" type="presParOf" srcId="{B8D260C4-1493-41DB-AF7C-BE97ED60AC30}" destId="{06BD8A17-1C68-4F17-8D8C-30CB01A2EBBB}" srcOrd="1" destOrd="0" presId="urn:microsoft.com/office/officeart/2005/8/layout/hierarchy2"/>
    <dgm:cxn modelId="{9ED9D7B1-6A76-41CA-B6B1-A58A10E53F04}" type="presParOf" srcId="{36EB7ED4-EA0C-4B7E-9CB7-EDEE7AEE631B}" destId="{1091E6F0-0C1B-4162-A7D8-422B5908A1D7}" srcOrd="2" destOrd="0" presId="urn:microsoft.com/office/officeart/2005/8/layout/hierarchy2"/>
    <dgm:cxn modelId="{CE4B8236-5454-402C-A50D-88E77E7931FD}" type="presParOf" srcId="{1091E6F0-0C1B-4162-A7D8-422B5908A1D7}" destId="{96BAC9CA-83F9-4772-B6FB-581BFBBEEF08}" srcOrd="0" destOrd="0" presId="urn:microsoft.com/office/officeart/2005/8/layout/hierarchy2"/>
    <dgm:cxn modelId="{B93FA487-79AE-4692-A3B1-7BE2419971B3}" type="presParOf" srcId="{36EB7ED4-EA0C-4B7E-9CB7-EDEE7AEE631B}" destId="{20D38907-1C46-4492-AB67-DB21AA81FEE2}" srcOrd="3" destOrd="0" presId="urn:microsoft.com/office/officeart/2005/8/layout/hierarchy2"/>
    <dgm:cxn modelId="{9AE9508F-5C8C-4AEB-9162-61E6124D3C89}" type="presParOf" srcId="{20D38907-1C46-4492-AB67-DB21AA81FEE2}" destId="{D7FA1CCA-10B2-44A3-B338-B1DBED869900}" srcOrd="0" destOrd="0" presId="urn:microsoft.com/office/officeart/2005/8/layout/hierarchy2"/>
    <dgm:cxn modelId="{2AC908F5-F7EA-4BF7-BE54-7BB747F8AA69}" type="presParOf" srcId="{20D38907-1C46-4492-AB67-DB21AA81FEE2}" destId="{7AA4AACC-4AFB-42FE-AB5B-EA925D7891F7}" srcOrd="1" destOrd="0" presId="urn:microsoft.com/office/officeart/2005/8/layout/hierarchy2"/>
    <dgm:cxn modelId="{987B21EF-436D-4E73-A319-9F86B1EF1D8B}" type="presParOf" srcId="{7AA4AACC-4AFB-42FE-AB5B-EA925D7891F7}" destId="{9C4941E4-713E-4999-ADFB-FCA424C3C55A}" srcOrd="0" destOrd="0" presId="urn:microsoft.com/office/officeart/2005/8/layout/hierarchy2"/>
    <dgm:cxn modelId="{327C6EDB-388D-469C-8F85-B92FAD5C472E}" type="presParOf" srcId="{9C4941E4-713E-4999-ADFB-FCA424C3C55A}" destId="{12A02C7F-4BEB-4223-8FA1-A70A596BF3C5}" srcOrd="0" destOrd="0" presId="urn:microsoft.com/office/officeart/2005/8/layout/hierarchy2"/>
    <dgm:cxn modelId="{D21A79DD-D8BA-4048-9F98-FF38A09C5EEA}" type="presParOf" srcId="{7AA4AACC-4AFB-42FE-AB5B-EA925D7891F7}" destId="{FD3C17BA-AA38-4F98-952F-B14EA7071A90}" srcOrd="1" destOrd="0" presId="urn:microsoft.com/office/officeart/2005/8/layout/hierarchy2"/>
    <dgm:cxn modelId="{282C99E6-2650-401A-9E35-994BD68A5178}" type="presParOf" srcId="{FD3C17BA-AA38-4F98-952F-B14EA7071A90}" destId="{B174D46A-1A4B-494A-BCBB-762021017D8F}" srcOrd="0" destOrd="0" presId="urn:microsoft.com/office/officeart/2005/8/layout/hierarchy2"/>
    <dgm:cxn modelId="{99EE4749-00E0-4A25-8323-2340AC279A07}" type="presParOf" srcId="{FD3C17BA-AA38-4F98-952F-B14EA7071A90}" destId="{D1A1A022-D042-45CB-87DE-2BF5DA8A1C5D}" srcOrd="1" destOrd="0" presId="urn:microsoft.com/office/officeart/2005/8/layout/hierarchy2"/>
    <dgm:cxn modelId="{F70B2A97-9F11-4FB4-BE1F-6B6716327A8B}" type="presParOf" srcId="{D1A1A022-D042-45CB-87DE-2BF5DA8A1C5D}" destId="{6F651508-D674-4028-81D4-DC5032FF7B63}" srcOrd="0" destOrd="0" presId="urn:microsoft.com/office/officeart/2005/8/layout/hierarchy2"/>
    <dgm:cxn modelId="{12B54BF2-276A-4B5A-BE27-AC7476E70A09}" type="presParOf" srcId="{6F651508-D674-4028-81D4-DC5032FF7B63}" destId="{EF85869D-B3BD-413E-892D-82C5D3DEDE61}" srcOrd="0" destOrd="0" presId="urn:microsoft.com/office/officeart/2005/8/layout/hierarchy2"/>
    <dgm:cxn modelId="{1281B948-C012-4422-8224-A051C1FA2D90}" type="presParOf" srcId="{D1A1A022-D042-45CB-87DE-2BF5DA8A1C5D}" destId="{9341D6A2-33EB-4940-A0CD-64D4E1696BD5}" srcOrd="1" destOrd="0" presId="urn:microsoft.com/office/officeart/2005/8/layout/hierarchy2"/>
    <dgm:cxn modelId="{AC961591-9B61-44CE-B7B5-B7E11BCC72ED}" type="presParOf" srcId="{9341D6A2-33EB-4940-A0CD-64D4E1696BD5}" destId="{50BAA4C0-F33C-4527-8383-22559693D6A2}" srcOrd="0" destOrd="0" presId="urn:microsoft.com/office/officeart/2005/8/layout/hierarchy2"/>
    <dgm:cxn modelId="{0BD4DD6F-3F1D-489B-98FF-516B6EA90ADB}" type="presParOf" srcId="{9341D6A2-33EB-4940-A0CD-64D4E1696BD5}" destId="{89B2A1D4-157F-4522-B2AC-69096F49615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FA7A-C389-4112-A5BE-0559EC77E8EC}">
      <dsp:nvSpPr>
        <dsp:cNvPr id="0" name=""/>
        <dsp:cNvSpPr/>
      </dsp:nvSpPr>
      <dsp:spPr>
        <a:xfrm rot="10800000">
          <a:off x="0" y="328536"/>
          <a:ext cx="2520280" cy="1575174"/>
        </a:xfrm>
        <a:prstGeom prst="swooshArrow">
          <a:avLst>
            <a:gd name="adj1" fmla="val 25000"/>
            <a:gd name="adj2" fmla="val 25000"/>
          </a:avLst>
        </a:prstGeom>
        <a:solidFill>
          <a:schemeClr val="bg1">
            <a:lumMod val="75000"/>
            <a:alpha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E17BD-FD73-41D6-96E4-50371AC396AD}">
      <dsp:nvSpPr>
        <dsp:cNvPr id="0" name=""/>
        <dsp:cNvSpPr/>
      </dsp:nvSpPr>
      <dsp:spPr>
        <a:xfrm>
          <a:off x="720081" y="1144239"/>
          <a:ext cx="186500" cy="186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23376-1AD7-430C-A9C2-1FEAC5EA8594}">
      <dsp:nvSpPr>
        <dsp:cNvPr id="0" name=""/>
        <dsp:cNvSpPr/>
      </dsp:nvSpPr>
      <dsp:spPr>
        <a:xfrm>
          <a:off x="72004" y="496170"/>
          <a:ext cx="1584177" cy="1162479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8823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bg1">
                  <a:lumMod val="50000"/>
                </a:schemeClr>
              </a:solidFill>
            </a:rPr>
            <a:t>Função do </a:t>
          </a:r>
          <a:r>
            <a:rPr lang="pt-BR" sz="3200" b="1" kern="1200" dirty="0" smtClean="0">
              <a:solidFill>
                <a:srgbClr val="FF0000"/>
              </a:solidFill>
            </a:rPr>
            <a:t>SCI</a:t>
          </a:r>
          <a:endParaRPr lang="pt-BR" sz="3200" b="1" kern="1200" dirty="0">
            <a:solidFill>
              <a:srgbClr val="FF0000"/>
            </a:solidFill>
          </a:endParaRPr>
        </a:p>
      </dsp:txBody>
      <dsp:txXfrm>
        <a:off x="128752" y="552918"/>
        <a:ext cx="1470681" cy="1048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0FA7A-C389-4112-A5BE-0559EC77E8EC}">
      <dsp:nvSpPr>
        <dsp:cNvPr id="0" name=""/>
        <dsp:cNvSpPr/>
      </dsp:nvSpPr>
      <dsp:spPr>
        <a:xfrm rot="10800000">
          <a:off x="0" y="472552"/>
          <a:ext cx="3672408" cy="2295255"/>
        </a:xfrm>
        <a:prstGeom prst="swooshArrow">
          <a:avLst>
            <a:gd name="adj1" fmla="val 25000"/>
            <a:gd name="adj2" fmla="val 25000"/>
          </a:avLst>
        </a:prstGeom>
        <a:solidFill>
          <a:schemeClr val="bg1">
            <a:lumMod val="75000"/>
            <a:alpha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E17BD-FD73-41D6-96E4-50371AC396AD}">
      <dsp:nvSpPr>
        <dsp:cNvPr id="0" name=""/>
        <dsp:cNvSpPr/>
      </dsp:nvSpPr>
      <dsp:spPr>
        <a:xfrm>
          <a:off x="936103" y="1728191"/>
          <a:ext cx="271758" cy="271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23376-1AD7-430C-A9C2-1FEAC5EA8594}">
      <dsp:nvSpPr>
        <dsp:cNvPr id="0" name=""/>
        <dsp:cNvSpPr/>
      </dsp:nvSpPr>
      <dsp:spPr>
        <a:xfrm>
          <a:off x="576068" y="936110"/>
          <a:ext cx="1802270" cy="1693898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43999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Função da </a:t>
          </a:r>
          <a:r>
            <a:rPr lang="pt-BR" sz="3200" b="1" kern="1200" dirty="0" smtClean="0">
              <a:solidFill>
                <a:srgbClr val="FF0000"/>
              </a:solidFill>
            </a:rPr>
            <a:t>CAGE</a:t>
          </a:r>
          <a:endParaRPr lang="pt-BR" sz="3200" b="1" kern="1200" dirty="0">
            <a:solidFill>
              <a:srgbClr val="FF0000"/>
            </a:solidFill>
          </a:endParaRPr>
        </a:p>
      </dsp:txBody>
      <dsp:txXfrm>
        <a:off x="658757" y="1018799"/>
        <a:ext cx="1636892" cy="1528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EEE2A-2D47-4B5F-933E-57986A61CF5B}">
      <dsp:nvSpPr>
        <dsp:cNvPr id="0" name=""/>
        <dsp:cNvSpPr/>
      </dsp:nvSpPr>
      <dsp:spPr>
        <a:xfrm>
          <a:off x="611075" y="186289"/>
          <a:ext cx="91440" cy="171352"/>
        </a:xfrm>
        <a:custGeom>
          <a:avLst/>
          <a:gdLst/>
          <a:ahLst/>
          <a:cxnLst/>
          <a:rect l="0" t="0" r="0" b="0"/>
          <a:pathLst>
            <a:path>
              <a:moveTo>
                <a:pt x="84832" y="0"/>
              </a:moveTo>
              <a:lnTo>
                <a:pt x="84832" y="171352"/>
              </a:lnTo>
              <a:lnTo>
                <a:pt x="45720" y="1713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5A686-9D06-4098-A24F-CAD96359C4A0}">
      <dsp:nvSpPr>
        <dsp:cNvPr id="0" name=""/>
        <dsp:cNvSpPr/>
      </dsp:nvSpPr>
      <dsp:spPr>
        <a:xfrm>
          <a:off x="695908" y="186289"/>
          <a:ext cx="450730" cy="342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91"/>
              </a:lnTo>
              <a:lnTo>
                <a:pt x="450730" y="303591"/>
              </a:lnTo>
              <a:lnTo>
                <a:pt x="450730" y="3427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64E1F-3D55-4F53-8042-D3B8FE193543}">
      <dsp:nvSpPr>
        <dsp:cNvPr id="0" name=""/>
        <dsp:cNvSpPr/>
      </dsp:nvSpPr>
      <dsp:spPr>
        <a:xfrm>
          <a:off x="650188" y="186289"/>
          <a:ext cx="91440" cy="342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7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D801D-C4AD-4654-8CDB-A66883D71A37}">
      <dsp:nvSpPr>
        <dsp:cNvPr id="0" name=""/>
        <dsp:cNvSpPr/>
      </dsp:nvSpPr>
      <dsp:spPr>
        <a:xfrm>
          <a:off x="245177" y="186289"/>
          <a:ext cx="450730" cy="342704"/>
        </a:xfrm>
        <a:custGeom>
          <a:avLst/>
          <a:gdLst/>
          <a:ahLst/>
          <a:cxnLst/>
          <a:rect l="0" t="0" r="0" b="0"/>
          <a:pathLst>
            <a:path>
              <a:moveTo>
                <a:pt x="450730" y="0"/>
              </a:moveTo>
              <a:lnTo>
                <a:pt x="450730" y="303591"/>
              </a:lnTo>
              <a:lnTo>
                <a:pt x="0" y="303591"/>
              </a:lnTo>
              <a:lnTo>
                <a:pt x="0" y="3427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06A1E-5C05-405B-82D3-8C23FF1CB926}">
      <dsp:nvSpPr>
        <dsp:cNvPr id="0" name=""/>
        <dsp:cNvSpPr/>
      </dsp:nvSpPr>
      <dsp:spPr>
        <a:xfrm>
          <a:off x="509655" y="37"/>
          <a:ext cx="372504" cy="18625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>
        <a:off x="509655" y="37"/>
        <a:ext cx="372504" cy="186252"/>
      </dsp:txXfrm>
    </dsp:sp>
    <dsp:sp modelId="{802880DA-84C7-40DE-A560-CD9EFD2AB60A}">
      <dsp:nvSpPr>
        <dsp:cNvPr id="0" name=""/>
        <dsp:cNvSpPr/>
      </dsp:nvSpPr>
      <dsp:spPr>
        <a:xfrm>
          <a:off x="58925" y="528994"/>
          <a:ext cx="372504" cy="1862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>
        <a:off x="58925" y="528994"/>
        <a:ext cx="372504" cy="186252"/>
      </dsp:txXfrm>
    </dsp:sp>
    <dsp:sp modelId="{EE1B93B5-394F-4B96-A11F-FE8C29A85003}">
      <dsp:nvSpPr>
        <dsp:cNvPr id="0" name=""/>
        <dsp:cNvSpPr/>
      </dsp:nvSpPr>
      <dsp:spPr>
        <a:xfrm>
          <a:off x="509655" y="528994"/>
          <a:ext cx="372504" cy="1862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>
        <a:off x="509655" y="528994"/>
        <a:ext cx="372504" cy="186252"/>
      </dsp:txXfrm>
    </dsp:sp>
    <dsp:sp modelId="{7A2B9D33-B29D-443F-9C3B-B0747F9A0D3F}">
      <dsp:nvSpPr>
        <dsp:cNvPr id="0" name=""/>
        <dsp:cNvSpPr/>
      </dsp:nvSpPr>
      <dsp:spPr>
        <a:xfrm>
          <a:off x="960386" y="528994"/>
          <a:ext cx="372504" cy="1862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>
        <a:off x="960386" y="528994"/>
        <a:ext cx="372504" cy="186252"/>
      </dsp:txXfrm>
    </dsp:sp>
    <dsp:sp modelId="{D084D20D-7B68-4BFD-9531-8A9F93DADF01}">
      <dsp:nvSpPr>
        <dsp:cNvPr id="0" name=""/>
        <dsp:cNvSpPr/>
      </dsp:nvSpPr>
      <dsp:spPr>
        <a:xfrm>
          <a:off x="284290" y="264515"/>
          <a:ext cx="372504" cy="1862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kern="1200" dirty="0"/>
        </a:p>
      </dsp:txBody>
      <dsp:txXfrm>
        <a:off x="284290" y="264515"/>
        <a:ext cx="372504" cy="1862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762C6-C9B5-4536-8333-83E4F96F83FC}">
      <dsp:nvSpPr>
        <dsp:cNvPr id="0" name=""/>
        <dsp:cNvSpPr/>
      </dsp:nvSpPr>
      <dsp:spPr>
        <a:xfrm>
          <a:off x="232" y="727989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ORGÃO</a:t>
          </a:r>
          <a:endParaRPr lang="pt-BR" sz="900" kern="1200" dirty="0"/>
        </a:p>
      </dsp:txBody>
      <dsp:txXfrm>
        <a:off x="6112" y="733869"/>
        <a:ext cx="389733" cy="188986"/>
      </dsp:txXfrm>
    </dsp:sp>
    <dsp:sp modelId="{4974403B-2A68-4D10-940D-FB45344C1739}">
      <dsp:nvSpPr>
        <dsp:cNvPr id="0" name=""/>
        <dsp:cNvSpPr/>
      </dsp:nvSpPr>
      <dsp:spPr>
        <a:xfrm rot="18509147">
          <a:off x="352993" y="714156"/>
          <a:ext cx="258062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258062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75573" y="720910"/>
        <a:ext cx="12903" cy="12903"/>
      </dsp:txXfrm>
    </dsp:sp>
    <dsp:sp modelId="{BF7FEE7A-8B15-4DF0-BCE3-D8AC342D05A3}">
      <dsp:nvSpPr>
        <dsp:cNvPr id="0" name=""/>
        <dsp:cNvSpPr/>
      </dsp:nvSpPr>
      <dsp:spPr>
        <a:xfrm>
          <a:off x="562323" y="525987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UO</a:t>
          </a:r>
          <a:endParaRPr lang="pt-BR" sz="900" kern="1200" dirty="0"/>
        </a:p>
      </dsp:txBody>
      <dsp:txXfrm>
        <a:off x="568203" y="531867"/>
        <a:ext cx="389733" cy="188986"/>
      </dsp:txXfrm>
    </dsp:sp>
    <dsp:sp modelId="{56942A5C-A587-4F4E-84B2-CD41CBAF5767}">
      <dsp:nvSpPr>
        <dsp:cNvPr id="0" name=""/>
        <dsp:cNvSpPr/>
      </dsp:nvSpPr>
      <dsp:spPr>
        <a:xfrm rot="18770822">
          <a:off x="926037" y="526583"/>
          <a:ext cx="236157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236157" y="1320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038212" y="533885"/>
        <a:ext cx="11807" cy="11807"/>
      </dsp:txXfrm>
    </dsp:sp>
    <dsp:sp modelId="{E1E5B64D-1930-4FE9-9E48-44C57250AE69}">
      <dsp:nvSpPr>
        <dsp:cNvPr id="0" name=""/>
        <dsp:cNvSpPr/>
      </dsp:nvSpPr>
      <dsp:spPr>
        <a:xfrm>
          <a:off x="1124414" y="352843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DEP1</a:t>
          </a:r>
          <a:endParaRPr lang="pt-BR" sz="900" kern="1200" dirty="0"/>
        </a:p>
      </dsp:txBody>
      <dsp:txXfrm>
        <a:off x="1130294" y="358723"/>
        <a:ext cx="389733" cy="188986"/>
      </dsp:txXfrm>
    </dsp:sp>
    <dsp:sp modelId="{A451687A-0951-45E3-9E04-67A122CB555D}">
      <dsp:nvSpPr>
        <dsp:cNvPr id="0" name=""/>
        <dsp:cNvSpPr/>
      </dsp:nvSpPr>
      <dsp:spPr>
        <a:xfrm rot="19457599">
          <a:off x="1507319" y="382296"/>
          <a:ext cx="197776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97776" y="132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601262" y="390557"/>
        <a:ext cx="9888" cy="9888"/>
      </dsp:txXfrm>
    </dsp:sp>
    <dsp:sp modelId="{711AE65D-01A8-4076-AD04-CDF546748460}">
      <dsp:nvSpPr>
        <dsp:cNvPr id="0" name=""/>
        <dsp:cNvSpPr/>
      </dsp:nvSpPr>
      <dsp:spPr>
        <a:xfrm>
          <a:off x="1686506" y="237414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CC1</a:t>
          </a:r>
          <a:endParaRPr lang="pt-BR" sz="900" kern="1200" dirty="0"/>
        </a:p>
      </dsp:txBody>
      <dsp:txXfrm>
        <a:off x="1692386" y="243294"/>
        <a:ext cx="389733" cy="188986"/>
      </dsp:txXfrm>
    </dsp:sp>
    <dsp:sp modelId="{FAEC8C60-1A90-4517-8AE5-C31D055CCC24}">
      <dsp:nvSpPr>
        <dsp:cNvPr id="0" name=""/>
        <dsp:cNvSpPr/>
      </dsp:nvSpPr>
      <dsp:spPr>
        <a:xfrm rot="2142401">
          <a:off x="1507319" y="497726"/>
          <a:ext cx="197776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97776" y="132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601262" y="505987"/>
        <a:ext cx="9888" cy="9888"/>
      </dsp:txXfrm>
    </dsp:sp>
    <dsp:sp modelId="{3D58423C-5729-41CC-94C8-AA4DA2594740}">
      <dsp:nvSpPr>
        <dsp:cNvPr id="0" name=""/>
        <dsp:cNvSpPr/>
      </dsp:nvSpPr>
      <dsp:spPr>
        <a:xfrm>
          <a:off x="1686506" y="468273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CC2</a:t>
          </a:r>
          <a:endParaRPr lang="pt-BR" sz="900" kern="1200" dirty="0"/>
        </a:p>
      </dsp:txBody>
      <dsp:txXfrm>
        <a:off x="1692386" y="474153"/>
        <a:ext cx="389733" cy="188986"/>
      </dsp:txXfrm>
    </dsp:sp>
    <dsp:sp modelId="{3C53A93F-9EB5-468E-80DC-B6C99E48C7EE}">
      <dsp:nvSpPr>
        <dsp:cNvPr id="0" name=""/>
        <dsp:cNvSpPr/>
      </dsp:nvSpPr>
      <dsp:spPr>
        <a:xfrm rot="2829178">
          <a:off x="926037" y="699727"/>
          <a:ext cx="236157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236157" y="1320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038212" y="707029"/>
        <a:ext cx="11807" cy="11807"/>
      </dsp:txXfrm>
    </dsp:sp>
    <dsp:sp modelId="{F788D436-C777-4BA0-A598-6E2E182B3A7D}">
      <dsp:nvSpPr>
        <dsp:cNvPr id="0" name=""/>
        <dsp:cNvSpPr/>
      </dsp:nvSpPr>
      <dsp:spPr>
        <a:xfrm>
          <a:off x="1124414" y="699132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DEP2</a:t>
          </a:r>
          <a:endParaRPr lang="pt-BR" sz="900" kern="1200" dirty="0"/>
        </a:p>
      </dsp:txBody>
      <dsp:txXfrm>
        <a:off x="1130294" y="705012"/>
        <a:ext cx="389733" cy="188986"/>
      </dsp:txXfrm>
    </dsp:sp>
    <dsp:sp modelId="{006CA0F8-EEB1-4B63-BB3C-C6744BC4FCB4}">
      <dsp:nvSpPr>
        <dsp:cNvPr id="0" name=""/>
        <dsp:cNvSpPr/>
      </dsp:nvSpPr>
      <dsp:spPr>
        <a:xfrm>
          <a:off x="1525908" y="786299"/>
          <a:ext cx="160597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60597" y="132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602192" y="795490"/>
        <a:ext cx="8029" cy="8029"/>
      </dsp:txXfrm>
    </dsp:sp>
    <dsp:sp modelId="{623E1610-8A56-45AF-9F13-6843BBE54015}">
      <dsp:nvSpPr>
        <dsp:cNvPr id="0" name=""/>
        <dsp:cNvSpPr/>
      </dsp:nvSpPr>
      <dsp:spPr>
        <a:xfrm>
          <a:off x="1686506" y="699132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CC3</a:t>
          </a:r>
          <a:endParaRPr lang="pt-BR" sz="900" kern="1200" dirty="0"/>
        </a:p>
      </dsp:txBody>
      <dsp:txXfrm>
        <a:off x="1692386" y="705012"/>
        <a:ext cx="389733" cy="188986"/>
      </dsp:txXfrm>
    </dsp:sp>
    <dsp:sp modelId="{1091E6F0-0C1B-4162-A7D8-422B5908A1D7}">
      <dsp:nvSpPr>
        <dsp:cNvPr id="0" name=""/>
        <dsp:cNvSpPr/>
      </dsp:nvSpPr>
      <dsp:spPr>
        <a:xfrm rot="3090853">
          <a:off x="352993" y="916158"/>
          <a:ext cx="258062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258062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75573" y="922912"/>
        <a:ext cx="12903" cy="12903"/>
      </dsp:txXfrm>
    </dsp:sp>
    <dsp:sp modelId="{D7FA1CCA-10B2-44A3-B338-B1DBED869900}">
      <dsp:nvSpPr>
        <dsp:cNvPr id="0" name=""/>
        <dsp:cNvSpPr/>
      </dsp:nvSpPr>
      <dsp:spPr>
        <a:xfrm>
          <a:off x="562323" y="929990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UO</a:t>
          </a:r>
          <a:endParaRPr lang="pt-BR" sz="900" kern="1200" dirty="0"/>
        </a:p>
      </dsp:txBody>
      <dsp:txXfrm>
        <a:off x="568203" y="935870"/>
        <a:ext cx="389733" cy="188986"/>
      </dsp:txXfrm>
    </dsp:sp>
    <dsp:sp modelId="{9C4941E4-713E-4999-ADFB-FCA424C3C55A}">
      <dsp:nvSpPr>
        <dsp:cNvPr id="0" name=""/>
        <dsp:cNvSpPr/>
      </dsp:nvSpPr>
      <dsp:spPr>
        <a:xfrm>
          <a:off x="963817" y="1017158"/>
          <a:ext cx="160597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60597" y="1320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040101" y="1026349"/>
        <a:ext cx="8029" cy="8029"/>
      </dsp:txXfrm>
    </dsp:sp>
    <dsp:sp modelId="{B174D46A-1A4B-494A-BCBB-762021017D8F}">
      <dsp:nvSpPr>
        <dsp:cNvPr id="0" name=""/>
        <dsp:cNvSpPr/>
      </dsp:nvSpPr>
      <dsp:spPr>
        <a:xfrm>
          <a:off x="1124414" y="929990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DEP3</a:t>
          </a:r>
          <a:endParaRPr lang="pt-BR" sz="900" kern="1200" dirty="0"/>
        </a:p>
      </dsp:txBody>
      <dsp:txXfrm>
        <a:off x="1130294" y="935870"/>
        <a:ext cx="389733" cy="188986"/>
      </dsp:txXfrm>
    </dsp:sp>
    <dsp:sp modelId="{6F651508-D674-4028-81D4-DC5032FF7B63}">
      <dsp:nvSpPr>
        <dsp:cNvPr id="0" name=""/>
        <dsp:cNvSpPr/>
      </dsp:nvSpPr>
      <dsp:spPr>
        <a:xfrm>
          <a:off x="1525908" y="1017158"/>
          <a:ext cx="160597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60597" y="132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602192" y="1026349"/>
        <a:ext cx="8029" cy="8029"/>
      </dsp:txXfrm>
    </dsp:sp>
    <dsp:sp modelId="{50BAA4C0-F33C-4527-8383-22559693D6A2}">
      <dsp:nvSpPr>
        <dsp:cNvPr id="0" name=""/>
        <dsp:cNvSpPr/>
      </dsp:nvSpPr>
      <dsp:spPr>
        <a:xfrm>
          <a:off x="1686506" y="929990"/>
          <a:ext cx="401493" cy="2007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CC4</a:t>
          </a:r>
          <a:endParaRPr lang="pt-BR" sz="900" kern="1200" dirty="0"/>
        </a:p>
      </dsp:txBody>
      <dsp:txXfrm>
        <a:off x="1692386" y="935870"/>
        <a:ext cx="389733" cy="188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10184-F762-4B19-8EAD-C185389C486E}" type="datetimeFigureOut">
              <a:rPr lang="pt-BR" smtClean="0"/>
              <a:pPr/>
              <a:t>18/08/2011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192CF-884B-4E2E-A6EA-5A139F555F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image" Target="../media/image5.emf"/><Relationship Id="rId7" Type="http://schemas.openxmlformats.org/officeDocument/2006/relationships/image" Target="../media/image3.png"/><Relationship Id="rId12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diagramColors" Target="../diagrams/colors3.xml"/><Relationship Id="rId5" Type="http://schemas.openxmlformats.org/officeDocument/2006/relationships/image" Target="../media/image7.wmf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6.png"/><Relationship Id="rId9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microsoft.com/office/2007/relationships/diagramDrawing" Target="../diagrams/drawing4.xml"/><Relationship Id="rId3" Type="http://schemas.openxmlformats.org/officeDocument/2006/relationships/image" Target="../media/image18.png"/><Relationship Id="rId7" Type="http://schemas.openxmlformats.org/officeDocument/2006/relationships/image" Target="../media/image3.png"/><Relationship Id="rId12" Type="http://schemas.openxmlformats.org/officeDocument/2006/relationships/diagramColors" Target="../diagrams/colors4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diagramQuickStyle" Target="../diagrams/quickStyle4.xml"/><Relationship Id="rId5" Type="http://schemas.openxmlformats.org/officeDocument/2006/relationships/image" Target="../media/image20.png"/><Relationship Id="rId10" Type="http://schemas.openxmlformats.org/officeDocument/2006/relationships/diagramLayout" Target="../diagrams/layout4.xml"/><Relationship Id="rId4" Type="http://schemas.openxmlformats.org/officeDocument/2006/relationships/image" Target="../media/image19.png"/><Relationship Id="rId9" Type="http://schemas.openxmlformats.org/officeDocument/2006/relationships/diagramData" Target="../diagrams/data4.xml"/><Relationship Id="rId1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belp\Documents\0_Consolidação\LOGOS SEFAZ\CAERGS PREDI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717032"/>
            <a:ext cx="9144000" cy="1470025"/>
          </a:xfrm>
        </p:spPr>
        <p:txBody>
          <a:bodyPr>
            <a:normAutofit/>
          </a:bodyPr>
          <a:lstStyle/>
          <a:p>
            <a:pPr algn="r"/>
            <a:r>
              <a:rPr lang="pt-BR" sz="5000" kern="1500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PROJETO CUSTOS-RS</a:t>
            </a:r>
            <a:endParaRPr lang="pt-BR" sz="5000" kern="1500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9144000" cy="432048"/>
          </a:xfrm>
        </p:spPr>
        <p:txBody>
          <a:bodyPr>
            <a:normAutofit/>
          </a:bodyPr>
          <a:lstStyle/>
          <a:p>
            <a:pPr algn="r">
              <a:spcBef>
                <a:spcPts val="300"/>
              </a:spcBef>
            </a:pPr>
            <a:r>
              <a:rPr lang="pt-BR" sz="2000" u="sng" spc="300" dirty="0" smtClean="0">
                <a:solidFill>
                  <a:schemeClr val="tx1"/>
                </a:solidFill>
              </a:rPr>
              <a:t>Sistema de Custos do Estado do Rio Grande do Sul </a:t>
            </a:r>
            <a:endParaRPr lang="pt-BR" sz="2000" u="sng" spc="300" dirty="0">
              <a:solidFill>
                <a:schemeClr val="tx1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0" y="5085184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000" b="1" i="0" u="none" strike="noStrike" kern="1200" cap="none" normalizeH="0" baseline="0" noProof="0" dirty="0" smtClean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Macrofase</a:t>
            </a:r>
            <a:r>
              <a:rPr kumimoji="0" lang="pt-BR" sz="2000" b="1" i="0" u="none" strike="noStrike" kern="1200" cap="none" normalizeH="0" noProof="0" dirty="0" smtClean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</a:t>
            </a:r>
            <a:r>
              <a:rPr kumimoji="0" lang="pt-BR" sz="2000" b="1" i="0" u="none" strike="noStrike" kern="1200" cap="none" spc="600" normalizeH="0" noProof="0" dirty="0" smtClean="0">
                <a:ln>
                  <a:noFill/>
                </a:ln>
                <a:solidFill>
                  <a:srgbClr val="008E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2000" b="1" i="0" u="none" strike="noStrike" kern="1200" cap="none" spc="600" normalizeH="0" baseline="0" noProof="0" dirty="0">
              <a:ln>
                <a:noFill/>
              </a:ln>
              <a:solidFill>
                <a:srgbClr val="008E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1"/>
          <p:cNvGrpSpPr>
            <a:grpSpLocks noChangeAspect="1"/>
          </p:cNvGrpSpPr>
          <p:nvPr/>
        </p:nvGrpSpPr>
        <p:grpSpPr bwMode="auto">
          <a:xfrm>
            <a:off x="1" y="6525344"/>
            <a:ext cx="1475656" cy="332656"/>
            <a:chOff x="5850" y="3630"/>
            <a:chExt cx="5063" cy="1414"/>
          </a:xfrm>
        </p:grpSpPr>
        <p:sp>
          <p:nvSpPr>
            <p:cNvPr id="8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tângulo 53"/>
          <p:cNvSpPr/>
          <p:nvPr/>
        </p:nvSpPr>
        <p:spPr>
          <a:xfrm>
            <a:off x="251520" y="1052736"/>
            <a:ext cx="8748464" cy="432048"/>
          </a:xfrm>
          <a:prstGeom prst="rect">
            <a:avLst/>
          </a:prstGeom>
          <a:noFill/>
          <a:effectLst/>
        </p:spPr>
      </p:sp>
      <p:sp>
        <p:nvSpPr>
          <p:cNvPr id="59" name="Forma livre 58"/>
          <p:cNvSpPr/>
          <p:nvPr/>
        </p:nvSpPr>
        <p:spPr>
          <a:xfrm>
            <a:off x="5915502" y="1052736"/>
            <a:ext cx="1621114" cy="432048"/>
          </a:xfrm>
          <a:custGeom>
            <a:avLst/>
            <a:gdLst>
              <a:gd name="connsiteX0" fmla="*/ 0 w 1621114"/>
              <a:gd name="connsiteY0" fmla="*/ 0 h 432048"/>
              <a:gd name="connsiteX1" fmla="*/ 1405090 w 1621114"/>
              <a:gd name="connsiteY1" fmla="*/ 0 h 432048"/>
              <a:gd name="connsiteX2" fmla="*/ 1621114 w 1621114"/>
              <a:gd name="connsiteY2" fmla="*/ 216024 h 432048"/>
              <a:gd name="connsiteX3" fmla="*/ 1405090 w 1621114"/>
              <a:gd name="connsiteY3" fmla="*/ 432048 h 432048"/>
              <a:gd name="connsiteX4" fmla="*/ 0 w 1621114"/>
              <a:gd name="connsiteY4" fmla="*/ 432048 h 432048"/>
              <a:gd name="connsiteX5" fmla="*/ 216024 w 1621114"/>
              <a:gd name="connsiteY5" fmla="*/ 216024 h 432048"/>
              <a:gd name="connsiteX6" fmla="*/ 0 w 1621114"/>
              <a:gd name="connsiteY6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114" h="432048">
                <a:moveTo>
                  <a:pt x="0" y="0"/>
                </a:moveTo>
                <a:lnTo>
                  <a:pt x="1405090" y="0"/>
                </a:lnTo>
                <a:lnTo>
                  <a:pt x="1621114" y="216024"/>
                </a:lnTo>
                <a:lnTo>
                  <a:pt x="1405090" y="432048"/>
                </a:lnTo>
                <a:lnTo>
                  <a:pt x="0" y="432048"/>
                </a:lnTo>
                <a:lnTo>
                  <a:pt x="216024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2009</a:t>
            </a:r>
            <a:endParaRPr lang="pt-BR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1" name="Forma livre 60"/>
          <p:cNvSpPr/>
          <p:nvPr/>
        </p:nvSpPr>
        <p:spPr>
          <a:xfrm>
            <a:off x="7374505" y="1052736"/>
            <a:ext cx="1621114" cy="432048"/>
          </a:xfrm>
          <a:custGeom>
            <a:avLst/>
            <a:gdLst>
              <a:gd name="connsiteX0" fmla="*/ 0 w 1621114"/>
              <a:gd name="connsiteY0" fmla="*/ 0 h 432048"/>
              <a:gd name="connsiteX1" fmla="*/ 1405090 w 1621114"/>
              <a:gd name="connsiteY1" fmla="*/ 0 h 432048"/>
              <a:gd name="connsiteX2" fmla="*/ 1621114 w 1621114"/>
              <a:gd name="connsiteY2" fmla="*/ 216024 h 432048"/>
              <a:gd name="connsiteX3" fmla="*/ 1405090 w 1621114"/>
              <a:gd name="connsiteY3" fmla="*/ 432048 h 432048"/>
              <a:gd name="connsiteX4" fmla="*/ 0 w 1621114"/>
              <a:gd name="connsiteY4" fmla="*/ 432048 h 432048"/>
              <a:gd name="connsiteX5" fmla="*/ 216024 w 1621114"/>
              <a:gd name="connsiteY5" fmla="*/ 216024 h 432048"/>
              <a:gd name="connsiteX6" fmla="*/ 0 w 1621114"/>
              <a:gd name="connsiteY6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114" h="432048">
                <a:moveTo>
                  <a:pt x="0" y="0"/>
                </a:moveTo>
                <a:lnTo>
                  <a:pt x="1405090" y="0"/>
                </a:lnTo>
                <a:lnTo>
                  <a:pt x="1621114" y="216024"/>
                </a:lnTo>
                <a:lnTo>
                  <a:pt x="1405090" y="432048"/>
                </a:lnTo>
                <a:lnTo>
                  <a:pt x="0" y="432048"/>
                </a:lnTo>
                <a:lnTo>
                  <a:pt x="216024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2010</a:t>
            </a:r>
            <a:endParaRPr lang="pt-BR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1" name="Retângulo de cantos arredondados 50"/>
          <p:cNvSpPr/>
          <p:nvPr/>
        </p:nvSpPr>
        <p:spPr>
          <a:xfrm>
            <a:off x="6012160" y="1556792"/>
            <a:ext cx="1368152" cy="4248472"/>
          </a:xfrm>
          <a:prstGeom prst="roundRect">
            <a:avLst/>
          </a:prstGeom>
          <a:solidFill>
            <a:schemeClr val="bg1">
              <a:lumMod val="85000"/>
              <a:alpha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2" name="Retângulo de cantos arredondados 51"/>
          <p:cNvSpPr/>
          <p:nvPr/>
        </p:nvSpPr>
        <p:spPr>
          <a:xfrm>
            <a:off x="7452320" y="1556792"/>
            <a:ext cx="1368152" cy="4824536"/>
          </a:xfrm>
          <a:prstGeom prst="roundRect">
            <a:avLst/>
          </a:pr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5" name="Retângulo de cantos arredondados 64"/>
          <p:cNvSpPr/>
          <p:nvPr/>
        </p:nvSpPr>
        <p:spPr>
          <a:xfrm>
            <a:off x="1691680" y="155679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/>
          </a:p>
          <a:p>
            <a:pPr marL="36000" lvl="1" algn="just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6" name="Retângulo de cantos arredondados 65"/>
          <p:cNvSpPr/>
          <p:nvPr/>
        </p:nvSpPr>
        <p:spPr>
          <a:xfrm>
            <a:off x="3131840" y="155679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/>
          </a:p>
        </p:txBody>
      </p:sp>
      <p:sp>
        <p:nvSpPr>
          <p:cNvPr id="67" name="Retângulo de cantos arredondados 66"/>
          <p:cNvSpPr/>
          <p:nvPr/>
        </p:nvSpPr>
        <p:spPr>
          <a:xfrm>
            <a:off x="4572000" y="155679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/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8" name="Retângulo de cantos arredondados 67"/>
          <p:cNvSpPr/>
          <p:nvPr/>
        </p:nvSpPr>
        <p:spPr>
          <a:xfrm>
            <a:off x="4572000" y="299695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/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Retângulo de cantos arredondados 68"/>
          <p:cNvSpPr/>
          <p:nvPr/>
        </p:nvSpPr>
        <p:spPr>
          <a:xfrm>
            <a:off x="6012160" y="155679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PLS 229 – LQF</a:t>
            </a:r>
          </a:p>
          <a:p>
            <a:pPr marL="0" lvl="2"/>
            <a:endParaRPr lang="pt-BR" sz="400" dirty="0" smtClean="0"/>
          </a:p>
        </p:txBody>
      </p:sp>
      <p:sp>
        <p:nvSpPr>
          <p:cNvPr id="70" name="Retângulo de cantos arredondados 69"/>
          <p:cNvSpPr/>
          <p:nvPr/>
        </p:nvSpPr>
        <p:spPr>
          <a:xfrm>
            <a:off x="7452320" y="2924944"/>
            <a:ext cx="136815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13.451 </a:t>
            </a:r>
            <a:r>
              <a:rPr lang="pt-BR" sz="1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LO/CAGE</a:t>
            </a:r>
          </a:p>
          <a:p>
            <a:pPr marL="0" lvl="2"/>
            <a:endParaRPr lang="pt-BR" sz="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ítulo 40"/>
          <p:cNvSpPr txBox="1">
            <a:spLocks/>
          </p:cNvSpPr>
          <p:nvPr/>
        </p:nvSpPr>
        <p:spPr>
          <a:xfrm>
            <a:off x="467544" y="0"/>
            <a:ext cx="8676456" cy="404664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PROJETO CUSTOS-RS</a:t>
            </a:r>
            <a:br>
              <a:rPr kumimoji="0" lang="pt-BR" sz="20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endParaRPr kumimoji="0" lang="pt-BR" sz="2000" b="0" i="0" u="none" strike="noStrike" kern="1200" cap="none" spc="-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45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53" name="Retângulo 52"/>
          <p:cNvSpPr/>
          <p:nvPr/>
        </p:nvSpPr>
        <p:spPr>
          <a:xfrm>
            <a:off x="0" y="33265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pc="300" dirty="0" smtClean="0">
                <a:solidFill>
                  <a:srgbClr val="0070C0"/>
                </a:solidFill>
                <a:latin typeface="Cambria" pitchFamily="18" charset="0"/>
              </a:rPr>
              <a:t>Arcabouço Normativo</a:t>
            </a:r>
          </a:p>
        </p:txBody>
      </p:sp>
      <p:sp>
        <p:nvSpPr>
          <p:cNvPr id="44" name="Retângulo de cantos arredondados 43"/>
          <p:cNvSpPr/>
          <p:nvPr/>
        </p:nvSpPr>
        <p:spPr>
          <a:xfrm>
            <a:off x="395536" y="1196752"/>
            <a:ext cx="3528392" cy="3024336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 algn="just"/>
            <a:endParaRPr lang="pt-BR" sz="1400" dirty="0" smtClean="0">
              <a:solidFill>
                <a:srgbClr val="0070C0"/>
              </a:solidFill>
            </a:endParaRPr>
          </a:p>
          <a:p>
            <a:pPr marL="493200" lvl="2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  modelar</a:t>
            </a:r>
          </a:p>
          <a:p>
            <a:pPr marL="493200" lvl="2"/>
            <a:r>
              <a:rPr lang="pt-BR" sz="2200" dirty="0" smtClean="0">
                <a:solidFill>
                  <a:schemeClr val="tx1"/>
                </a:solidFill>
              </a:rPr>
              <a:t>-  sistematizar</a:t>
            </a:r>
          </a:p>
          <a:p>
            <a:pPr marL="493200" lvl="2"/>
            <a:r>
              <a:rPr lang="pt-BR" sz="2200" dirty="0" smtClean="0">
                <a:solidFill>
                  <a:schemeClr val="tx1"/>
                </a:solidFill>
              </a:rPr>
              <a:t>-  gerar </a:t>
            </a:r>
          </a:p>
          <a:p>
            <a:pPr marL="493200" lvl="2"/>
            <a:r>
              <a:rPr lang="pt-BR" sz="2200" dirty="0" smtClean="0">
                <a:solidFill>
                  <a:schemeClr val="tx1"/>
                </a:solidFill>
              </a:rPr>
              <a:t>-  comparar  </a:t>
            </a:r>
          </a:p>
          <a:p>
            <a:pPr marL="493200" lvl="2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  analisar</a:t>
            </a:r>
          </a:p>
          <a:p>
            <a:pPr marL="493200" lvl="2"/>
            <a:r>
              <a:rPr lang="pt-BR" sz="2400" b="1" dirty="0" smtClean="0">
                <a:solidFill>
                  <a:srgbClr val="0070C0"/>
                </a:solidFill>
              </a:rPr>
              <a:t>Informação de Custos</a:t>
            </a:r>
          </a:p>
          <a:p>
            <a:pPr marL="493200" lvl="2">
              <a:buFontTx/>
              <a:buChar char="-"/>
            </a:pPr>
            <a:endParaRPr lang="pt-BR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Retângulo de cantos arredondados 61"/>
          <p:cNvSpPr/>
          <p:nvPr/>
        </p:nvSpPr>
        <p:spPr>
          <a:xfrm>
            <a:off x="395536" y="4509120"/>
            <a:ext cx="3528392" cy="2016224"/>
          </a:xfrm>
          <a:prstGeom prst="round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/>
            <a:endParaRPr lang="pt-BR" sz="2000" dirty="0" smtClean="0">
              <a:solidFill>
                <a:srgbClr val="0070C0"/>
              </a:solidFill>
            </a:endParaRPr>
          </a:p>
          <a:p>
            <a:pPr marL="493200" lvl="2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avaliar</a:t>
            </a:r>
          </a:p>
          <a:p>
            <a:pPr marL="493200" lvl="2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</a:rPr>
              <a:t>acompanhar</a:t>
            </a:r>
            <a:endParaRPr lang="pt-B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93200" lvl="2"/>
            <a:r>
              <a:rPr lang="pt-BR" sz="2400" b="1" dirty="0" smtClean="0">
                <a:solidFill>
                  <a:srgbClr val="0070C0"/>
                </a:solidFill>
              </a:rPr>
              <a:t>Custos dos Serviços Públicos</a:t>
            </a:r>
          </a:p>
          <a:p>
            <a:pPr marL="493200" lvl="2"/>
            <a:endParaRPr lang="pt-BR" sz="1400" dirty="0" smtClean="0">
              <a:solidFill>
                <a:srgbClr val="0070C0"/>
              </a:solidFill>
            </a:endParaRPr>
          </a:p>
        </p:txBody>
      </p:sp>
      <p:sp>
        <p:nvSpPr>
          <p:cNvPr id="98" name="Retângulo 97"/>
          <p:cNvSpPr/>
          <p:nvPr/>
        </p:nvSpPr>
        <p:spPr>
          <a:xfrm>
            <a:off x="0" y="692696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dirty="0" smtClean="0">
                <a:latin typeface="Cambria" pitchFamily="18" charset="0"/>
              </a:rPr>
              <a:t>Pertinência Temática do Projeto no Evento</a:t>
            </a:r>
          </a:p>
        </p:txBody>
      </p:sp>
      <p:graphicFrame>
        <p:nvGraphicFramePr>
          <p:cNvPr id="25" name="Diagrama 24"/>
          <p:cNvGraphicFramePr/>
          <p:nvPr>
            <p:extLst>
              <p:ext uri="{D42A27DB-BD31-4B8C-83A1-F6EECF244321}">
                <p14:modId xmlns:p14="http://schemas.microsoft.com/office/powerpoint/2010/main" val="2845950060"/>
              </p:ext>
            </p:extLst>
          </p:nvPr>
        </p:nvGraphicFramePr>
        <p:xfrm>
          <a:off x="4139952" y="1772816"/>
          <a:ext cx="252028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6" name="Diagrama 25"/>
          <p:cNvGraphicFramePr/>
          <p:nvPr>
            <p:extLst>
              <p:ext uri="{D42A27DB-BD31-4B8C-83A1-F6EECF244321}">
                <p14:modId xmlns:p14="http://schemas.microsoft.com/office/powerpoint/2010/main" val="3043456023"/>
              </p:ext>
            </p:extLst>
          </p:nvPr>
        </p:nvGraphicFramePr>
        <p:xfrm>
          <a:off x="4211960" y="3356992"/>
          <a:ext cx="367240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51" grpId="0" animBg="1"/>
      <p:bldP spid="52" grpId="0" animBg="1"/>
      <p:bldP spid="69" grpId="0"/>
      <p:bldP spid="70" grpId="0"/>
      <p:bldP spid="44" grpId="0" uiExpand="1" build="p" animBg="1"/>
      <p:bldP spid="62" grpId="0" uiExpand="1" build="allAtOnce" animBg="1"/>
      <p:bldP spid="98" grpId="0" build="allAtOnce"/>
      <p:bldGraphic spid="25" grpId="0">
        <p:bldAsOne/>
      </p:bldGraphic>
      <p:bldGraphic spid="2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3884240" cy="4525963"/>
          </a:xfrm>
          <a:noFill/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dirty="0" smtClean="0"/>
              <a:t>Atender a legislação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dirty="0" smtClean="0"/>
              <a:t>Aprimorar a gestão contábil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dirty="0" smtClean="0"/>
              <a:t>Dotar gestor público de informação detalhada sobre o gasto das unidades consumidoras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dirty="0" smtClean="0"/>
              <a:t>Permitir a avaliação de resultado da gestão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  <p:sp>
        <p:nvSpPr>
          <p:cNvPr id="19" name="Espaço Reservado para Conteúdo 1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dirty="0" smtClean="0"/>
              <a:t>Gestor da Unidade Operacional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600" dirty="0" smtClean="0"/>
              <a:t>Insumos consumidos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dirty="0" smtClean="0"/>
              <a:t>Alta Administração do Órgão/Entidade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600" dirty="0" smtClean="0"/>
              <a:t>Gastos </a:t>
            </a:r>
            <a:r>
              <a:rPr lang="pt-BR" sz="1600" dirty="0" smtClean="0"/>
              <a:t>alocados estruturalmente</a:t>
            </a:r>
            <a:endParaRPr lang="pt-BR" sz="1600" dirty="0" smtClean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dirty="0" smtClean="0"/>
              <a:t>Formuladores de Política Públicas e Órgãos de Planejamento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600" dirty="0" smtClean="0"/>
              <a:t>Recursos públicos aplicados, por Programas de Governo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dirty="0" smtClean="0"/>
              <a:t>Órgãos de Controle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600" dirty="0" smtClean="0"/>
              <a:t>Avaliação de resultado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dirty="0" smtClean="0"/>
              <a:t>Sociedade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600" dirty="0" smtClean="0"/>
              <a:t>Transparência qualificada</a:t>
            </a: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</a:rPr>
              <a:t>CONTEXTUALIZAÇÃO DO PROJETO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objetivos gerais 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788024" y="119675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beneficiários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 build="p"/>
      <p:bldP spid="11" grpId="0" build="p"/>
      <p:bldP spid="2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SOLUÇÕES ADOTADAS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3" name="Forma livre 22"/>
          <p:cNvSpPr/>
          <p:nvPr/>
        </p:nvSpPr>
        <p:spPr>
          <a:xfrm>
            <a:off x="1550585" y="2375497"/>
            <a:ext cx="2554829" cy="2554829"/>
          </a:xfrm>
          <a:custGeom>
            <a:avLst/>
            <a:gdLst>
              <a:gd name="connsiteX0" fmla="*/ 0 w 2554829"/>
              <a:gd name="connsiteY0" fmla="*/ 1277415 h 2554829"/>
              <a:gd name="connsiteX1" fmla="*/ 374148 w 2554829"/>
              <a:gd name="connsiteY1" fmla="*/ 374146 h 2554829"/>
              <a:gd name="connsiteX2" fmla="*/ 1277418 w 2554829"/>
              <a:gd name="connsiteY2" fmla="*/ 1 h 2554829"/>
              <a:gd name="connsiteX3" fmla="*/ 2180687 w 2554829"/>
              <a:gd name="connsiteY3" fmla="*/ 374149 h 2554829"/>
              <a:gd name="connsiteX4" fmla="*/ 2554832 w 2554829"/>
              <a:gd name="connsiteY4" fmla="*/ 1277419 h 2554829"/>
              <a:gd name="connsiteX5" fmla="*/ 2180686 w 2554829"/>
              <a:gd name="connsiteY5" fmla="*/ 2180688 h 2554829"/>
              <a:gd name="connsiteX6" fmla="*/ 1277417 w 2554829"/>
              <a:gd name="connsiteY6" fmla="*/ 2554834 h 2554829"/>
              <a:gd name="connsiteX7" fmla="*/ 374148 w 2554829"/>
              <a:gd name="connsiteY7" fmla="*/ 2180687 h 2554829"/>
              <a:gd name="connsiteX8" fmla="*/ 3 w 2554829"/>
              <a:gd name="connsiteY8" fmla="*/ 1277417 h 2554829"/>
              <a:gd name="connsiteX9" fmla="*/ 0 w 2554829"/>
              <a:gd name="connsiteY9" fmla="*/ 1277415 h 255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4829" h="2554829">
                <a:moveTo>
                  <a:pt x="0" y="1277415"/>
                </a:moveTo>
                <a:cubicBezTo>
                  <a:pt x="0" y="938623"/>
                  <a:pt x="134585" y="613708"/>
                  <a:pt x="374148" y="374146"/>
                </a:cubicBezTo>
                <a:cubicBezTo>
                  <a:pt x="613710" y="134584"/>
                  <a:pt x="938626" y="1"/>
                  <a:pt x="1277418" y="1"/>
                </a:cubicBezTo>
                <a:cubicBezTo>
                  <a:pt x="1616210" y="1"/>
                  <a:pt x="1941125" y="134586"/>
                  <a:pt x="2180687" y="374149"/>
                </a:cubicBezTo>
                <a:cubicBezTo>
                  <a:pt x="2420249" y="613711"/>
                  <a:pt x="2554832" y="938627"/>
                  <a:pt x="2554832" y="1277419"/>
                </a:cubicBezTo>
                <a:cubicBezTo>
                  <a:pt x="2554832" y="1616211"/>
                  <a:pt x="2420247" y="1941126"/>
                  <a:pt x="2180686" y="2180688"/>
                </a:cubicBezTo>
                <a:cubicBezTo>
                  <a:pt x="1941124" y="2420250"/>
                  <a:pt x="1616208" y="2554834"/>
                  <a:pt x="1277417" y="2554834"/>
                </a:cubicBezTo>
                <a:cubicBezTo>
                  <a:pt x="938625" y="2554834"/>
                  <a:pt x="613710" y="2420249"/>
                  <a:pt x="374148" y="2180687"/>
                </a:cubicBezTo>
                <a:cubicBezTo>
                  <a:pt x="134586" y="1941125"/>
                  <a:pt x="2" y="1616209"/>
                  <a:pt x="3" y="1277417"/>
                </a:cubicBezTo>
                <a:cubicBezTo>
                  <a:pt x="2" y="1277416"/>
                  <a:pt x="1" y="1277416"/>
                  <a:pt x="0" y="1277415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4626" tIns="404626" rIns="404626" bIns="40462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0" kern="1200" dirty="0" smtClean="0">
                <a:solidFill>
                  <a:srgbClr val="0070C0"/>
                </a:solidFill>
              </a:rPr>
              <a:t>Premissas </a:t>
            </a:r>
            <a:endParaRPr lang="pt-BR" sz="2400" b="0" kern="1200" dirty="0">
              <a:solidFill>
                <a:srgbClr val="0070C0"/>
              </a:solidFill>
            </a:endParaRPr>
          </a:p>
        </p:txBody>
      </p:sp>
      <p:sp>
        <p:nvSpPr>
          <p:cNvPr id="24" name="Forma livre 23"/>
          <p:cNvSpPr/>
          <p:nvPr/>
        </p:nvSpPr>
        <p:spPr>
          <a:xfrm>
            <a:off x="4488639" y="3177713"/>
            <a:ext cx="812435" cy="950396"/>
          </a:xfrm>
          <a:custGeom>
            <a:avLst/>
            <a:gdLst>
              <a:gd name="connsiteX0" fmla="*/ 0 w 812435"/>
              <a:gd name="connsiteY0" fmla="*/ 190079 h 950396"/>
              <a:gd name="connsiteX1" fmla="*/ 406218 w 812435"/>
              <a:gd name="connsiteY1" fmla="*/ 190079 h 950396"/>
              <a:gd name="connsiteX2" fmla="*/ 406218 w 812435"/>
              <a:gd name="connsiteY2" fmla="*/ 0 h 950396"/>
              <a:gd name="connsiteX3" fmla="*/ 812435 w 812435"/>
              <a:gd name="connsiteY3" fmla="*/ 475198 h 950396"/>
              <a:gd name="connsiteX4" fmla="*/ 406218 w 812435"/>
              <a:gd name="connsiteY4" fmla="*/ 950396 h 950396"/>
              <a:gd name="connsiteX5" fmla="*/ 406218 w 812435"/>
              <a:gd name="connsiteY5" fmla="*/ 760317 h 950396"/>
              <a:gd name="connsiteX6" fmla="*/ 0 w 812435"/>
              <a:gd name="connsiteY6" fmla="*/ 760317 h 950396"/>
              <a:gd name="connsiteX7" fmla="*/ 0 w 812435"/>
              <a:gd name="connsiteY7" fmla="*/ 190079 h 95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2435" h="950396">
                <a:moveTo>
                  <a:pt x="0" y="190079"/>
                </a:moveTo>
                <a:lnTo>
                  <a:pt x="406218" y="190079"/>
                </a:lnTo>
                <a:lnTo>
                  <a:pt x="406218" y="0"/>
                </a:lnTo>
                <a:lnTo>
                  <a:pt x="812435" y="475198"/>
                </a:lnTo>
                <a:lnTo>
                  <a:pt x="406218" y="950396"/>
                </a:lnTo>
                <a:lnTo>
                  <a:pt x="406218" y="760317"/>
                </a:lnTo>
                <a:lnTo>
                  <a:pt x="0" y="760317"/>
                </a:lnTo>
                <a:lnTo>
                  <a:pt x="0" y="19007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90079" rIns="243730" bIns="19007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4000" kern="1200"/>
          </a:p>
        </p:txBody>
      </p:sp>
      <p:sp>
        <p:nvSpPr>
          <p:cNvPr id="25" name="Forma livre 24"/>
          <p:cNvSpPr/>
          <p:nvPr/>
        </p:nvSpPr>
        <p:spPr>
          <a:xfrm>
            <a:off x="5638312" y="2375497"/>
            <a:ext cx="2554829" cy="2554829"/>
          </a:xfrm>
          <a:custGeom>
            <a:avLst/>
            <a:gdLst>
              <a:gd name="connsiteX0" fmla="*/ 0 w 2554829"/>
              <a:gd name="connsiteY0" fmla="*/ 1277415 h 2554829"/>
              <a:gd name="connsiteX1" fmla="*/ 374148 w 2554829"/>
              <a:gd name="connsiteY1" fmla="*/ 374146 h 2554829"/>
              <a:gd name="connsiteX2" fmla="*/ 1277418 w 2554829"/>
              <a:gd name="connsiteY2" fmla="*/ 1 h 2554829"/>
              <a:gd name="connsiteX3" fmla="*/ 2180687 w 2554829"/>
              <a:gd name="connsiteY3" fmla="*/ 374149 h 2554829"/>
              <a:gd name="connsiteX4" fmla="*/ 2554832 w 2554829"/>
              <a:gd name="connsiteY4" fmla="*/ 1277419 h 2554829"/>
              <a:gd name="connsiteX5" fmla="*/ 2180686 w 2554829"/>
              <a:gd name="connsiteY5" fmla="*/ 2180688 h 2554829"/>
              <a:gd name="connsiteX6" fmla="*/ 1277417 w 2554829"/>
              <a:gd name="connsiteY6" fmla="*/ 2554834 h 2554829"/>
              <a:gd name="connsiteX7" fmla="*/ 374148 w 2554829"/>
              <a:gd name="connsiteY7" fmla="*/ 2180687 h 2554829"/>
              <a:gd name="connsiteX8" fmla="*/ 3 w 2554829"/>
              <a:gd name="connsiteY8" fmla="*/ 1277417 h 2554829"/>
              <a:gd name="connsiteX9" fmla="*/ 0 w 2554829"/>
              <a:gd name="connsiteY9" fmla="*/ 1277415 h 255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4829" h="2554829">
                <a:moveTo>
                  <a:pt x="0" y="1277415"/>
                </a:moveTo>
                <a:cubicBezTo>
                  <a:pt x="0" y="938623"/>
                  <a:pt x="134585" y="613708"/>
                  <a:pt x="374148" y="374146"/>
                </a:cubicBezTo>
                <a:cubicBezTo>
                  <a:pt x="613710" y="134584"/>
                  <a:pt x="938626" y="1"/>
                  <a:pt x="1277418" y="1"/>
                </a:cubicBezTo>
                <a:cubicBezTo>
                  <a:pt x="1616210" y="1"/>
                  <a:pt x="1941125" y="134586"/>
                  <a:pt x="2180687" y="374149"/>
                </a:cubicBezTo>
                <a:cubicBezTo>
                  <a:pt x="2420249" y="613711"/>
                  <a:pt x="2554832" y="938627"/>
                  <a:pt x="2554832" y="1277419"/>
                </a:cubicBezTo>
                <a:cubicBezTo>
                  <a:pt x="2554832" y="1616211"/>
                  <a:pt x="2420247" y="1941126"/>
                  <a:pt x="2180686" y="2180688"/>
                </a:cubicBezTo>
                <a:cubicBezTo>
                  <a:pt x="1941124" y="2420250"/>
                  <a:pt x="1616208" y="2554834"/>
                  <a:pt x="1277417" y="2554834"/>
                </a:cubicBezTo>
                <a:cubicBezTo>
                  <a:pt x="938625" y="2554834"/>
                  <a:pt x="613710" y="2420249"/>
                  <a:pt x="374148" y="2180687"/>
                </a:cubicBezTo>
                <a:cubicBezTo>
                  <a:pt x="134586" y="1941125"/>
                  <a:pt x="2" y="1616209"/>
                  <a:pt x="3" y="1277417"/>
                </a:cubicBezTo>
                <a:cubicBezTo>
                  <a:pt x="2" y="1277416"/>
                  <a:pt x="1" y="1277416"/>
                  <a:pt x="0" y="1277415"/>
                </a:cubicBezTo>
                <a:close/>
              </a:path>
            </a:pathLst>
          </a:custGeom>
          <a:solidFill>
            <a:srgbClr val="00B05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4626" tIns="404626" rIns="404626" bIns="40462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 smtClean="0">
                <a:solidFill>
                  <a:srgbClr val="0070C0"/>
                </a:solidFill>
              </a:rPr>
              <a:t>Estratégias de Implantação e Metodologias</a:t>
            </a:r>
            <a:endParaRPr lang="pt-BR" sz="2400" kern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nimBg="1"/>
      <p:bldP spid="24" grpId="0" animBg="1"/>
      <p:bldP spid="2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micírculos 20"/>
          <p:cNvSpPr/>
          <p:nvPr/>
        </p:nvSpPr>
        <p:spPr>
          <a:xfrm>
            <a:off x="2654604" y="1877013"/>
            <a:ext cx="4158657" cy="4158657"/>
          </a:xfrm>
          <a:prstGeom prst="blockArc">
            <a:avLst>
              <a:gd name="adj1" fmla="val 16159508"/>
              <a:gd name="adj2" fmla="val 198002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Semicírculos 19"/>
          <p:cNvSpPr/>
          <p:nvPr/>
        </p:nvSpPr>
        <p:spPr>
          <a:xfrm>
            <a:off x="2669533" y="1902446"/>
            <a:ext cx="4158657" cy="4158657"/>
          </a:xfrm>
          <a:prstGeom prst="blockArc">
            <a:avLst>
              <a:gd name="adj1" fmla="val 19750388"/>
              <a:gd name="adj2" fmla="val 169315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Semicírculos 18"/>
          <p:cNvSpPr/>
          <p:nvPr/>
        </p:nvSpPr>
        <p:spPr>
          <a:xfrm>
            <a:off x="2683226" y="1877354"/>
            <a:ext cx="4158657" cy="4158657"/>
          </a:xfrm>
          <a:prstGeom prst="blockArc">
            <a:avLst>
              <a:gd name="adj1" fmla="val 1741510"/>
              <a:gd name="adj2" fmla="val 544828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Semicírculos 17"/>
          <p:cNvSpPr/>
          <p:nvPr/>
        </p:nvSpPr>
        <p:spPr>
          <a:xfrm>
            <a:off x="2657795" y="1877156"/>
            <a:ext cx="4158657" cy="4158657"/>
          </a:xfrm>
          <a:prstGeom prst="blockArc">
            <a:avLst>
              <a:gd name="adj1" fmla="val 5405259"/>
              <a:gd name="adj2" fmla="val 90733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Semicírculos 15"/>
          <p:cNvSpPr/>
          <p:nvPr/>
        </p:nvSpPr>
        <p:spPr>
          <a:xfrm>
            <a:off x="2656276" y="1874395"/>
            <a:ext cx="4158657" cy="4158657"/>
          </a:xfrm>
          <a:prstGeom prst="blockArc">
            <a:avLst>
              <a:gd name="adj1" fmla="val 9068044"/>
              <a:gd name="adj2" fmla="val 12594614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Semicírculos 14"/>
          <p:cNvSpPr/>
          <p:nvPr/>
        </p:nvSpPr>
        <p:spPr>
          <a:xfrm>
            <a:off x="2654768" y="1877011"/>
            <a:ext cx="4158657" cy="4158657"/>
          </a:xfrm>
          <a:prstGeom prst="blockArc">
            <a:avLst>
              <a:gd name="adj1" fmla="val 12599721"/>
              <a:gd name="adj2" fmla="val 1615923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orma livre 23"/>
          <p:cNvSpPr/>
          <p:nvPr/>
        </p:nvSpPr>
        <p:spPr>
          <a:xfrm>
            <a:off x="5494881" y="1988840"/>
            <a:ext cx="1957439" cy="1925677"/>
          </a:xfrm>
          <a:custGeom>
            <a:avLst/>
            <a:gdLst>
              <a:gd name="connsiteX0" fmla="*/ 0 w 1998236"/>
              <a:gd name="connsiteY0" fmla="*/ 974163 h 1948325"/>
              <a:gd name="connsiteX1" fmla="*/ 301626 w 1998236"/>
              <a:gd name="connsiteY1" fmla="*/ 276670 h 1948325"/>
              <a:gd name="connsiteX2" fmla="*/ 999119 w 1998236"/>
              <a:gd name="connsiteY2" fmla="*/ 1 h 1948325"/>
              <a:gd name="connsiteX3" fmla="*/ 1696612 w 1998236"/>
              <a:gd name="connsiteY3" fmla="*/ 276672 h 1948325"/>
              <a:gd name="connsiteX4" fmla="*/ 1998236 w 1998236"/>
              <a:gd name="connsiteY4" fmla="*/ 974166 h 1948325"/>
              <a:gd name="connsiteX5" fmla="*/ 1696611 w 1998236"/>
              <a:gd name="connsiteY5" fmla="*/ 1671659 h 1948325"/>
              <a:gd name="connsiteX6" fmla="*/ 999118 w 1998236"/>
              <a:gd name="connsiteY6" fmla="*/ 1948329 h 1948325"/>
              <a:gd name="connsiteX7" fmla="*/ 301625 w 1998236"/>
              <a:gd name="connsiteY7" fmla="*/ 1671658 h 1948325"/>
              <a:gd name="connsiteX8" fmla="*/ 0 w 1998236"/>
              <a:gd name="connsiteY8" fmla="*/ 974165 h 1948325"/>
              <a:gd name="connsiteX9" fmla="*/ 0 w 1998236"/>
              <a:gd name="connsiteY9" fmla="*/ 974163 h 19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8236" h="1948325">
                <a:moveTo>
                  <a:pt x="0" y="974163"/>
                </a:moveTo>
                <a:cubicBezTo>
                  <a:pt x="0" y="711527"/>
                  <a:pt x="108764" y="460018"/>
                  <a:pt x="301626" y="276670"/>
                </a:cubicBezTo>
                <a:cubicBezTo>
                  <a:pt x="488219" y="99282"/>
                  <a:pt x="738512" y="0"/>
                  <a:pt x="999119" y="1"/>
                </a:cubicBezTo>
                <a:cubicBezTo>
                  <a:pt x="1259726" y="1"/>
                  <a:pt x="1510019" y="99284"/>
                  <a:pt x="1696612" y="276672"/>
                </a:cubicBezTo>
                <a:cubicBezTo>
                  <a:pt x="1889474" y="460021"/>
                  <a:pt x="1998237" y="711530"/>
                  <a:pt x="1998236" y="974166"/>
                </a:cubicBezTo>
                <a:cubicBezTo>
                  <a:pt x="1998236" y="1236802"/>
                  <a:pt x="1889473" y="1488311"/>
                  <a:pt x="1696611" y="1671659"/>
                </a:cubicBezTo>
                <a:cubicBezTo>
                  <a:pt x="1510018" y="1849047"/>
                  <a:pt x="1259725" y="1948329"/>
                  <a:pt x="999118" y="1948329"/>
                </a:cubicBezTo>
                <a:cubicBezTo>
                  <a:pt x="738511" y="1948329"/>
                  <a:pt x="488218" y="1849046"/>
                  <a:pt x="301625" y="1671658"/>
                </a:cubicBezTo>
                <a:cubicBezTo>
                  <a:pt x="108763" y="1488310"/>
                  <a:pt x="0" y="1236800"/>
                  <a:pt x="0" y="974165"/>
                </a:cubicBezTo>
                <a:lnTo>
                  <a:pt x="0" y="97416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495" tIns="308185" rIns="315495" bIns="30818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rgbClr val="0070C0"/>
                </a:solidFill>
              </a:rPr>
              <a:t> Sistemas </a:t>
            </a:r>
            <a:r>
              <a:rPr lang="pt-BR" sz="1600" kern="1200" dirty="0" smtClean="0">
                <a:solidFill>
                  <a:srgbClr val="0070C0"/>
                </a:solidFill>
              </a:rPr>
              <a:t>Interoperáveis</a:t>
            </a:r>
            <a:endParaRPr lang="pt-BR" sz="1600" kern="1200" dirty="0">
              <a:solidFill>
                <a:srgbClr val="0070C0"/>
              </a:solidFill>
            </a:endParaRPr>
          </a:p>
        </p:txBody>
      </p:sp>
      <p:sp>
        <p:nvSpPr>
          <p:cNvPr id="25" name="Forma livre 24"/>
          <p:cNvSpPr/>
          <p:nvPr/>
        </p:nvSpPr>
        <p:spPr>
          <a:xfrm>
            <a:off x="5566895" y="3982411"/>
            <a:ext cx="1885426" cy="1894861"/>
          </a:xfrm>
          <a:custGeom>
            <a:avLst/>
            <a:gdLst>
              <a:gd name="connsiteX0" fmla="*/ 0 w 1945357"/>
              <a:gd name="connsiteY0" fmla="*/ 960309 h 1920617"/>
              <a:gd name="connsiteX1" fmla="*/ 289308 w 1945357"/>
              <a:gd name="connsiteY1" fmla="*/ 276937 h 1920617"/>
              <a:gd name="connsiteX2" fmla="*/ 972681 w 1945357"/>
              <a:gd name="connsiteY2" fmla="*/ 1 h 1920617"/>
              <a:gd name="connsiteX3" fmla="*/ 1656053 w 1945357"/>
              <a:gd name="connsiteY3" fmla="*/ 276939 h 1920617"/>
              <a:gd name="connsiteX4" fmla="*/ 1945359 w 1945357"/>
              <a:gd name="connsiteY4" fmla="*/ 960312 h 1920617"/>
              <a:gd name="connsiteX5" fmla="*/ 1656052 w 1945357"/>
              <a:gd name="connsiteY5" fmla="*/ 1643685 h 1920617"/>
              <a:gd name="connsiteX6" fmla="*/ 972679 w 1945357"/>
              <a:gd name="connsiteY6" fmla="*/ 1920621 h 1920617"/>
              <a:gd name="connsiteX7" fmla="*/ 289306 w 1945357"/>
              <a:gd name="connsiteY7" fmla="*/ 1643684 h 1920617"/>
              <a:gd name="connsiteX8" fmla="*/ 0 w 1945357"/>
              <a:gd name="connsiteY8" fmla="*/ 960311 h 1920617"/>
              <a:gd name="connsiteX9" fmla="*/ 0 w 1945357"/>
              <a:gd name="connsiteY9" fmla="*/ 960309 h 192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5357" h="1920617">
                <a:moveTo>
                  <a:pt x="0" y="960309"/>
                </a:moveTo>
                <a:cubicBezTo>
                  <a:pt x="0" y="703489"/>
                  <a:pt x="104196" y="457370"/>
                  <a:pt x="289308" y="276937"/>
                </a:cubicBezTo>
                <a:cubicBezTo>
                  <a:pt x="471350" y="99496"/>
                  <a:pt x="716867" y="1"/>
                  <a:pt x="972681" y="1"/>
                </a:cubicBezTo>
                <a:cubicBezTo>
                  <a:pt x="1228495" y="1"/>
                  <a:pt x="1474012" y="99497"/>
                  <a:pt x="1656053" y="276939"/>
                </a:cubicBezTo>
                <a:cubicBezTo>
                  <a:pt x="1841164" y="457373"/>
                  <a:pt x="1945359" y="703492"/>
                  <a:pt x="1945359" y="960312"/>
                </a:cubicBezTo>
                <a:cubicBezTo>
                  <a:pt x="1945359" y="1217132"/>
                  <a:pt x="1841164" y="1463251"/>
                  <a:pt x="1656052" y="1643685"/>
                </a:cubicBezTo>
                <a:cubicBezTo>
                  <a:pt x="1474010" y="1821126"/>
                  <a:pt x="1228494" y="1920621"/>
                  <a:pt x="972679" y="1920621"/>
                </a:cubicBezTo>
                <a:cubicBezTo>
                  <a:pt x="716865" y="1920621"/>
                  <a:pt x="471348" y="1821125"/>
                  <a:pt x="289306" y="1643684"/>
                </a:cubicBezTo>
                <a:cubicBezTo>
                  <a:pt x="104194" y="1463250"/>
                  <a:pt x="0" y="1217131"/>
                  <a:pt x="0" y="960311"/>
                </a:cubicBezTo>
                <a:lnTo>
                  <a:pt x="0" y="96030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7751" tIns="304128" rIns="307751" bIns="30412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rgbClr val="0070C0"/>
                </a:solidFill>
              </a:rPr>
              <a:t>Entrada Automática de Dados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sp>
        <p:nvSpPr>
          <p:cNvPr id="26" name="Forma livre 25"/>
          <p:cNvSpPr/>
          <p:nvPr/>
        </p:nvSpPr>
        <p:spPr>
          <a:xfrm>
            <a:off x="3851919" y="4983011"/>
            <a:ext cx="1872209" cy="1758358"/>
          </a:xfrm>
          <a:custGeom>
            <a:avLst/>
            <a:gdLst>
              <a:gd name="connsiteX0" fmla="*/ 0 w 1980230"/>
              <a:gd name="connsiteY0" fmla="*/ 1005728 h 2011455"/>
              <a:gd name="connsiteX1" fmla="*/ 284544 w 1980230"/>
              <a:gd name="connsiteY1" fmla="*/ 300156 h 2011455"/>
              <a:gd name="connsiteX2" fmla="*/ 990117 w 1980230"/>
              <a:gd name="connsiteY2" fmla="*/ 1 h 2011455"/>
              <a:gd name="connsiteX3" fmla="*/ 1695689 w 1980230"/>
              <a:gd name="connsiteY3" fmla="*/ 300158 h 2011455"/>
              <a:gd name="connsiteX4" fmla="*/ 1980231 w 1980230"/>
              <a:gd name="connsiteY4" fmla="*/ 1005731 h 2011455"/>
              <a:gd name="connsiteX5" fmla="*/ 1695688 w 1980230"/>
              <a:gd name="connsiteY5" fmla="*/ 1711303 h 2011455"/>
              <a:gd name="connsiteX6" fmla="*/ 990115 w 1980230"/>
              <a:gd name="connsiteY6" fmla="*/ 2011459 h 2011455"/>
              <a:gd name="connsiteX7" fmla="*/ 284543 w 1980230"/>
              <a:gd name="connsiteY7" fmla="*/ 1711303 h 2011455"/>
              <a:gd name="connsiteX8" fmla="*/ 1 w 1980230"/>
              <a:gd name="connsiteY8" fmla="*/ 1005730 h 2011455"/>
              <a:gd name="connsiteX9" fmla="*/ 0 w 1980230"/>
              <a:gd name="connsiteY9" fmla="*/ 1005728 h 201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0230" h="2011455">
                <a:moveTo>
                  <a:pt x="0" y="1005728"/>
                </a:moveTo>
                <a:cubicBezTo>
                  <a:pt x="0" y="741717"/>
                  <a:pt x="102201" y="488294"/>
                  <a:pt x="284544" y="300156"/>
                </a:cubicBezTo>
                <a:cubicBezTo>
                  <a:pt x="470652" y="108132"/>
                  <a:pt x="724837" y="1"/>
                  <a:pt x="990117" y="1"/>
                </a:cubicBezTo>
                <a:cubicBezTo>
                  <a:pt x="1255397" y="1"/>
                  <a:pt x="1509581" y="108134"/>
                  <a:pt x="1695689" y="300158"/>
                </a:cubicBezTo>
                <a:cubicBezTo>
                  <a:pt x="1878031" y="488297"/>
                  <a:pt x="1980231" y="741720"/>
                  <a:pt x="1980231" y="1005731"/>
                </a:cubicBezTo>
                <a:cubicBezTo>
                  <a:pt x="1980231" y="1269742"/>
                  <a:pt x="1878030" y="1523165"/>
                  <a:pt x="1695688" y="1711303"/>
                </a:cubicBezTo>
                <a:cubicBezTo>
                  <a:pt x="1509580" y="1903327"/>
                  <a:pt x="1255395" y="2011459"/>
                  <a:pt x="990115" y="2011459"/>
                </a:cubicBezTo>
                <a:cubicBezTo>
                  <a:pt x="724835" y="2011459"/>
                  <a:pt x="470651" y="1903327"/>
                  <a:pt x="284543" y="1711303"/>
                </a:cubicBezTo>
                <a:cubicBezTo>
                  <a:pt x="102201" y="1523165"/>
                  <a:pt x="1" y="1269741"/>
                  <a:pt x="1" y="1005730"/>
                </a:cubicBezTo>
                <a:cubicBezTo>
                  <a:pt x="1" y="1005729"/>
                  <a:pt x="0" y="1005729"/>
                  <a:pt x="0" y="1005728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858" tIns="317431" rIns="312858" bIns="3174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rgbClr val="0070C0"/>
                </a:solidFill>
              </a:rPr>
              <a:t>Prioridade para o Resultado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sp>
        <p:nvSpPr>
          <p:cNvPr id="27" name="Forma livre 26"/>
          <p:cNvSpPr/>
          <p:nvPr/>
        </p:nvSpPr>
        <p:spPr>
          <a:xfrm>
            <a:off x="1979712" y="4077072"/>
            <a:ext cx="1975161" cy="1872208"/>
          </a:xfrm>
          <a:custGeom>
            <a:avLst/>
            <a:gdLst>
              <a:gd name="connsiteX0" fmla="*/ 0 w 1998040"/>
              <a:gd name="connsiteY0" fmla="*/ 952411 h 1904821"/>
              <a:gd name="connsiteX1" fmla="*/ 309676 w 1998040"/>
              <a:gd name="connsiteY1" fmla="*/ 263066 h 1904821"/>
              <a:gd name="connsiteX2" fmla="*/ 999021 w 1998040"/>
              <a:gd name="connsiteY2" fmla="*/ 1 h 1904821"/>
              <a:gd name="connsiteX3" fmla="*/ 1688366 w 1998040"/>
              <a:gd name="connsiteY3" fmla="*/ 263068 h 1904821"/>
              <a:gd name="connsiteX4" fmla="*/ 1998040 w 1998040"/>
              <a:gd name="connsiteY4" fmla="*/ 952414 h 1904821"/>
              <a:gd name="connsiteX5" fmla="*/ 1688365 w 1998040"/>
              <a:gd name="connsiteY5" fmla="*/ 1641759 h 1904821"/>
              <a:gd name="connsiteX6" fmla="*/ 999020 w 1998040"/>
              <a:gd name="connsiteY6" fmla="*/ 1904825 h 1904821"/>
              <a:gd name="connsiteX7" fmla="*/ 309675 w 1998040"/>
              <a:gd name="connsiteY7" fmla="*/ 1641758 h 1904821"/>
              <a:gd name="connsiteX8" fmla="*/ 0 w 1998040"/>
              <a:gd name="connsiteY8" fmla="*/ 952413 h 1904821"/>
              <a:gd name="connsiteX9" fmla="*/ 0 w 1998040"/>
              <a:gd name="connsiteY9" fmla="*/ 952411 h 190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8040" h="1904821">
                <a:moveTo>
                  <a:pt x="0" y="952411"/>
                </a:moveTo>
                <a:cubicBezTo>
                  <a:pt x="0" y="691925"/>
                  <a:pt x="111913" y="442807"/>
                  <a:pt x="309676" y="263066"/>
                </a:cubicBezTo>
                <a:cubicBezTo>
                  <a:pt x="495473" y="94202"/>
                  <a:pt x="742322" y="0"/>
                  <a:pt x="999021" y="1"/>
                </a:cubicBezTo>
                <a:cubicBezTo>
                  <a:pt x="1255721" y="1"/>
                  <a:pt x="1502570" y="94204"/>
                  <a:pt x="1688366" y="263068"/>
                </a:cubicBezTo>
                <a:cubicBezTo>
                  <a:pt x="1886129" y="442809"/>
                  <a:pt x="1998041" y="691928"/>
                  <a:pt x="1998040" y="952414"/>
                </a:cubicBezTo>
                <a:cubicBezTo>
                  <a:pt x="1998040" y="1212900"/>
                  <a:pt x="1886128" y="1462018"/>
                  <a:pt x="1688365" y="1641759"/>
                </a:cubicBezTo>
                <a:cubicBezTo>
                  <a:pt x="1502569" y="1810623"/>
                  <a:pt x="1255719" y="1904825"/>
                  <a:pt x="999020" y="1904825"/>
                </a:cubicBezTo>
                <a:cubicBezTo>
                  <a:pt x="742320" y="1904825"/>
                  <a:pt x="495471" y="1810623"/>
                  <a:pt x="309675" y="1641758"/>
                </a:cubicBezTo>
                <a:cubicBezTo>
                  <a:pt x="111912" y="1462017"/>
                  <a:pt x="0" y="1212898"/>
                  <a:pt x="0" y="952413"/>
                </a:cubicBezTo>
                <a:lnTo>
                  <a:pt x="0" y="95241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466" tIns="301814" rIns="315466" bIns="30181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800" kern="1200" dirty="0" smtClean="0">
                <a:solidFill>
                  <a:srgbClr val="0070C0"/>
                </a:solidFill>
              </a:rPr>
              <a:t>Conformidade com Registros Contábeis</a:t>
            </a:r>
            <a:endParaRPr lang="pt-BR" sz="1800" kern="1200" dirty="0">
              <a:solidFill>
                <a:srgbClr val="0070C0"/>
              </a:solidFill>
            </a:endParaRPr>
          </a:p>
        </p:txBody>
      </p:sp>
      <p:sp>
        <p:nvSpPr>
          <p:cNvPr id="28" name="Forma livre 27"/>
          <p:cNvSpPr/>
          <p:nvPr/>
        </p:nvSpPr>
        <p:spPr>
          <a:xfrm>
            <a:off x="1907704" y="1988841"/>
            <a:ext cx="2016224" cy="1872207"/>
          </a:xfrm>
          <a:custGeom>
            <a:avLst/>
            <a:gdLst>
              <a:gd name="connsiteX0" fmla="*/ 0 w 2070232"/>
              <a:gd name="connsiteY0" fmla="*/ 927933 h 1855865"/>
              <a:gd name="connsiteX1" fmla="*/ 344173 w 2070232"/>
              <a:gd name="connsiteY1" fmla="*/ 236989 h 1855865"/>
              <a:gd name="connsiteX2" fmla="*/ 1035118 w 2070232"/>
              <a:gd name="connsiteY2" fmla="*/ 1 h 1855865"/>
              <a:gd name="connsiteX3" fmla="*/ 1726062 w 2070232"/>
              <a:gd name="connsiteY3" fmla="*/ 236990 h 1855865"/>
              <a:gd name="connsiteX4" fmla="*/ 2070232 w 2070232"/>
              <a:gd name="connsiteY4" fmla="*/ 927935 h 1855865"/>
              <a:gd name="connsiteX5" fmla="*/ 1726060 w 2070232"/>
              <a:gd name="connsiteY5" fmla="*/ 1618880 h 1855865"/>
              <a:gd name="connsiteX6" fmla="*/ 1035115 w 2070232"/>
              <a:gd name="connsiteY6" fmla="*/ 1855868 h 1855865"/>
              <a:gd name="connsiteX7" fmla="*/ 344170 w 2070232"/>
              <a:gd name="connsiteY7" fmla="*/ 1618879 h 1855865"/>
              <a:gd name="connsiteX8" fmla="*/ -1 w 2070232"/>
              <a:gd name="connsiteY8" fmla="*/ 927934 h 1855865"/>
              <a:gd name="connsiteX9" fmla="*/ 0 w 2070232"/>
              <a:gd name="connsiteY9" fmla="*/ 927933 h 185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0232" h="1855865">
                <a:moveTo>
                  <a:pt x="0" y="927933"/>
                </a:moveTo>
                <a:cubicBezTo>
                  <a:pt x="0" y="664242"/>
                  <a:pt x="125147" y="413004"/>
                  <a:pt x="344173" y="236989"/>
                </a:cubicBezTo>
                <a:cubicBezTo>
                  <a:pt x="534060" y="84391"/>
                  <a:pt x="780101" y="1"/>
                  <a:pt x="1035118" y="1"/>
                </a:cubicBezTo>
                <a:cubicBezTo>
                  <a:pt x="1290135" y="1"/>
                  <a:pt x="1536176" y="84392"/>
                  <a:pt x="1726062" y="236990"/>
                </a:cubicBezTo>
                <a:cubicBezTo>
                  <a:pt x="1945087" y="413005"/>
                  <a:pt x="2070233" y="664244"/>
                  <a:pt x="2070232" y="927935"/>
                </a:cubicBezTo>
                <a:cubicBezTo>
                  <a:pt x="2070232" y="1191626"/>
                  <a:pt x="1945086" y="1442865"/>
                  <a:pt x="1726060" y="1618880"/>
                </a:cubicBezTo>
                <a:cubicBezTo>
                  <a:pt x="1536173" y="1771478"/>
                  <a:pt x="1290132" y="1855869"/>
                  <a:pt x="1035115" y="1855868"/>
                </a:cubicBezTo>
                <a:cubicBezTo>
                  <a:pt x="780098" y="1855868"/>
                  <a:pt x="534057" y="1771477"/>
                  <a:pt x="344170" y="1618879"/>
                </a:cubicBezTo>
                <a:cubicBezTo>
                  <a:pt x="125145" y="1442864"/>
                  <a:pt x="-1" y="1191625"/>
                  <a:pt x="-1" y="927934"/>
                </a:cubicBezTo>
                <a:lnTo>
                  <a:pt x="0" y="92793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579" tIns="297185" rIns="328579" bIns="29718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rgbClr val="0070C0"/>
                </a:solidFill>
              </a:rPr>
              <a:t>Atendimento às Exigências Legais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sp>
        <p:nvSpPr>
          <p:cNvPr id="23" name="Forma livre 22"/>
          <p:cNvSpPr/>
          <p:nvPr/>
        </p:nvSpPr>
        <p:spPr>
          <a:xfrm>
            <a:off x="3779912" y="1124744"/>
            <a:ext cx="1899631" cy="1792649"/>
          </a:xfrm>
          <a:custGeom>
            <a:avLst/>
            <a:gdLst>
              <a:gd name="connsiteX0" fmla="*/ 0 w 1939093"/>
              <a:gd name="connsiteY0" fmla="*/ 1007957 h 2015914"/>
              <a:gd name="connsiteX1" fmla="*/ 270790 w 1939093"/>
              <a:gd name="connsiteY1" fmla="*/ 309199 h 2015914"/>
              <a:gd name="connsiteX2" fmla="*/ 969548 w 1939093"/>
              <a:gd name="connsiteY2" fmla="*/ 1 h 2015914"/>
              <a:gd name="connsiteX3" fmla="*/ 1668305 w 1939093"/>
              <a:gd name="connsiteY3" fmla="*/ 309201 h 2015914"/>
              <a:gd name="connsiteX4" fmla="*/ 1939093 w 1939093"/>
              <a:gd name="connsiteY4" fmla="*/ 1007959 h 2015914"/>
              <a:gd name="connsiteX5" fmla="*/ 1668303 w 1939093"/>
              <a:gd name="connsiteY5" fmla="*/ 1706717 h 2015914"/>
              <a:gd name="connsiteX6" fmla="*/ 969545 w 1939093"/>
              <a:gd name="connsiteY6" fmla="*/ 2015916 h 2015914"/>
              <a:gd name="connsiteX7" fmla="*/ 270787 w 1939093"/>
              <a:gd name="connsiteY7" fmla="*/ 1706716 h 2015914"/>
              <a:gd name="connsiteX8" fmla="*/ -2 w 1939093"/>
              <a:gd name="connsiteY8" fmla="*/ 1007958 h 2015914"/>
              <a:gd name="connsiteX9" fmla="*/ 0 w 1939093"/>
              <a:gd name="connsiteY9" fmla="*/ 1007957 h 201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9093" h="2015914">
                <a:moveTo>
                  <a:pt x="0" y="1007957"/>
                </a:moveTo>
                <a:cubicBezTo>
                  <a:pt x="0" y="747407"/>
                  <a:pt x="97049" y="496979"/>
                  <a:pt x="270790" y="309199"/>
                </a:cubicBezTo>
                <a:cubicBezTo>
                  <a:pt x="453578" y="111642"/>
                  <a:pt x="705877" y="0"/>
                  <a:pt x="969548" y="1"/>
                </a:cubicBezTo>
                <a:cubicBezTo>
                  <a:pt x="1233219" y="1"/>
                  <a:pt x="1485518" y="111644"/>
                  <a:pt x="1668305" y="309201"/>
                </a:cubicBezTo>
                <a:cubicBezTo>
                  <a:pt x="1842046" y="496981"/>
                  <a:pt x="1939094" y="747409"/>
                  <a:pt x="1939093" y="1007959"/>
                </a:cubicBezTo>
                <a:cubicBezTo>
                  <a:pt x="1939093" y="1268509"/>
                  <a:pt x="1842045" y="1518937"/>
                  <a:pt x="1668303" y="1706717"/>
                </a:cubicBezTo>
                <a:cubicBezTo>
                  <a:pt x="1485515" y="1904274"/>
                  <a:pt x="1233216" y="2015916"/>
                  <a:pt x="969545" y="2015916"/>
                </a:cubicBezTo>
                <a:cubicBezTo>
                  <a:pt x="705874" y="2015916"/>
                  <a:pt x="453575" y="1904274"/>
                  <a:pt x="270787" y="1706716"/>
                </a:cubicBezTo>
                <a:cubicBezTo>
                  <a:pt x="97046" y="1518936"/>
                  <a:pt x="-2" y="1268508"/>
                  <a:pt x="-2" y="1007958"/>
                </a:cubicBezTo>
                <a:cubicBezTo>
                  <a:pt x="-1" y="1007958"/>
                  <a:pt x="-1" y="1007957"/>
                  <a:pt x="0" y="100795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9374" tIns="320624" rIns="309374" bIns="32062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rgbClr val="0070C0"/>
                </a:solidFill>
              </a:rPr>
              <a:t>Sistema Evolutivo e Gradativo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6133316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393086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noProof="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SOLUÇÕES ADOTADAS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2" name="Forma livre 21"/>
          <p:cNvSpPr/>
          <p:nvPr/>
        </p:nvSpPr>
        <p:spPr>
          <a:xfrm>
            <a:off x="3455871" y="2708918"/>
            <a:ext cx="2556286" cy="2495128"/>
          </a:xfrm>
          <a:custGeom>
            <a:avLst/>
            <a:gdLst>
              <a:gd name="connsiteX0" fmla="*/ 0 w 2556286"/>
              <a:gd name="connsiteY0" fmla="*/ 1247564 h 2495128"/>
              <a:gd name="connsiteX1" fmla="*/ 385368 w 2556286"/>
              <a:gd name="connsiteY1" fmla="*/ 354788 h 2495128"/>
              <a:gd name="connsiteX2" fmla="*/ 1278145 w 2556286"/>
              <a:gd name="connsiteY2" fmla="*/ 1 h 2495128"/>
              <a:gd name="connsiteX3" fmla="*/ 2170921 w 2556286"/>
              <a:gd name="connsiteY3" fmla="*/ 354790 h 2495128"/>
              <a:gd name="connsiteX4" fmla="*/ 2556287 w 2556286"/>
              <a:gd name="connsiteY4" fmla="*/ 1247567 h 2495128"/>
              <a:gd name="connsiteX5" fmla="*/ 2170920 w 2556286"/>
              <a:gd name="connsiteY5" fmla="*/ 2140343 h 2495128"/>
              <a:gd name="connsiteX6" fmla="*/ 1278144 w 2556286"/>
              <a:gd name="connsiteY6" fmla="*/ 2495131 h 2495128"/>
              <a:gd name="connsiteX7" fmla="*/ 385368 w 2556286"/>
              <a:gd name="connsiteY7" fmla="*/ 2140342 h 2495128"/>
              <a:gd name="connsiteX8" fmla="*/ 2 w 2556286"/>
              <a:gd name="connsiteY8" fmla="*/ 1247565 h 2495128"/>
              <a:gd name="connsiteX9" fmla="*/ 0 w 2556286"/>
              <a:gd name="connsiteY9" fmla="*/ 1247564 h 249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6286" h="2495128">
                <a:moveTo>
                  <a:pt x="0" y="1247564"/>
                </a:moveTo>
                <a:cubicBezTo>
                  <a:pt x="0" y="911452"/>
                  <a:pt x="138946" y="589560"/>
                  <a:pt x="385368" y="354788"/>
                </a:cubicBezTo>
                <a:cubicBezTo>
                  <a:pt x="624116" y="127328"/>
                  <a:pt x="944519" y="1"/>
                  <a:pt x="1278145" y="1"/>
                </a:cubicBezTo>
                <a:cubicBezTo>
                  <a:pt x="1611771" y="1"/>
                  <a:pt x="1932173" y="127329"/>
                  <a:pt x="2170921" y="354790"/>
                </a:cubicBezTo>
                <a:cubicBezTo>
                  <a:pt x="2417343" y="589562"/>
                  <a:pt x="2556287" y="911455"/>
                  <a:pt x="2556287" y="1247567"/>
                </a:cubicBezTo>
                <a:cubicBezTo>
                  <a:pt x="2556287" y="1583679"/>
                  <a:pt x="2417342" y="1905571"/>
                  <a:pt x="2170920" y="2140343"/>
                </a:cubicBezTo>
                <a:cubicBezTo>
                  <a:pt x="1932172" y="2367804"/>
                  <a:pt x="1611769" y="2495131"/>
                  <a:pt x="1278144" y="2495131"/>
                </a:cubicBezTo>
                <a:cubicBezTo>
                  <a:pt x="944518" y="2495131"/>
                  <a:pt x="624116" y="2367803"/>
                  <a:pt x="385368" y="2140342"/>
                </a:cubicBezTo>
                <a:cubicBezTo>
                  <a:pt x="138946" y="1905570"/>
                  <a:pt x="1" y="1583677"/>
                  <a:pt x="2" y="1247565"/>
                </a:cubicBezTo>
                <a:cubicBezTo>
                  <a:pt x="1" y="1247565"/>
                  <a:pt x="1" y="1247564"/>
                  <a:pt x="0" y="1247564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6270" tIns="407313" rIns="416270" bIns="407313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300" kern="1200" dirty="0" smtClean="0">
                <a:solidFill>
                  <a:srgbClr val="0070C0"/>
                </a:solidFill>
              </a:rPr>
              <a:t>Premissas</a:t>
            </a:r>
            <a:endParaRPr lang="pt-BR" sz="3300" kern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allAtOnce" animBg="1"/>
      <p:bldP spid="25" grpId="0" build="allAtOnce" animBg="1"/>
      <p:bldP spid="26" grpId="0" build="allAtOnce" animBg="1"/>
      <p:bldP spid="27" grpId="0" build="allAtOnce" animBg="1"/>
      <p:bldP spid="28" grpId="0" build="allAtOnce" animBg="1"/>
      <p:bldP spid="2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micírculos 20"/>
          <p:cNvSpPr/>
          <p:nvPr/>
        </p:nvSpPr>
        <p:spPr>
          <a:xfrm>
            <a:off x="2654604" y="1805005"/>
            <a:ext cx="4158657" cy="4158657"/>
          </a:xfrm>
          <a:prstGeom prst="blockArc">
            <a:avLst>
              <a:gd name="adj1" fmla="val 16159508"/>
              <a:gd name="adj2" fmla="val 198002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Semicírculos 19"/>
          <p:cNvSpPr/>
          <p:nvPr/>
        </p:nvSpPr>
        <p:spPr>
          <a:xfrm>
            <a:off x="2669533" y="1830438"/>
            <a:ext cx="4158657" cy="4158657"/>
          </a:xfrm>
          <a:prstGeom prst="blockArc">
            <a:avLst>
              <a:gd name="adj1" fmla="val 19750388"/>
              <a:gd name="adj2" fmla="val 169315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Semicírculos 18"/>
          <p:cNvSpPr/>
          <p:nvPr/>
        </p:nvSpPr>
        <p:spPr>
          <a:xfrm>
            <a:off x="2683226" y="1805346"/>
            <a:ext cx="4158657" cy="4158657"/>
          </a:xfrm>
          <a:prstGeom prst="blockArc">
            <a:avLst>
              <a:gd name="adj1" fmla="val 1741510"/>
              <a:gd name="adj2" fmla="val 544828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Semicírculos 17"/>
          <p:cNvSpPr/>
          <p:nvPr/>
        </p:nvSpPr>
        <p:spPr>
          <a:xfrm>
            <a:off x="2657795" y="1805148"/>
            <a:ext cx="4158657" cy="4158657"/>
          </a:xfrm>
          <a:prstGeom prst="blockArc">
            <a:avLst>
              <a:gd name="adj1" fmla="val 5405259"/>
              <a:gd name="adj2" fmla="val 90733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Semicírculos 15"/>
          <p:cNvSpPr/>
          <p:nvPr/>
        </p:nvSpPr>
        <p:spPr>
          <a:xfrm>
            <a:off x="2656276" y="1802387"/>
            <a:ext cx="4158657" cy="4158657"/>
          </a:xfrm>
          <a:prstGeom prst="blockArc">
            <a:avLst>
              <a:gd name="adj1" fmla="val 9068044"/>
              <a:gd name="adj2" fmla="val 12594614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Semicírculos 14"/>
          <p:cNvSpPr/>
          <p:nvPr/>
        </p:nvSpPr>
        <p:spPr>
          <a:xfrm>
            <a:off x="2654768" y="1805003"/>
            <a:ext cx="4158657" cy="4158657"/>
          </a:xfrm>
          <a:prstGeom prst="blockArc">
            <a:avLst>
              <a:gd name="adj1" fmla="val 12599721"/>
              <a:gd name="adj2" fmla="val 1615923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Forma livre 24"/>
          <p:cNvSpPr/>
          <p:nvPr/>
        </p:nvSpPr>
        <p:spPr>
          <a:xfrm>
            <a:off x="5868144" y="2780928"/>
            <a:ext cx="2376264" cy="2136641"/>
          </a:xfrm>
          <a:custGeom>
            <a:avLst/>
            <a:gdLst>
              <a:gd name="connsiteX0" fmla="*/ 0 w 1945357"/>
              <a:gd name="connsiteY0" fmla="*/ 960309 h 1920617"/>
              <a:gd name="connsiteX1" fmla="*/ 289308 w 1945357"/>
              <a:gd name="connsiteY1" fmla="*/ 276937 h 1920617"/>
              <a:gd name="connsiteX2" fmla="*/ 972681 w 1945357"/>
              <a:gd name="connsiteY2" fmla="*/ 1 h 1920617"/>
              <a:gd name="connsiteX3" fmla="*/ 1656053 w 1945357"/>
              <a:gd name="connsiteY3" fmla="*/ 276939 h 1920617"/>
              <a:gd name="connsiteX4" fmla="*/ 1945359 w 1945357"/>
              <a:gd name="connsiteY4" fmla="*/ 960312 h 1920617"/>
              <a:gd name="connsiteX5" fmla="*/ 1656052 w 1945357"/>
              <a:gd name="connsiteY5" fmla="*/ 1643685 h 1920617"/>
              <a:gd name="connsiteX6" fmla="*/ 972679 w 1945357"/>
              <a:gd name="connsiteY6" fmla="*/ 1920621 h 1920617"/>
              <a:gd name="connsiteX7" fmla="*/ 289306 w 1945357"/>
              <a:gd name="connsiteY7" fmla="*/ 1643684 h 1920617"/>
              <a:gd name="connsiteX8" fmla="*/ 0 w 1945357"/>
              <a:gd name="connsiteY8" fmla="*/ 960311 h 1920617"/>
              <a:gd name="connsiteX9" fmla="*/ 0 w 1945357"/>
              <a:gd name="connsiteY9" fmla="*/ 960309 h 192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5357" h="1920617">
                <a:moveTo>
                  <a:pt x="0" y="960309"/>
                </a:moveTo>
                <a:cubicBezTo>
                  <a:pt x="0" y="703489"/>
                  <a:pt x="104196" y="457370"/>
                  <a:pt x="289308" y="276937"/>
                </a:cubicBezTo>
                <a:cubicBezTo>
                  <a:pt x="471350" y="99496"/>
                  <a:pt x="716867" y="1"/>
                  <a:pt x="972681" y="1"/>
                </a:cubicBezTo>
                <a:cubicBezTo>
                  <a:pt x="1228495" y="1"/>
                  <a:pt x="1474012" y="99497"/>
                  <a:pt x="1656053" y="276939"/>
                </a:cubicBezTo>
                <a:cubicBezTo>
                  <a:pt x="1841164" y="457373"/>
                  <a:pt x="1945359" y="703492"/>
                  <a:pt x="1945359" y="960312"/>
                </a:cubicBezTo>
                <a:cubicBezTo>
                  <a:pt x="1945359" y="1217132"/>
                  <a:pt x="1841164" y="1463251"/>
                  <a:pt x="1656052" y="1643685"/>
                </a:cubicBezTo>
                <a:cubicBezTo>
                  <a:pt x="1474010" y="1821126"/>
                  <a:pt x="1228494" y="1920621"/>
                  <a:pt x="972679" y="1920621"/>
                </a:cubicBezTo>
                <a:cubicBezTo>
                  <a:pt x="716865" y="1920621"/>
                  <a:pt x="471348" y="1821125"/>
                  <a:pt x="289306" y="1643684"/>
                </a:cubicBezTo>
                <a:cubicBezTo>
                  <a:pt x="104194" y="1463250"/>
                  <a:pt x="0" y="1217131"/>
                  <a:pt x="0" y="960311"/>
                </a:cubicBezTo>
                <a:lnTo>
                  <a:pt x="0" y="96030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7751" tIns="304128" rIns="307751" bIns="30412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solidFill>
                  <a:srgbClr val="0070C0"/>
                </a:solidFill>
              </a:rPr>
              <a:t>Estabelecimento de Políticas de Custos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sp>
        <p:nvSpPr>
          <p:cNvPr id="26" name="Forma livre 25"/>
          <p:cNvSpPr/>
          <p:nvPr/>
        </p:nvSpPr>
        <p:spPr>
          <a:xfrm>
            <a:off x="3563888" y="5013176"/>
            <a:ext cx="2448272" cy="1686349"/>
          </a:xfrm>
          <a:custGeom>
            <a:avLst/>
            <a:gdLst>
              <a:gd name="connsiteX0" fmla="*/ 0 w 1980230"/>
              <a:gd name="connsiteY0" fmla="*/ 1005728 h 2011455"/>
              <a:gd name="connsiteX1" fmla="*/ 284544 w 1980230"/>
              <a:gd name="connsiteY1" fmla="*/ 300156 h 2011455"/>
              <a:gd name="connsiteX2" fmla="*/ 990117 w 1980230"/>
              <a:gd name="connsiteY2" fmla="*/ 1 h 2011455"/>
              <a:gd name="connsiteX3" fmla="*/ 1695689 w 1980230"/>
              <a:gd name="connsiteY3" fmla="*/ 300158 h 2011455"/>
              <a:gd name="connsiteX4" fmla="*/ 1980231 w 1980230"/>
              <a:gd name="connsiteY4" fmla="*/ 1005731 h 2011455"/>
              <a:gd name="connsiteX5" fmla="*/ 1695688 w 1980230"/>
              <a:gd name="connsiteY5" fmla="*/ 1711303 h 2011455"/>
              <a:gd name="connsiteX6" fmla="*/ 990115 w 1980230"/>
              <a:gd name="connsiteY6" fmla="*/ 2011459 h 2011455"/>
              <a:gd name="connsiteX7" fmla="*/ 284543 w 1980230"/>
              <a:gd name="connsiteY7" fmla="*/ 1711303 h 2011455"/>
              <a:gd name="connsiteX8" fmla="*/ 1 w 1980230"/>
              <a:gd name="connsiteY8" fmla="*/ 1005730 h 2011455"/>
              <a:gd name="connsiteX9" fmla="*/ 0 w 1980230"/>
              <a:gd name="connsiteY9" fmla="*/ 1005728 h 201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0230" h="2011455">
                <a:moveTo>
                  <a:pt x="0" y="1005728"/>
                </a:moveTo>
                <a:cubicBezTo>
                  <a:pt x="0" y="741717"/>
                  <a:pt x="102201" y="488294"/>
                  <a:pt x="284544" y="300156"/>
                </a:cubicBezTo>
                <a:cubicBezTo>
                  <a:pt x="470652" y="108132"/>
                  <a:pt x="724837" y="1"/>
                  <a:pt x="990117" y="1"/>
                </a:cubicBezTo>
                <a:cubicBezTo>
                  <a:pt x="1255397" y="1"/>
                  <a:pt x="1509581" y="108134"/>
                  <a:pt x="1695689" y="300158"/>
                </a:cubicBezTo>
                <a:cubicBezTo>
                  <a:pt x="1878031" y="488297"/>
                  <a:pt x="1980231" y="741720"/>
                  <a:pt x="1980231" y="1005731"/>
                </a:cubicBezTo>
                <a:cubicBezTo>
                  <a:pt x="1980231" y="1269742"/>
                  <a:pt x="1878030" y="1523165"/>
                  <a:pt x="1695688" y="1711303"/>
                </a:cubicBezTo>
                <a:cubicBezTo>
                  <a:pt x="1509580" y="1903327"/>
                  <a:pt x="1255395" y="2011459"/>
                  <a:pt x="990115" y="2011459"/>
                </a:cubicBezTo>
                <a:cubicBezTo>
                  <a:pt x="724835" y="2011459"/>
                  <a:pt x="470651" y="1903327"/>
                  <a:pt x="284543" y="1711303"/>
                </a:cubicBezTo>
                <a:cubicBezTo>
                  <a:pt x="102201" y="1523165"/>
                  <a:pt x="1" y="1269741"/>
                  <a:pt x="1" y="1005730"/>
                </a:cubicBezTo>
                <a:cubicBezTo>
                  <a:pt x="1" y="1005729"/>
                  <a:pt x="0" y="1005729"/>
                  <a:pt x="0" y="1005728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858" tIns="317431" rIns="312858" bIns="3174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solidFill>
                  <a:srgbClr val="0070C0"/>
                </a:solidFill>
              </a:rPr>
              <a:t>Abordagem por Dimensões de Custos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sp>
        <p:nvSpPr>
          <p:cNvPr id="28" name="Forma livre 27"/>
          <p:cNvSpPr/>
          <p:nvPr/>
        </p:nvSpPr>
        <p:spPr>
          <a:xfrm>
            <a:off x="1259632" y="2852936"/>
            <a:ext cx="2376264" cy="2143897"/>
          </a:xfrm>
          <a:custGeom>
            <a:avLst/>
            <a:gdLst>
              <a:gd name="connsiteX0" fmla="*/ 0 w 2070232"/>
              <a:gd name="connsiteY0" fmla="*/ 927933 h 1855865"/>
              <a:gd name="connsiteX1" fmla="*/ 344173 w 2070232"/>
              <a:gd name="connsiteY1" fmla="*/ 236989 h 1855865"/>
              <a:gd name="connsiteX2" fmla="*/ 1035118 w 2070232"/>
              <a:gd name="connsiteY2" fmla="*/ 1 h 1855865"/>
              <a:gd name="connsiteX3" fmla="*/ 1726062 w 2070232"/>
              <a:gd name="connsiteY3" fmla="*/ 236990 h 1855865"/>
              <a:gd name="connsiteX4" fmla="*/ 2070232 w 2070232"/>
              <a:gd name="connsiteY4" fmla="*/ 927935 h 1855865"/>
              <a:gd name="connsiteX5" fmla="*/ 1726060 w 2070232"/>
              <a:gd name="connsiteY5" fmla="*/ 1618880 h 1855865"/>
              <a:gd name="connsiteX6" fmla="*/ 1035115 w 2070232"/>
              <a:gd name="connsiteY6" fmla="*/ 1855868 h 1855865"/>
              <a:gd name="connsiteX7" fmla="*/ 344170 w 2070232"/>
              <a:gd name="connsiteY7" fmla="*/ 1618879 h 1855865"/>
              <a:gd name="connsiteX8" fmla="*/ -1 w 2070232"/>
              <a:gd name="connsiteY8" fmla="*/ 927934 h 1855865"/>
              <a:gd name="connsiteX9" fmla="*/ 0 w 2070232"/>
              <a:gd name="connsiteY9" fmla="*/ 927933 h 185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0232" h="1855865">
                <a:moveTo>
                  <a:pt x="0" y="927933"/>
                </a:moveTo>
                <a:cubicBezTo>
                  <a:pt x="0" y="664242"/>
                  <a:pt x="125147" y="413004"/>
                  <a:pt x="344173" y="236989"/>
                </a:cubicBezTo>
                <a:cubicBezTo>
                  <a:pt x="534060" y="84391"/>
                  <a:pt x="780101" y="1"/>
                  <a:pt x="1035118" y="1"/>
                </a:cubicBezTo>
                <a:cubicBezTo>
                  <a:pt x="1290135" y="1"/>
                  <a:pt x="1536176" y="84392"/>
                  <a:pt x="1726062" y="236990"/>
                </a:cubicBezTo>
                <a:cubicBezTo>
                  <a:pt x="1945087" y="413005"/>
                  <a:pt x="2070233" y="664244"/>
                  <a:pt x="2070232" y="927935"/>
                </a:cubicBezTo>
                <a:cubicBezTo>
                  <a:pt x="2070232" y="1191626"/>
                  <a:pt x="1945086" y="1442865"/>
                  <a:pt x="1726060" y="1618880"/>
                </a:cubicBezTo>
                <a:cubicBezTo>
                  <a:pt x="1536173" y="1771478"/>
                  <a:pt x="1290132" y="1855869"/>
                  <a:pt x="1035115" y="1855868"/>
                </a:cubicBezTo>
                <a:cubicBezTo>
                  <a:pt x="780098" y="1855868"/>
                  <a:pt x="534057" y="1771477"/>
                  <a:pt x="344170" y="1618879"/>
                </a:cubicBezTo>
                <a:cubicBezTo>
                  <a:pt x="125145" y="1442864"/>
                  <a:pt x="-1" y="1191625"/>
                  <a:pt x="-1" y="927934"/>
                </a:cubicBezTo>
                <a:lnTo>
                  <a:pt x="0" y="92793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579" tIns="297185" rIns="328579" bIns="29718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solidFill>
                  <a:srgbClr val="0070C0"/>
                </a:solidFill>
              </a:rPr>
              <a:t>Intensividade no Uso de Tecnologia da Informação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sp>
        <p:nvSpPr>
          <p:cNvPr id="23" name="Forma livre 22"/>
          <p:cNvSpPr/>
          <p:nvPr/>
        </p:nvSpPr>
        <p:spPr>
          <a:xfrm>
            <a:off x="3635896" y="1124744"/>
            <a:ext cx="2304256" cy="1655874"/>
          </a:xfrm>
          <a:custGeom>
            <a:avLst/>
            <a:gdLst>
              <a:gd name="connsiteX0" fmla="*/ 0 w 1939093"/>
              <a:gd name="connsiteY0" fmla="*/ 1007957 h 2015914"/>
              <a:gd name="connsiteX1" fmla="*/ 270790 w 1939093"/>
              <a:gd name="connsiteY1" fmla="*/ 309199 h 2015914"/>
              <a:gd name="connsiteX2" fmla="*/ 969548 w 1939093"/>
              <a:gd name="connsiteY2" fmla="*/ 1 h 2015914"/>
              <a:gd name="connsiteX3" fmla="*/ 1668305 w 1939093"/>
              <a:gd name="connsiteY3" fmla="*/ 309201 h 2015914"/>
              <a:gd name="connsiteX4" fmla="*/ 1939093 w 1939093"/>
              <a:gd name="connsiteY4" fmla="*/ 1007959 h 2015914"/>
              <a:gd name="connsiteX5" fmla="*/ 1668303 w 1939093"/>
              <a:gd name="connsiteY5" fmla="*/ 1706717 h 2015914"/>
              <a:gd name="connsiteX6" fmla="*/ 969545 w 1939093"/>
              <a:gd name="connsiteY6" fmla="*/ 2015916 h 2015914"/>
              <a:gd name="connsiteX7" fmla="*/ 270787 w 1939093"/>
              <a:gd name="connsiteY7" fmla="*/ 1706716 h 2015914"/>
              <a:gd name="connsiteX8" fmla="*/ -2 w 1939093"/>
              <a:gd name="connsiteY8" fmla="*/ 1007958 h 2015914"/>
              <a:gd name="connsiteX9" fmla="*/ 0 w 1939093"/>
              <a:gd name="connsiteY9" fmla="*/ 1007957 h 201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9093" h="2015914">
                <a:moveTo>
                  <a:pt x="0" y="1007957"/>
                </a:moveTo>
                <a:cubicBezTo>
                  <a:pt x="0" y="747407"/>
                  <a:pt x="97049" y="496979"/>
                  <a:pt x="270790" y="309199"/>
                </a:cubicBezTo>
                <a:cubicBezTo>
                  <a:pt x="453578" y="111642"/>
                  <a:pt x="705877" y="0"/>
                  <a:pt x="969548" y="1"/>
                </a:cubicBezTo>
                <a:cubicBezTo>
                  <a:pt x="1233219" y="1"/>
                  <a:pt x="1485518" y="111644"/>
                  <a:pt x="1668305" y="309201"/>
                </a:cubicBezTo>
                <a:cubicBezTo>
                  <a:pt x="1842046" y="496981"/>
                  <a:pt x="1939094" y="747409"/>
                  <a:pt x="1939093" y="1007959"/>
                </a:cubicBezTo>
                <a:cubicBezTo>
                  <a:pt x="1939093" y="1268509"/>
                  <a:pt x="1842045" y="1518937"/>
                  <a:pt x="1668303" y="1706717"/>
                </a:cubicBezTo>
                <a:cubicBezTo>
                  <a:pt x="1485515" y="1904274"/>
                  <a:pt x="1233216" y="2015916"/>
                  <a:pt x="969545" y="2015916"/>
                </a:cubicBezTo>
                <a:cubicBezTo>
                  <a:pt x="705874" y="2015916"/>
                  <a:pt x="453575" y="1904274"/>
                  <a:pt x="270787" y="1706716"/>
                </a:cubicBezTo>
                <a:cubicBezTo>
                  <a:pt x="97046" y="1518936"/>
                  <a:pt x="-2" y="1268508"/>
                  <a:pt x="-2" y="1007958"/>
                </a:cubicBezTo>
                <a:cubicBezTo>
                  <a:pt x="-1" y="1007958"/>
                  <a:pt x="-1" y="1007957"/>
                  <a:pt x="0" y="100795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9374" tIns="320624" rIns="309374" bIns="32062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solidFill>
                  <a:srgbClr val="0070C0"/>
                </a:solidFill>
              </a:rPr>
              <a:t>Princípio do Gradualismo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6061308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321078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noProof="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SOLUÇÕES ADOTADAS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2" name="Forma livre 21"/>
          <p:cNvSpPr/>
          <p:nvPr/>
        </p:nvSpPr>
        <p:spPr>
          <a:xfrm>
            <a:off x="3455871" y="2636910"/>
            <a:ext cx="2556286" cy="2495128"/>
          </a:xfrm>
          <a:custGeom>
            <a:avLst/>
            <a:gdLst>
              <a:gd name="connsiteX0" fmla="*/ 0 w 2556286"/>
              <a:gd name="connsiteY0" fmla="*/ 1247564 h 2495128"/>
              <a:gd name="connsiteX1" fmla="*/ 385368 w 2556286"/>
              <a:gd name="connsiteY1" fmla="*/ 354788 h 2495128"/>
              <a:gd name="connsiteX2" fmla="*/ 1278145 w 2556286"/>
              <a:gd name="connsiteY2" fmla="*/ 1 h 2495128"/>
              <a:gd name="connsiteX3" fmla="*/ 2170921 w 2556286"/>
              <a:gd name="connsiteY3" fmla="*/ 354790 h 2495128"/>
              <a:gd name="connsiteX4" fmla="*/ 2556287 w 2556286"/>
              <a:gd name="connsiteY4" fmla="*/ 1247567 h 2495128"/>
              <a:gd name="connsiteX5" fmla="*/ 2170920 w 2556286"/>
              <a:gd name="connsiteY5" fmla="*/ 2140343 h 2495128"/>
              <a:gd name="connsiteX6" fmla="*/ 1278144 w 2556286"/>
              <a:gd name="connsiteY6" fmla="*/ 2495131 h 2495128"/>
              <a:gd name="connsiteX7" fmla="*/ 385368 w 2556286"/>
              <a:gd name="connsiteY7" fmla="*/ 2140342 h 2495128"/>
              <a:gd name="connsiteX8" fmla="*/ 2 w 2556286"/>
              <a:gd name="connsiteY8" fmla="*/ 1247565 h 2495128"/>
              <a:gd name="connsiteX9" fmla="*/ 0 w 2556286"/>
              <a:gd name="connsiteY9" fmla="*/ 1247564 h 249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6286" h="2495128">
                <a:moveTo>
                  <a:pt x="0" y="1247564"/>
                </a:moveTo>
                <a:cubicBezTo>
                  <a:pt x="0" y="911452"/>
                  <a:pt x="138946" y="589560"/>
                  <a:pt x="385368" y="354788"/>
                </a:cubicBezTo>
                <a:cubicBezTo>
                  <a:pt x="624116" y="127328"/>
                  <a:pt x="944519" y="1"/>
                  <a:pt x="1278145" y="1"/>
                </a:cubicBezTo>
                <a:cubicBezTo>
                  <a:pt x="1611771" y="1"/>
                  <a:pt x="1932173" y="127329"/>
                  <a:pt x="2170921" y="354790"/>
                </a:cubicBezTo>
                <a:cubicBezTo>
                  <a:pt x="2417343" y="589562"/>
                  <a:pt x="2556287" y="911455"/>
                  <a:pt x="2556287" y="1247567"/>
                </a:cubicBezTo>
                <a:cubicBezTo>
                  <a:pt x="2556287" y="1583679"/>
                  <a:pt x="2417342" y="1905571"/>
                  <a:pt x="2170920" y="2140343"/>
                </a:cubicBezTo>
                <a:cubicBezTo>
                  <a:pt x="1932172" y="2367804"/>
                  <a:pt x="1611769" y="2495131"/>
                  <a:pt x="1278144" y="2495131"/>
                </a:cubicBezTo>
                <a:cubicBezTo>
                  <a:pt x="944518" y="2495131"/>
                  <a:pt x="624116" y="2367803"/>
                  <a:pt x="385368" y="2140342"/>
                </a:cubicBezTo>
                <a:cubicBezTo>
                  <a:pt x="138946" y="1905570"/>
                  <a:pt x="1" y="1583677"/>
                  <a:pt x="2" y="1247565"/>
                </a:cubicBezTo>
                <a:cubicBezTo>
                  <a:pt x="1" y="1247565"/>
                  <a:pt x="1" y="1247564"/>
                  <a:pt x="0" y="1247564"/>
                </a:cubicBezTo>
                <a:close/>
              </a:path>
            </a:pathLst>
          </a:custGeom>
          <a:solidFill>
            <a:srgbClr val="00B050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6270" tIns="407313" rIns="416270" bIns="407313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solidFill>
                  <a:srgbClr val="0070C0"/>
                </a:solidFill>
              </a:rPr>
              <a:t>Estratégias de Implantação e Metodologias</a:t>
            </a:r>
            <a:endParaRPr lang="pt-BR" sz="2400" kern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 animBg="1"/>
      <p:bldP spid="26" grpId="0" build="allAtOnce" animBg="1"/>
      <p:bldP spid="28" grpId="0" build="allAtOnce" animBg="1"/>
      <p:bldP spid="23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micírculos 20"/>
          <p:cNvSpPr/>
          <p:nvPr/>
        </p:nvSpPr>
        <p:spPr>
          <a:xfrm>
            <a:off x="2654604" y="1732997"/>
            <a:ext cx="4158657" cy="4158657"/>
          </a:xfrm>
          <a:prstGeom prst="blockArc">
            <a:avLst>
              <a:gd name="adj1" fmla="val 16159508"/>
              <a:gd name="adj2" fmla="val 198002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Semicírculos 19"/>
          <p:cNvSpPr/>
          <p:nvPr/>
        </p:nvSpPr>
        <p:spPr>
          <a:xfrm>
            <a:off x="2669533" y="1758430"/>
            <a:ext cx="4158657" cy="4158657"/>
          </a:xfrm>
          <a:prstGeom prst="blockArc">
            <a:avLst>
              <a:gd name="adj1" fmla="val 19750388"/>
              <a:gd name="adj2" fmla="val 169315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Semicírculos 18"/>
          <p:cNvSpPr/>
          <p:nvPr/>
        </p:nvSpPr>
        <p:spPr>
          <a:xfrm>
            <a:off x="2683226" y="1733338"/>
            <a:ext cx="4158657" cy="4158657"/>
          </a:xfrm>
          <a:prstGeom prst="blockArc">
            <a:avLst>
              <a:gd name="adj1" fmla="val 1741510"/>
              <a:gd name="adj2" fmla="val 544828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Semicírculos 17"/>
          <p:cNvSpPr/>
          <p:nvPr/>
        </p:nvSpPr>
        <p:spPr>
          <a:xfrm>
            <a:off x="2657795" y="1733140"/>
            <a:ext cx="4158657" cy="4158657"/>
          </a:xfrm>
          <a:prstGeom prst="blockArc">
            <a:avLst>
              <a:gd name="adj1" fmla="val 5405259"/>
              <a:gd name="adj2" fmla="val 90733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Semicírculos 15"/>
          <p:cNvSpPr/>
          <p:nvPr/>
        </p:nvSpPr>
        <p:spPr>
          <a:xfrm>
            <a:off x="2656276" y="1730379"/>
            <a:ext cx="4158657" cy="4158657"/>
          </a:xfrm>
          <a:prstGeom prst="blockArc">
            <a:avLst>
              <a:gd name="adj1" fmla="val 9068044"/>
              <a:gd name="adj2" fmla="val 12594614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Semicírculos 14"/>
          <p:cNvSpPr/>
          <p:nvPr/>
        </p:nvSpPr>
        <p:spPr>
          <a:xfrm>
            <a:off x="2654768" y="1732995"/>
            <a:ext cx="4158657" cy="4158657"/>
          </a:xfrm>
          <a:prstGeom prst="blockArc">
            <a:avLst>
              <a:gd name="adj1" fmla="val 12599721"/>
              <a:gd name="adj2" fmla="val 1615923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orma livre 22"/>
          <p:cNvSpPr/>
          <p:nvPr/>
        </p:nvSpPr>
        <p:spPr>
          <a:xfrm>
            <a:off x="3635896" y="1052736"/>
            <a:ext cx="2304256" cy="1655874"/>
          </a:xfrm>
          <a:custGeom>
            <a:avLst/>
            <a:gdLst>
              <a:gd name="connsiteX0" fmla="*/ 0 w 1939093"/>
              <a:gd name="connsiteY0" fmla="*/ 1007957 h 2015914"/>
              <a:gd name="connsiteX1" fmla="*/ 270790 w 1939093"/>
              <a:gd name="connsiteY1" fmla="*/ 309199 h 2015914"/>
              <a:gd name="connsiteX2" fmla="*/ 969548 w 1939093"/>
              <a:gd name="connsiteY2" fmla="*/ 1 h 2015914"/>
              <a:gd name="connsiteX3" fmla="*/ 1668305 w 1939093"/>
              <a:gd name="connsiteY3" fmla="*/ 309201 h 2015914"/>
              <a:gd name="connsiteX4" fmla="*/ 1939093 w 1939093"/>
              <a:gd name="connsiteY4" fmla="*/ 1007959 h 2015914"/>
              <a:gd name="connsiteX5" fmla="*/ 1668303 w 1939093"/>
              <a:gd name="connsiteY5" fmla="*/ 1706717 h 2015914"/>
              <a:gd name="connsiteX6" fmla="*/ 969545 w 1939093"/>
              <a:gd name="connsiteY6" fmla="*/ 2015916 h 2015914"/>
              <a:gd name="connsiteX7" fmla="*/ 270787 w 1939093"/>
              <a:gd name="connsiteY7" fmla="*/ 1706716 h 2015914"/>
              <a:gd name="connsiteX8" fmla="*/ -2 w 1939093"/>
              <a:gd name="connsiteY8" fmla="*/ 1007958 h 2015914"/>
              <a:gd name="connsiteX9" fmla="*/ 0 w 1939093"/>
              <a:gd name="connsiteY9" fmla="*/ 1007957 h 201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9093" h="2015914">
                <a:moveTo>
                  <a:pt x="0" y="1007957"/>
                </a:moveTo>
                <a:cubicBezTo>
                  <a:pt x="0" y="747407"/>
                  <a:pt x="97049" y="496979"/>
                  <a:pt x="270790" y="309199"/>
                </a:cubicBezTo>
                <a:cubicBezTo>
                  <a:pt x="453578" y="111642"/>
                  <a:pt x="705877" y="0"/>
                  <a:pt x="969548" y="1"/>
                </a:cubicBezTo>
                <a:cubicBezTo>
                  <a:pt x="1233219" y="1"/>
                  <a:pt x="1485518" y="111644"/>
                  <a:pt x="1668305" y="309201"/>
                </a:cubicBezTo>
                <a:cubicBezTo>
                  <a:pt x="1842046" y="496981"/>
                  <a:pt x="1939094" y="747409"/>
                  <a:pt x="1939093" y="1007959"/>
                </a:cubicBezTo>
                <a:cubicBezTo>
                  <a:pt x="1939093" y="1268509"/>
                  <a:pt x="1842045" y="1518937"/>
                  <a:pt x="1668303" y="1706717"/>
                </a:cubicBezTo>
                <a:cubicBezTo>
                  <a:pt x="1485515" y="1904274"/>
                  <a:pt x="1233216" y="2015916"/>
                  <a:pt x="969545" y="2015916"/>
                </a:cubicBezTo>
                <a:cubicBezTo>
                  <a:pt x="705874" y="2015916"/>
                  <a:pt x="453575" y="1904274"/>
                  <a:pt x="270787" y="1706716"/>
                </a:cubicBezTo>
                <a:cubicBezTo>
                  <a:pt x="97046" y="1518936"/>
                  <a:pt x="-2" y="1268508"/>
                  <a:pt x="-2" y="1007958"/>
                </a:cubicBezTo>
                <a:cubicBezTo>
                  <a:pt x="-1" y="1007958"/>
                  <a:pt x="-1" y="1007957"/>
                  <a:pt x="0" y="100795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9374" tIns="320624" rIns="309374" bIns="32062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solidFill>
                  <a:srgbClr val="0070C0"/>
                </a:solidFill>
              </a:rPr>
              <a:t>Princípio do Gradualismo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76672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SOLUÇÕES ADOTADAS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22" name="Forma livre 21"/>
          <p:cNvSpPr/>
          <p:nvPr/>
        </p:nvSpPr>
        <p:spPr>
          <a:xfrm>
            <a:off x="3455871" y="2564902"/>
            <a:ext cx="2556286" cy="2495128"/>
          </a:xfrm>
          <a:custGeom>
            <a:avLst/>
            <a:gdLst>
              <a:gd name="connsiteX0" fmla="*/ 0 w 2556286"/>
              <a:gd name="connsiteY0" fmla="*/ 1247564 h 2495128"/>
              <a:gd name="connsiteX1" fmla="*/ 385368 w 2556286"/>
              <a:gd name="connsiteY1" fmla="*/ 354788 h 2495128"/>
              <a:gd name="connsiteX2" fmla="*/ 1278145 w 2556286"/>
              <a:gd name="connsiteY2" fmla="*/ 1 h 2495128"/>
              <a:gd name="connsiteX3" fmla="*/ 2170921 w 2556286"/>
              <a:gd name="connsiteY3" fmla="*/ 354790 h 2495128"/>
              <a:gd name="connsiteX4" fmla="*/ 2556287 w 2556286"/>
              <a:gd name="connsiteY4" fmla="*/ 1247567 h 2495128"/>
              <a:gd name="connsiteX5" fmla="*/ 2170920 w 2556286"/>
              <a:gd name="connsiteY5" fmla="*/ 2140343 h 2495128"/>
              <a:gd name="connsiteX6" fmla="*/ 1278144 w 2556286"/>
              <a:gd name="connsiteY6" fmla="*/ 2495131 h 2495128"/>
              <a:gd name="connsiteX7" fmla="*/ 385368 w 2556286"/>
              <a:gd name="connsiteY7" fmla="*/ 2140342 h 2495128"/>
              <a:gd name="connsiteX8" fmla="*/ 2 w 2556286"/>
              <a:gd name="connsiteY8" fmla="*/ 1247565 h 2495128"/>
              <a:gd name="connsiteX9" fmla="*/ 0 w 2556286"/>
              <a:gd name="connsiteY9" fmla="*/ 1247564 h 249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6286" h="2495128">
                <a:moveTo>
                  <a:pt x="0" y="1247564"/>
                </a:moveTo>
                <a:cubicBezTo>
                  <a:pt x="0" y="911452"/>
                  <a:pt x="138946" y="589560"/>
                  <a:pt x="385368" y="354788"/>
                </a:cubicBezTo>
                <a:cubicBezTo>
                  <a:pt x="624116" y="127328"/>
                  <a:pt x="944519" y="1"/>
                  <a:pt x="1278145" y="1"/>
                </a:cubicBezTo>
                <a:cubicBezTo>
                  <a:pt x="1611771" y="1"/>
                  <a:pt x="1932173" y="127329"/>
                  <a:pt x="2170921" y="354790"/>
                </a:cubicBezTo>
                <a:cubicBezTo>
                  <a:pt x="2417343" y="589562"/>
                  <a:pt x="2556287" y="911455"/>
                  <a:pt x="2556287" y="1247567"/>
                </a:cubicBezTo>
                <a:cubicBezTo>
                  <a:pt x="2556287" y="1583679"/>
                  <a:pt x="2417342" y="1905571"/>
                  <a:pt x="2170920" y="2140343"/>
                </a:cubicBezTo>
                <a:cubicBezTo>
                  <a:pt x="1932172" y="2367804"/>
                  <a:pt x="1611769" y="2495131"/>
                  <a:pt x="1278144" y="2495131"/>
                </a:cubicBezTo>
                <a:cubicBezTo>
                  <a:pt x="944518" y="2495131"/>
                  <a:pt x="624116" y="2367803"/>
                  <a:pt x="385368" y="2140342"/>
                </a:cubicBezTo>
                <a:cubicBezTo>
                  <a:pt x="138946" y="1905570"/>
                  <a:pt x="1" y="1583677"/>
                  <a:pt x="2" y="1247565"/>
                </a:cubicBezTo>
                <a:cubicBezTo>
                  <a:pt x="1" y="1247565"/>
                  <a:pt x="1" y="1247564"/>
                  <a:pt x="0" y="1247564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6270" tIns="407313" rIns="416270" bIns="407313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400" kern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3240360" cy="4525963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Seleção pela relevância do gasto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Ponderação pela reserva do possível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Fracionamento por macrofases</a:t>
            </a:r>
          </a:p>
          <a:p>
            <a:pPr>
              <a:spcBef>
                <a:spcPts val="600"/>
              </a:spcBef>
              <a:spcAft>
                <a:spcPts val="300"/>
              </a:spcAft>
              <a:buNone/>
            </a:pPr>
            <a:endParaRPr lang="pt-BR" sz="34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micírculos 20"/>
          <p:cNvSpPr/>
          <p:nvPr/>
        </p:nvSpPr>
        <p:spPr>
          <a:xfrm>
            <a:off x="2654604" y="1732997"/>
            <a:ext cx="4158657" cy="4158657"/>
          </a:xfrm>
          <a:prstGeom prst="blockArc">
            <a:avLst>
              <a:gd name="adj1" fmla="val 16159508"/>
              <a:gd name="adj2" fmla="val 198002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Semicírculos 19"/>
          <p:cNvSpPr/>
          <p:nvPr/>
        </p:nvSpPr>
        <p:spPr>
          <a:xfrm>
            <a:off x="2669533" y="1758430"/>
            <a:ext cx="4158657" cy="4158657"/>
          </a:xfrm>
          <a:prstGeom prst="blockArc">
            <a:avLst>
              <a:gd name="adj1" fmla="val 19750388"/>
              <a:gd name="adj2" fmla="val 169315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Semicírculos 18"/>
          <p:cNvSpPr/>
          <p:nvPr/>
        </p:nvSpPr>
        <p:spPr>
          <a:xfrm>
            <a:off x="2683226" y="1733338"/>
            <a:ext cx="4158657" cy="4158657"/>
          </a:xfrm>
          <a:prstGeom prst="blockArc">
            <a:avLst>
              <a:gd name="adj1" fmla="val 1741510"/>
              <a:gd name="adj2" fmla="val 544828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Semicírculos 17"/>
          <p:cNvSpPr/>
          <p:nvPr/>
        </p:nvSpPr>
        <p:spPr>
          <a:xfrm>
            <a:off x="2657795" y="1733140"/>
            <a:ext cx="4158657" cy="4158657"/>
          </a:xfrm>
          <a:prstGeom prst="blockArc">
            <a:avLst>
              <a:gd name="adj1" fmla="val 5405259"/>
              <a:gd name="adj2" fmla="val 90733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Semicírculos 15"/>
          <p:cNvSpPr/>
          <p:nvPr/>
        </p:nvSpPr>
        <p:spPr>
          <a:xfrm>
            <a:off x="2656276" y="1730379"/>
            <a:ext cx="4158657" cy="4158657"/>
          </a:xfrm>
          <a:prstGeom prst="blockArc">
            <a:avLst>
              <a:gd name="adj1" fmla="val 9068044"/>
              <a:gd name="adj2" fmla="val 12594614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Semicírculos 14"/>
          <p:cNvSpPr/>
          <p:nvPr/>
        </p:nvSpPr>
        <p:spPr>
          <a:xfrm>
            <a:off x="2654768" y="1732995"/>
            <a:ext cx="4158657" cy="4158657"/>
          </a:xfrm>
          <a:prstGeom prst="blockArc">
            <a:avLst>
              <a:gd name="adj1" fmla="val 12599721"/>
              <a:gd name="adj2" fmla="val 1615923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orma livre 22"/>
          <p:cNvSpPr/>
          <p:nvPr/>
        </p:nvSpPr>
        <p:spPr>
          <a:xfrm>
            <a:off x="3635896" y="1052736"/>
            <a:ext cx="2304256" cy="1655874"/>
          </a:xfrm>
          <a:custGeom>
            <a:avLst/>
            <a:gdLst>
              <a:gd name="connsiteX0" fmla="*/ 0 w 1939093"/>
              <a:gd name="connsiteY0" fmla="*/ 1007957 h 2015914"/>
              <a:gd name="connsiteX1" fmla="*/ 270790 w 1939093"/>
              <a:gd name="connsiteY1" fmla="*/ 309199 h 2015914"/>
              <a:gd name="connsiteX2" fmla="*/ 969548 w 1939093"/>
              <a:gd name="connsiteY2" fmla="*/ 1 h 2015914"/>
              <a:gd name="connsiteX3" fmla="*/ 1668305 w 1939093"/>
              <a:gd name="connsiteY3" fmla="*/ 309201 h 2015914"/>
              <a:gd name="connsiteX4" fmla="*/ 1939093 w 1939093"/>
              <a:gd name="connsiteY4" fmla="*/ 1007959 h 2015914"/>
              <a:gd name="connsiteX5" fmla="*/ 1668303 w 1939093"/>
              <a:gd name="connsiteY5" fmla="*/ 1706717 h 2015914"/>
              <a:gd name="connsiteX6" fmla="*/ 969545 w 1939093"/>
              <a:gd name="connsiteY6" fmla="*/ 2015916 h 2015914"/>
              <a:gd name="connsiteX7" fmla="*/ 270787 w 1939093"/>
              <a:gd name="connsiteY7" fmla="*/ 1706716 h 2015914"/>
              <a:gd name="connsiteX8" fmla="*/ -2 w 1939093"/>
              <a:gd name="connsiteY8" fmla="*/ 1007958 h 2015914"/>
              <a:gd name="connsiteX9" fmla="*/ 0 w 1939093"/>
              <a:gd name="connsiteY9" fmla="*/ 1007957 h 201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9093" h="2015914">
                <a:moveTo>
                  <a:pt x="0" y="1007957"/>
                </a:moveTo>
                <a:cubicBezTo>
                  <a:pt x="0" y="747407"/>
                  <a:pt x="97049" y="496979"/>
                  <a:pt x="270790" y="309199"/>
                </a:cubicBezTo>
                <a:cubicBezTo>
                  <a:pt x="453578" y="111642"/>
                  <a:pt x="705877" y="0"/>
                  <a:pt x="969548" y="1"/>
                </a:cubicBezTo>
                <a:cubicBezTo>
                  <a:pt x="1233219" y="1"/>
                  <a:pt x="1485518" y="111644"/>
                  <a:pt x="1668305" y="309201"/>
                </a:cubicBezTo>
                <a:cubicBezTo>
                  <a:pt x="1842046" y="496981"/>
                  <a:pt x="1939094" y="747409"/>
                  <a:pt x="1939093" y="1007959"/>
                </a:cubicBezTo>
                <a:cubicBezTo>
                  <a:pt x="1939093" y="1268509"/>
                  <a:pt x="1842045" y="1518937"/>
                  <a:pt x="1668303" y="1706717"/>
                </a:cubicBezTo>
                <a:cubicBezTo>
                  <a:pt x="1485515" y="1904274"/>
                  <a:pt x="1233216" y="2015916"/>
                  <a:pt x="969545" y="2015916"/>
                </a:cubicBezTo>
                <a:cubicBezTo>
                  <a:pt x="705874" y="2015916"/>
                  <a:pt x="453575" y="1904274"/>
                  <a:pt x="270787" y="1706716"/>
                </a:cubicBezTo>
                <a:cubicBezTo>
                  <a:pt x="97046" y="1518936"/>
                  <a:pt x="-2" y="1268508"/>
                  <a:pt x="-2" y="1007958"/>
                </a:cubicBezTo>
                <a:cubicBezTo>
                  <a:pt x="-1" y="1007958"/>
                  <a:pt x="-1" y="1007957"/>
                  <a:pt x="0" y="100795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9374" tIns="320624" rIns="309374" bIns="32062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solidFill>
                  <a:srgbClr val="0070C0"/>
                </a:solidFill>
              </a:rPr>
              <a:t>Princípio do Gradualismo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SOLUÇÕES ADOTADAS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4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3884240" cy="4525963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Fracionamento por macrofases</a:t>
            </a:r>
          </a:p>
          <a:p>
            <a:pPr>
              <a:spcBef>
                <a:spcPts val="600"/>
              </a:spcBef>
              <a:spcAft>
                <a:spcPts val="300"/>
              </a:spcAft>
              <a:buNone/>
            </a:pPr>
            <a:endParaRPr lang="pt-BR" sz="34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  <p:sp>
        <p:nvSpPr>
          <p:cNvPr id="25" name="Forma livre 24"/>
          <p:cNvSpPr/>
          <p:nvPr/>
        </p:nvSpPr>
        <p:spPr>
          <a:xfrm>
            <a:off x="721787" y="2780927"/>
            <a:ext cx="753871" cy="1076960"/>
          </a:xfrm>
          <a:custGeom>
            <a:avLst/>
            <a:gdLst>
              <a:gd name="connsiteX0" fmla="*/ 0 w 1076959"/>
              <a:gd name="connsiteY0" fmla="*/ 0 h 753871"/>
              <a:gd name="connsiteX1" fmla="*/ 700024 w 1076959"/>
              <a:gd name="connsiteY1" fmla="*/ 0 h 753871"/>
              <a:gd name="connsiteX2" fmla="*/ 1076959 w 1076959"/>
              <a:gd name="connsiteY2" fmla="*/ 376936 h 753871"/>
              <a:gd name="connsiteX3" fmla="*/ 700024 w 1076959"/>
              <a:gd name="connsiteY3" fmla="*/ 753871 h 753871"/>
              <a:gd name="connsiteX4" fmla="*/ 0 w 1076959"/>
              <a:gd name="connsiteY4" fmla="*/ 753871 h 753871"/>
              <a:gd name="connsiteX5" fmla="*/ 376936 w 1076959"/>
              <a:gd name="connsiteY5" fmla="*/ 376936 h 753871"/>
              <a:gd name="connsiteX6" fmla="*/ 0 w 1076959"/>
              <a:gd name="connsiteY6" fmla="*/ 0 h 75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6959" h="753871">
                <a:moveTo>
                  <a:pt x="1076958" y="0"/>
                </a:moveTo>
                <a:lnTo>
                  <a:pt x="1076958" y="490017"/>
                </a:lnTo>
                <a:lnTo>
                  <a:pt x="538479" y="753871"/>
                </a:lnTo>
                <a:lnTo>
                  <a:pt x="1" y="490017"/>
                </a:lnTo>
                <a:lnTo>
                  <a:pt x="1" y="0"/>
                </a:lnTo>
                <a:lnTo>
                  <a:pt x="538479" y="263855"/>
                </a:lnTo>
                <a:lnTo>
                  <a:pt x="1076958" y="0"/>
                </a:lnTo>
                <a:close/>
              </a:path>
            </a:pathLst>
          </a:custGeom>
          <a:solidFill>
            <a:srgbClr val="00B050">
              <a:alpha val="5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387097" rIns="10159" bIns="387095" numCol="1" spcCol="1270" anchor="b" anchorCtr="1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kern="1200" dirty="0" smtClean="0">
                <a:solidFill>
                  <a:srgbClr val="0070C0"/>
                </a:solidFill>
              </a:rPr>
              <a:t>I</a:t>
            </a:r>
            <a:endParaRPr lang="pt-BR" sz="1600" kern="1200" dirty="0">
              <a:solidFill>
                <a:srgbClr val="0070C0"/>
              </a:solidFill>
            </a:endParaRPr>
          </a:p>
        </p:txBody>
      </p:sp>
      <p:sp>
        <p:nvSpPr>
          <p:cNvPr id="26" name="Forma livre 25"/>
          <p:cNvSpPr/>
          <p:nvPr/>
        </p:nvSpPr>
        <p:spPr>
          <a:xfrm>
            <a:off x="1475656" y="2780928"/>
            <a:ext cx="6950985" cy="700024"/>
          </a:xfrm>
          <a:custGeom>
            <a:avLst/>
            <a:gdLst>
              <a:gd name="connsiteX0" fmla="*/ 116673 w 700023"/>
              <a:gd name="connsiteY0" fmla="*/ 0 h 6950984"/>
              <a:gd name="connsiteX1" fmla="*/ 583350 w 700023"/>
              <a:gd name="connsiteY1" fmla="*/ 0 h 6950984"/>
              <a:gd name="connsiteX2" fmla="*/ 665850 w 700023"/>
              <a:gd name="connsiteY2" fmla="*/ 34173 h 6950984"/>
              <a:gd name="connsiteX3" fmla="*/ 700023 w 700023"/>
              <a:gd name="connsiteY3" fmla="*/ 116673 h 6950984"/>
              <a:gd name="connsiteX4" fmla="*/ 700023 w 700023"/>
              <a:gd name="connsiteY4" fmla="*/ 6950984 h 6950984"/>
              <a:gd name="connsiteX5" fmla="*/ 700023 w 700023"/>
              <a:gd name="connsiteY5" fmla="*/ 6950984 h 6950984"/>
              <a:gd name="connsiteX6" fmla="*/ 700023 w 700023"/>
              <a:gd name="connsiteY6" fmla="*/ 6950984 h 6950984"/>
              <a:gd name="connsiteX7" fmla="*/ 0 w 700023"/>
              <a:gd name="connsiteY7" fmla="*/ 6950984 h 6950984"/>
              <a:gd name="connsiteX8" fmla="*/ 0 w 700023"/>
              <a:gd name="connsiteY8" fmla="*/ 6950984 h 6950984"/>
              <a:gd name="connsiteX9" fmla="*/ 0 w 700023"/>
              <a:gd name="connsiteY9" fmla="*/ 6950984 h 6950984"/>
              <a:gd name="connsiteX10" fmla="*/ 0 w 700023"/>
              <a:gd name="connsiteY10" fmla="*/ 116673 h 6950984"/>
              <a:gd name="connsiteX11" fmla="*/ 34173 w 700023"/>
              <a:gd name="connsiteY11" fmla="*/ 34173 h 6950984"/>
              <a:gd name="connsiteX12" fmla="*/ 116673 w 700023"/>
              <a:gd name="connsiteY12" fmla="*/ 0 h 69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0023" h="6950984">
                <a:moveTo>
                  <a:pt x="700023" y="1158525"/>
                </a:moveTo>
                <a:lnTo>
                  <a:pt x="700023" y="5792459"/>
                </a:lnTo>
                <a:cubicBezTo>
                  <a:pt x="700023" y="6099721"/>
                  <a:pt x="698785" y="6394393"/>
                  <a:pt x="696581" y="6611654"/>
                </a:cubicBezTo>
                <a:cubicBezTo>
                  <a:pt x="694378" y="6828914"/>
                  <a:pt x="691389" y="6950979"/>
                  <a:pt x="688273" y="6950979"/>
                </a:cubicBezTo>
                <a:lnTo>
                  <a:pt x="0" y="6950979"/>
                </a:lnTo>
                <a:lnTo>
                  <a:pt x="0" y="6950979"/>
                </a:lnTo>
                <a:lnTo>
                  <a:pt x="0" y="6950979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688273" y="5"/>
                </a:lnTo>
                <a:cubicBezTo>
                  <a:pt x="691389" y="5"/>
                  <a:pt x="694378" y="122060"/>
                  <a:pt x="696581" y="339330"/>
                </a:cubicBezTo>
                <a:cubicBezTo>
                  <a:pt x="698785" y="556591"/>
                  <a:pt x="700023" y="851273"/>
                  <a:pt x="700023" y="1158525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3" tIns="44332" rIns="44332" bIns="44333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pt-BR" sz="1600" b="1" kern="1200" dirty="0" smtClean="0">
                <a:solidFill>
                  <a:srgbClr val="0070C0"/>
                </a:solidFill>
              </a:rPr>
              <a:t>ALOCAÇÃO DE </a:t>
            </a:r>
            <a:r>
              <a:rPr lang="pt-BR" sz="1600" b="1" kern="1200" dirty="0" smtClean="0">
                <a:solidFill>
                  <a:srgbClr val="FF0000"/>
                </a:solidFill>
              </a:rPr>
              <a:t>GASTOS DIRETOS </a:t>
            </a:r>
            <a:r>
              <a:rPr lang="pt-BR" sz="1600" b="1" kern="1200" dirty="0" smtClean="0">
                <a:solidFill>
                  <a:srgbClr val="0070C0"/>
                </a:solidFill>
              </a:rPr>
              <a:t>NOS COMPONENTES ESTRUTURAIS</a:t>
            </a:r>
            <a:endParaRPr lang="pt-BR" sz="1600" b="1" kern="1200" dirty="0">
              <a:solidFill>
                <a:srgbClr val="0070C0"/>
              </a:solidFill>
            </a:endParaRPr>
          </a:p>
        </p:txBody>
      </p:sp>
      <p:sp>
        <p:nvSpPr>
          <p:cNvPr id="27" name="Forma livre 26"/>
          <p:cNvSpPr/>
          <p:nvPr/>
        </p:nvSpPr>
        <p:spPr>
          <a:xfrm>
            <a:off x="721787" y="3653607"/>
            <a:ext cx="753871" cy="1076959"/>
          </a:xfrm>
          <a:custGeom>
            <a:avLst/>
            <a:gdLst>
              <a:gd name="connsiteX0" fmla="*/ 0 w 1076959"/>
              <a:gd name="connsiteY0" fmla="*/ 0 h 753871"/>
              <a:gd name="connsiteX1" fmla="*/ 700024 w 1076959"/>
              <a:gd name="connsiteY1" fmla="*/ 0 h 753871"/>
              <a:gd name="connsiteX2" fmla="*/ 1076959 w 1076959"/>
              <a:gd name="connsiteY2" fmla="*/ 376936 h 753871"/>
              <a:gd name="connsiteX3" fmla="*/ 700024 w 1076959"/>
              <a:gd name="connsiteY3" fmla="*/ 753871 h 753871"/>
              <a:gd name="connsiteX4" fmla="*/ 0 w 1076959"/>
              <a:gd name="connsiteY4" fmla="*/ 753871 h 753871"/>
              <a:gd name="connsiteX5" fmla="*/ 376936 w 1076959"/>
              <a:gd name="connsiteY5" fmla="*/ 376936 h 753871"/>
              <a:gd name="connsiteX6" fmla="*/ 0 w 1076959"/>
              <a:gd name="connsiteY6" fmla="*/ 0 h 75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6959" h="753871">
                <a:moveTo>
                  <a:pt x="1076958" y="0"/>
                </a:moveTo>
                <a:lnTo>
                  <a:pt x="1076958" y="490017"/>
                </a:lnTo>
                <a:lnTo>
                  <a:pt x="538479" y="753871"/>
                </a:lnTo>
                <a:lnTo>
                  <a:pt x="1" y="490017"/>
                </a:lnTo>
                <a:lnTo>
                  <a:pt x="1" y="0"/>
                </a:lnTo>
                <a:lnTo>
                  <a:pt x="538479" y="263855"/>
                </a:lnTo>
                <a:lnTo>
                  <a:pt x="1076958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387096" rIns="10159" bIns="387095" numCol="1" spcCol="1270" anchor="b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kern="1200" dirty="0" smtClean="0">
                <a:solidFill>
                  <a:srgbClr val="0070C0"/>
                </a:solidFill>
              </a:rPr>
              <a:t>II</a:t>
            </a:r>
            <a:endParaRPr lang="pt-BR" sz="1600" kern="1200" dirty="0">
              <a:solidFill>
                <a:srgbClr val="0070C0"/>
              </a:solidFill>
            </a:endParaRPr>
          </a:p>
        </p:txBody>
      </p:sp>
      <p:sp>
        <p:nvSpPr>
          <p:cNvPr id="28" name="Forma livre 27"/>
          <p:cNvSpPr/>
          <p:nvPr/>
        </p:nvSpPr>
        <p:spPr>
          <a:xfrm>
            <a:off x="1475656" y="3653607"/>
            <a:ext cx="6950985" cy="700024"/>
          </a:xfrm>
          <a:custGeom>
            <a:avLst/>
            <a:gdLst>
              <a:gd name="connsiteX0" fmla="*/ 116673 w 700023"/>
              <a:gd name="connsiteY0" fmla="*/ 0 h 6950984"/>
              <a:gd name="connsiteX1" fmla="*/ 583350 w 700023"/>
              <a:gd name="connsiteY1" fmla="*/ 0 h 6950984"/>
              <a:gd name="connsiteX2" fmla="*/ 665850 w 700023"/>
              <a:gd name="connsiteY2" fmla="*/ 34173 h 6950984"/>
              <a:gd name="connsiteX3" fmla="*/ 700023 w 700023"/>
              <a:gd name="connsiteY3" fmla="*/ 116673 h 6950984"/>
              <a:gd name="connsiteX4" fmla="*/ 700023 w 700023"/>
              <a:gd name="connsiteY4" fmla="*/ 6950984 h 6950984"/>
              <a:gd name="connsiteX5" fmla="*/ 700023 w 700023"/>
              <a:gd name="connsiteY5" fmla="*/ 6950984 h 6950984"/>
              <a:gd name="connsiteX6" fmla="*/ 700023 w 700023"/>
              <a:gd name="connsiteY6" fmla="*/ 6950984 h 6950984"/>
              <a:gd name="connsiteX7" fmla="*/ 0 w 700023"/>
              <a:gd name="connsiteY7" fmla="*/ 6950984 h 6950984"/>
              <a:gd name="connsiteX8" fmla="*/ 0 w 700023"/>
              <a:gd name="connsiteY8" fmla="*/ 6950984 h 6950984"/>
              <a:gd name="connsiteX9" fmla="*/ 0 w 700023"/>
              <a:gd name="connsiteY9" fmla="*/ 6950984 h 6950984"/>
              <a:gd name="connsiteX10" fmla="*/ 0 w 700023"/>
              <a:gd name="connsiteY10" fmla="*/ 116673 h 6950984"/>
              <a:gd name="connsiteX11" fmla="*/ 34173 w 700023"/>
              <a:gd name="connsiteY11" fmla="*/ 34173 h 6950984"/>
              <a:gd name="connsiteX12" fmla="*/ 116673 w 700023"/>
              <a:gd name="connsiteY12" fmla="*/ 0 h 69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0023" h="6950984">
                <a:moveTo>
                  <a:pt x="700023" y="1158525"/>
                </a:moveTo>
                <a:lnTo>
                  <a:pt x="700023" y="5792459"/>
                </a:lnTo>
                <a:cubicBezTo>
                  <a:pt x="700023" y="6099721"/>
                  <a:pt x="698785" y="6394393"/>
                  <a:pt x="696581" y="6611654"/>
                </a:cubicBezTo>
                <a:cubicBezTo>
                  <a:pt x="694378" y="6828914"/>
                  <a:pt x="691389" y="6950979"/>
                  <a:pt x="688273" y="6950979"/>
                </a:cubicBezTo>
                <a:lnTo>
                  <a:pt x="0" y="6950979"/>
                </a:lnTo>
                <a:lnTo>
                  <a:pt x="0" y="6950979"/>
                </a:lnTo>
                <a:lnTo>
                  <a:pt x="0" y="6950979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688273" y="5"/>
                </a:lnTo>
                <a:cubicBezTo>
                  <a:pt x="691389" y="5"/>
                  <a:pt x="694378" y="122060"/>
                  <a:pt x="696581" y="339330"/>
                </a:cubicBezTo>
                <a:cubicBezTo>
                  <a:pt x="698785" y="556591"/>
                  <a:pt x="700023" y="851273"/>
                  <a:pt x="700023" y="1158525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3" tIns="44332" rIns="44332" bIns="44333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pt-BR" sz="16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RATEIO DOS CUSTOS DE APOIO SOBRE AS ATIVIDADES-FIM</a:t>
            </a:r>
            <a:endParaRPr lang="pt-BR" sz="1600" b="1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Forma livre 28"/>
          <p:cNvSpPr/>
          <p:nvPr/>
        </p:nvSpPr>
        <p:spPr>
          <a:xfrm>
            <a:off x="721787" y="4526286"/>
            <a:ext cx="753871" cy="1076959"/>
          </a:xfrm>
          <a:custGeom>
            <a:avLst/>
            <a:gdLst>
              <a:gd name="connsiteX0" fmla="*/ 0 w 1076959"/>
              <a:gd name="connsiteY0" fmla="*/ 0 h 753871"/>
              <a:gd name="connsiteX1" fmla="*/ 700024 w 1076959"/>
              <a:gd name="connsiteY1" fmla="*/ 0 h 753871"/>
              <a:gd name="connsiteX2" fmla="*/ 1076959 w 1076959"/>
              <a:gd name="connsiteY2" fmla="*/ 376936 h 753871"/>
              <a:gd name="connsiteX3" fmla="*/ 700024 w 1076959"/>
              <a:gd name="connsiteY3" fmla="*/ 753871 h 753871"/>
              <a:gd name="connsiteX4" fmla="*/ 0 w 1076959"/>
              <a:gd name="connsiteY4" fmla="*/ 753871 h 753871"/>
              <a:gd name="connsiteX5" fmla="*/ 376936 w 1076959"/>
              <a:gd name="connsiteY5" fmla="*/ 376936 h 753871"/>
              <a:gd name="connsiteX6" fmla="*/ 0 w 1076959"/>
              <a:gd name="connsiteY6" fmla="*/ 0 h 75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6959" h="753871">
                <a:moveTo>
                  <a:pt x="1076958" y="0"/>
                </a:moveTo>
                <a:lnTo>
                  <a:pt x="1076958" y="490017"/>
                </a:lnTo>
                <a:lnTo>
                  <a:pt x="538479" y="753871"/>
                </a:lnTo>
                <a:lnTo>
                  <a:pt x="1" y="490017"/>
                </a:lnTo>
                <a:lnTo>
                  <a:pt x="1" y="0"/>
                </a:lnTo>
                <a:lnTo>
                  <a:pt x="538479" y="263855"/>
                </a:lnTo>
                <a:lnTo>
                  <a:pt x="1076958" y="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1" tIns="387096" rIns="10159" bIns="387095" numCol="1" spcCol="1270" anchor="b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kern="1200" dirty="0" smtClean="0">
                <a:solidFill>
                  <a:srgbClr val="0070C0"/>
                </a:solidFill>
              </a:rPr>
              <a:t>III</a:t>
            </a:r>
            <a:endParaRPr lang="pt-BR" sz="1600" kern="1200" dirty="0">
              <a:solidFill>
                <a:srgbClr val="0070C0"/>
              </a:solidFill>
            </a:endParaRPr>
          </a:p>
        </p:txBody>
      </p:sp>
      <p:sp>
        <p:nvSpPr>
          <p:cNvPr id="30" name="Forma livre 29"/>
          <p:cNvSpPr/>
          <p:nvPr/>
        </p:nvSpPr>
        <p:spPr>
          <a:xfrm>
            <a:off x="1475656" y="4526286"/>
            <a:ext cx="6950985" cy="700024"/>
          </a:xfrm>
          <a:custGeom>
            <a:avLst/>
            <a:gdLst>
              <a:gd name="connsiteX0" fmla="*/ 116673 w 700023"/>
              <a:gd name="connsiteY0" fmla="*/ 0 h 6950984"/>
              <a:gd name="connsiteX1" fmla="*/ 583350 w 700023"/>
              <a:gd name="connsiteY1" fmla="*/ 0 h 6950984"/>
              <a:gd name="connsiteX2" fmla="*/ 665850 w 700023"/>
              <a:gd name="connsiteY2" fmla="*/ 34173 h 6950984"/>
              <a:gd name="connsiteX3" fmla="*/ 700023 w 700023"/>
              <a:gd name="connsiteY3" fmla="*/ 116673 h 6950984"/>
              <a:gd name="connsiteX4" fmla="*/ 700023 w 700023"/>
              <a:gd name="connsiteY4" fmla="*/ 6950984 h 6950984"/>
              <a:gd name="connsiteX5" fmla="*/ 700023 w 700023"/>
              <a:gd name="connsiteY5" fmla="*/ 6950984 h 6950984"/>
              <a:gd name="connsiteX6" fmla="*/ 700023 w 700023"/>
              <a:gd name="connsiteY6" fmla="*/ 6950984 h 6950984"/>
              <a:gd name="connsiteX7" fmla="*/ 0 w 700023"/>
              <a:gd name="connsiteY7" fmla="*/ 6950984 h 6950984"/>
              <a:gd name="connsiteX8" fmla="*/ 0 w 700023"/>
              <a:gd name="connsiteY8" fmla="*/ 6950984 h 6950984"/>
              <a:gd name="connsiteX9" fmla="*/ 0 w 700023"/>
              <a:gd name="connsiteY9" fmla="*/ 6950984 h 6950984"/>
              <a:gd name="connsiteX10" fmla="*/ 0 w 700023"/>
              <a:gd name="connsiteY10" fmla="*/ 116673 h 6950984"/>
              <a:gd name="connsiteX11" fmla="*/ 34173 w 700023"/>
              <a:gd name="connsiteY11" fmla="*/ 34173 h 6950984"/>
              <a:gd name="connsiteX12" fmla="*/ 116673 w 700023"/>
              <a:gd name="connsiteY12" fmla="*/ 0 h 69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0023" h="6950984">
                <a:moveTo>
                  <a:pt x="700023" y="1158525"/>
                </a:moveTo>
                <a:lnTo>
                  <a:pt x="700023" y="5792459"/>
                </a:lnTo>
                <a:cubicBezTo>
                  <a:pt x="700023" y="6099721"/>
                  <a:pt x="698785" y="6394393"/>
                  <a:pt x="696581" y="6611654"/>
                </a:cubicBezTo>
                <a:cubicBezTo>
                  <a:pt x="694378" y="6828914"/>
                  <a:pt x="691389" y="6950979"/>
                  <a:pt x="688273" y="6950979"/>
                </a:cubicBezTo>
                <a:lnTo>
                  <a:pt x="0" y="6950979"/>
                </a:lnTo>
                <a:lnTo>
                  <a:pt x="0" y="6950979"/>
                </a:lnTo>
                <a:lnTo>
                  <a:pt x="0" y="6950979"/>
                </a:lnTo>
                <a:lnTo>
                  <a:pt x="0" y="5"/>
                </a:lnTo>
                <a:lnTo>
                  <a:pt x="0" y="5"/>
                </a:lnTo>
                <a:lnTo>
                  <a:pt x="0" y="5"/>
                </a:lnTo>
                <a:lnTo>
                  <a:pt x="688273" y="5"/>
                </a:lnTo>
                <a:cubicBezTo>
                  <a:pt x="691389" y="5"/>
                  <a:pt x="694378" y="122060"/>
                  <a:pt x="696581" y="339330"/>
                </a:cubicBezTo>
                <a:cubicBezTo>
                  <a:pt x="698785" y="556591"/>
                  <a:pt x="700023" y="851273"/>
                  <a:pt x="700023" y="1158525"/>
                </a:cubicBezTo>
                <a:close/>
              </a:path>
            </a:pathLst>
          </a:custGeom>
          <a:solidFill>
            <a:schemeClr val="bg1">
              <a:lumMod val="75000"/>
              <a:alpha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3" tIns="44332" rIns="44332" bIns="44333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pt-BR" sz="1600" b="1" kern="1200" dirty="0" smtClean="0">
                <a:solidFill>
                  <a:schemeClr val="bg1">
                    <a:lumMod val="50000"/>
                  </a:schemeClr>
                </a:solidFill>
              </a:rPr>
              <a:t>CÁLCULO DOS CUSTOS DE PRODUTOS E SERVIÇO</a:t>
            </a:r>
            <a:endParaRPr lang="pt-BR" sz="16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allAtOnce" animBg="1"/>
      <p:bldP spid="26" grpId="0" build="allAtOnce" animBg="1"/>
      <p:bldP spid="27" grpId="0" uiExpand="1" build="allAtOnce" animBg="1"/>
      <p:bldP spid="28" grpId="0" build="allAtOnce" animBg="1"/>
      <p:bldP spid="29" grpId="0" uiExpand="1" build="allAtOnce" animBg="1"/>
      <p:bldP spid="30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micírculos 20"/>
          <p:cNvSpPr/>
          <p:nvPr/>
        </p:nvSpPr>
        <p:spPr>
          <a:xfrm>
            <a:off x="2654604" y="1732997"/>
            <a:ext cx="4158657" cy="4158657"/>
          </a:xfrm>
          <a:prstGeom prst="blockArc">
            <a:avLst>
              <a:gd name="adj1" fmla="val 16159508"/>
              <a:gd name="adj2" fmla="val 198002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Semicírculos 19"/>
          <p:cNvSpPr/>
          <p:nvPr/>
        </p:nvSpPr>
        <p:spPr>
          <a:xfrm>
            <a:off x="2669533" y="1758430"/>
            <a:ext cx="4158657" cy="4158657"/>
          </a:xfrm>
          <a:prstGeom prst="blockArc">
            <a:avLst>
              <a:gd name="adj1" fmla="val 19750388"/>
              <a:gd name="adj2" fmla="val 169315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Semicírculos 18"/>
          <p:cNvSpPr/>
          <p:nvPr/>
        </p:nvSpPr>
        <p:spPr>
          <a:xfrm>
            <a:off x="2683226" y="1733338"/>
            <a:ext cx="4158657" cy="4158657"/>
          </a:xfrm>
          <a:prstGeom prst="blockArc">
            <a:avLst>
              <a:gd name="adj1" fmla="val 1741510"/>
              <a:gd name="adj2" fmla="val 544828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Semicírculos 17"/>
          <p:cNvSpPr/>
          <p:nvPr/>
        </p:nvSpPr>
        <p:spPr>
          <a:xfrm>
            <a:off x="2657795" y="1733140"/>
            <a:ext cx="4158657" cy="4158657"/>
          </a:xfrm>
          <a:prstGeom prst="blockArc">
            <a:avLst>
              <a:gd name="adj1" fmla="val 5405259"/>
              <a:gd name="adj2" fmla="val 90733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Semicírculos 15"/>
          <p:cNvSpPr/>
          <p:nvPr/>
        </p:nvSpPr>
        <p:spPr>
          <a:xfrm>
            <a:off x="2656276" y="1730379"/>
            <a:ext cx="4158657" cy="4158657"/>
          </a:xfrm>
          <a:prstGeom prst="blockArc">
            <a:avLst>
              <a:gd name="adj1" fmla="val 9068044"/>
              <a:gd name="adj2" fmla="val 12594614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Semicírculos 14"/>
          <p:cNvSpPr/>
          <p:nvPr/>
        </p:nvSpPr>
        <p:spPr>
          <a:xfrm>
            <a:off x="2654768" y="1732995"/>
            <a:ext cx="4158657" cy="4158657"/>
          </a:xfrm>
          <a:prstGeom prst="blockArc">
            <a:avLst>
              <a:gd name="adj1" fmla="val 12599721"/>
              <a:gd name="adj2" fmla="val 1615923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orma livre 27"/>
          <p:cNvSpPr/>
          <p:nvPr/>
        </p:nvSpPr>
        <p:spPr>
          <a:xfrm>
            <a:off x="1259632" y="2780928"/>
            <a:ext cx="2376264" cy="2143897"/>
          </a:xfrm>
          <a:custGeom>
            <a:avLst/>
            <a:gdLst>
              <a:gd name="connsiteX0" fmla="*/ 0 w 2070232"/>
              <a:gd name="connsiteY0" fmla="*/ 927933 h 1855865"/>
              <a:gd name="connsiteX1" fmla="*/ 344173 w 2070232"/>
              <a:gd name="connsiteY1" fmla="*/ 236989 h 1855865"/>
              <a:gd name="connsiteX2" fmla="*/ 1035118 w 2070232"/>
              <a:gd name="connsiteY2" fmla="*/ 1 h 1855865"/>
              <a:gd name="connsiteX3" fmla="*/ 1726062 w 2070232"/>
              <a:gd name="connsiteY3" fmla="*/ 236990 h 1855865"/>
              <a:gd name="connsiteX4" fmla="*/ 2070232 w 2070232"/>
              <a:gd name="connsiteY4" fmla="*/ 927935 h 1855865"/>
              <a:gd name="connsiteX5" fmla="*/ 1726060 w 2070232"/>
              <a:gd name="connsiteY5" fmla="*/ 1618880 h 1855865"/>
              <a:gd name="connsiteX6" fmla="*/ 1035115 w 2070232"/>
              <a:gd name="connsiteY6" fmla="*/ 1855868 h 1855865"/>
              <a:gd name="connsiteX7" fmla="*/ 344170 w 2070232"/>
              <a:gd name="connsiteY7" fmla="*/ 1618879 h 1855865"/>
              <a:gd name="connsiteX8" fmla="*/ -1 w 2070232"/>
              <a:gd name="connsiteY8" fmla="*/ 927934 h 1855865"/>
              <a:gd name="connsiteX9" fmla="*/ 0 w 2070232"/>
              <a:gd name="connsiteY9" fmla="*/ 927933 h 185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0232" h="1855865">
                <a:moveTo>
                  <a:pt x="0" y="927933"/>
                </a:moveTo>
                <a:cubicBezTo>
                  <a:pt x="0" y="664242"/>
                  <a:pt x="125147" y="413004"/>
                  <a:pt x="344173" y="236989"/>
                </a:cubicBezTo>
                <a:cubicBezTo>
                  <a:pt x="534060" y="84391"/>
                  <a:pt x="780101" y="1"/>
                  <a:pt x="1035118" y="1"/>
                </a:cubicBezTo>
                <a:cubicBezTo>
                  <a:pt x="1290135" y="1"/>
                  <a:pt x="1536176" y="84392"/>
                  <a:pt x="1726062" y="236990"/>
                </a:cubicBezTo>
                <a:cubicBezTo>
                  <a:pt x="1945087" y="413005"/>
                  <a:pt x="2070233" y="664244"/>
                  <a:pt x="2070232" y="927935"/>
                </a:cubicBezTo>
                <a:cubicBezTo>
                  <a:pt x="2070232" y="1191626"/>
                  <a:pt x="1945086" y="1442865"/>
                  <a:pt x="1726060" y="1618880"/>
                </a:cubicBezTo>
                <a:cubicBezTo>
                  <a:pt x="1536173" y="1771478"/>
                  <a:pt x="1290132" y="1855869"/>
                  <a:pt x="1035115" y="1855868"/>
                </a:cubicBezTo>
                <a:cubicBezTo>
                  <a:pt x="780098" y="1855868"/>
                  <a:pt x="534057" y="1771477"/>
                  <a:pt x="344170" y="1618879"/>
                </a:cubicBezTo>
                <a:cubicBezTo>
                  <a:pt x="125145" y="1442864"/>
                  <a:pt x="-1" y="1191625"/>
                  <a:pt x="-1" y="927934"/>
                </a:cubicBezTo>
                <a:lnTo>
                  <a:pt x="0" y="92793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8579" tIns="297185" rIns="328579" bIns="29718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solidFill>
                  <a:srgbClr val="0070C0"/>
                </a:solidFill>
              </a:rPr>
              <a:t>Intensividade no Uso de Tecnologia da Informação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S0LUÇÕES ADOTADAS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2" name="Forma livre 21"/>
          <p:cNvSpPr/>
          <p:nvPr/>
        </p:nvSpPr>
        <p:spPr>
          <a:xfrm>
            <a:off x="3455871" y="2564902"/>
            <a:ext cx="2556286" cy="2495128"/>
          </a:xfrm>
          <a:custGeom>
            <a:avLst/>
            <a:gdLst>
              <a:gd name="connsiteX0" fmla="*/ 0 w 2556286"/>
              <a:gd name="connsiteY0" fmla="*/ 1247564 h 2495128"/>
              <a:gd name="connsiteX1" fmla="*/ 385368 w 2556286"/>
              <a:gd name="connsiteY1" fmla="*/ 354788 h 2495128"/>
              <a:gd name="connsiteX2" fmla="*/ 1278145 w 2556286"/>
              <a:gd name="connsiteY2" fmla="*/ 1 h 2495128"/>
              <a:gd name="connsiteX3" fmla="*/ 2170921 w 2556286"/>
              <a:gd name="connsiteY3" fmla="*/ 354790 h 2495128"/>
              <a:gd name="connsiteX4" fmla="*/ 2556287 w 2556286"/>
              <a:gd name="connsiteY4" fmla="*/ 1247567 h 2495128"/>
              <a:gd name="connsiteX5" fmla="*/ 2170920 w 2556286"/>
              <a:gd name="connsiteY5" fmla="*/ 2140343 h 2495128"/>
              <a:gd name="connsiteX6" fmla="*/ 1278144 w 2556286"/>
              <a:gd name="connsiteY6" fmla="*/ 2495131 h 2495128"/>
              <a:gd name="connsiteX7" fmla="*/ 385368 w 2556286"/>
              <a:gd name="connsiteY7" fmla="*/ 2140342 h 2495128"/>
              <a:gd name="connsiteX8" fmla="*/ 2 w 2556286"/>
              <a:gd name="connsiteY8" fmla="*/ 1247565 h 2495128"/>
              <a:gd name="connsiteX9" fmla="*/ 0 w 2556286"/>
              <a:gd name="connsiteY9" fmla="*/ 1247564 h 249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6286" h="2495128">
                <a:moveTo>
                  <a:pt x="0" y="1247564"/>
                </a:moveTo>
                <a:cubicBezTo>
                  <a:pt x="0" y="911452"/>
                  <a:pt x="138946" y="589560"/>
                  <a:pt x="385368" y="354788"/>
                </a:cubicBezTo>
                <a:cubicBezTo>
                  <a:pt x="624116" y="127328"/>
                  <a:pt x="944519" y="1"/>
                  <a:pt x="1278145" y="1"/>
                </a:cubicBezTo>
                <a:cubicBezTo>
                  <a:pt x="1611771" y="1"/>
                  <a:pt x="1932173" y="127329"/>
                  <a:pt x="2170921" y="354790"/>
                </a:cubicBezTo>
                <a:cubicBezTo>
                  <a:pt x="2417343" y="589562"/>
                  <a:pt x="2556287" y="911455"/>
                  <a:pt x="2556287" y="1247567"/>
                </a:cubicBezTo>
                <a:cubicBezTo>
                  <a:pt x="2556287" y="1583679"/>
                  <a:pt x="2417342" y="1905571"/>
                  <a:pt x="2170920" y="2140343"/>
                </a:cubicBezTo>
                <a:cubicBezTo>
                  <a:pt x="1932172" y="2367804"/>
                  <a:pt x="1611769" y="2495131"/>
                  <a:pt x="1278144" y="2495131"/>
                </a:cubicBezTo>
                <a:cubicBezTo>
                  <a:pt x="944518" y="2495131"/>
                  <a:pt x="624116" y="2367803"/>
                  <a:pt x="385368" y="2140342"/>
                </a:cubicBezTo>
                <a:cubicBezTo>
                  <a:pt x="138946" y="1905570"/>
                  <a:pt x="1" y="1583677"/>
                  <a:pt x="2" y="1247565"/>
                </a:cubicBezTo>
                <a:cubicBezTo>
                  <a:pt x="1" y="1247565"/>
                  <a:pt x="1" y="1247564"/>
                  <a:pt x="0" y="1247564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6270" tIns="407313" rIns="416270" bIns="407313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400" kern="1200" dirty="0">
              <a:solidFill>
                <a:schemeClr val="bg1"/>
              </a:solidFill>
            </a:endParaRPr>
          </a:p>
        </p:txBody>
      </p:sp>
      <p:sp>
        <p:nvSpPr>
          <p:cNvPr id="24" name="Espaço Reservado para Conteúdo 1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Macroambiente gerador de dados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endParaRPr lang="pt-BR" dirty="0" smtClean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Macroambiente de processamento de dados</a:t>
            </a:r>
          </a:p>
          <a:p>
            <a:pPr>
              <a:spcBef>
                <a:spcPts val="600"/>
              </a:spcBef>
              <a:spcAft>
                <a:spcPts val="300"/>
              </a:spcAft>
              <a:buNone/>
            </a:pPr>
            <a:endParaRPr lang="pt-BR" sz="2400" dirty="0" smtClean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Macroambiente de disponibilização de informações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tângulo de cantos arredondados 94"/>
          <p:cNvSpPr/>
          <p:nvPr/>
        </p:nvSpPr>
        <p:spPr>
          <a:xfrm>
            <a:off x="1331640" y="2060848"/>
            <a:ext cx="1944216" cy="3888432"/>
          </a:xfrm>
          <a:prstGeom prst="round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3" name="CaixaDeTexto 102"/>
          <p:cNvSpPr txBox="1"/>
          <p:nvPr/>
        </p:nvSpPr>
        <p:spPr>
          <a:xfrm>
            <a:off x="1611611" y="5600273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1200" dirty="0">
              <a:solidFill>
                <a:srgbClr val="002060"/>
              </a:solidFill>
            </a:endParaRPr>
          </a:p>
        </p:txBody>
      </p:sp>
      <p:grpSp>
        <p:nvGrpSpPr>
          <p:cNvPr id="152" name="Grupo 151"/>
          <p:cNvGrpSpPr/>
          <p:nvPr/>
        </p:nvGrpSpPr>
        <p:grpSpPr>
          <a:xfrm>
            <a:off x="1331640" y="1124744"/>
            <a:ext cx="1944216" cy="720080"/>
            <a:chOff x="1331640" y="1124744"/>
            <a:chExt cx="1944216" cy="720080"/>
          </a:xfrm>
        </p:grpSpPr>
        <p:sp>
          <p:nvSpPr>
            <p:cNvPr id="119" name="Retângulo de cantos arredondados 118"/>
            <p:cNvSpPr/>
            <p:nvPr/>
          </p:nvSpPr>
          <p:spPr>
            <a:xfrm>
              <a:off x="1331640" y="1124744"/>
              <a:ext cx="1944216" cy="720080"/>
            </a:xfrm>
            <a:prstGeom prst="roundRect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22" name="CaixaDeTexto 121"/>
            <p:cNvSpPr txBox="1"/>
            <p:nvPr/>
          </p:nvSpPr>
          <p:spPr>
            <a:xfrm>
              <a:off x="1331640" y="1196752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pt-BR" sz="1200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pt-BR" sz="1200" dirty="0" smtClean="0">
                  <a:solidFill>
                    <a:srgbClr val="0070C0"/>
                  </a:solidFill>
                </a:rPr>
                <a:t>GERAÇÃO DOS DADOS</a:t>
              </a:r>
            </a:p>
          </p:txBody>
        </p:sp>
      </p:grpSp>
      <p:grpSp>
        <p:nvGrpSpPr>
          <p:cNvPr id="155" name="Grupo 154"/>
          <p:cNvGrpSpPr/>
          <p:nvPr/>
        </p:nvGrpSpPr>
        <p:grpSpPr>
          <a:xfrm>
            <a:off x="3275856" y="2060848"/>
            <a:ext cx="2160240" cy="3888432"/>
            <a:chOff x="3275856" y="2060848"/>
            <a:chExt cx="2160240" cy="3888432"/>
          </a:xfrm>
        </p:grpSpPr>
        <p:sp>
          <p:nvSpPr>
            <p:cNvPr id="104" name="Retângulo de cantos arredondados 103"/>
            <p:cNvSpPr/>
            <p:nvPr/>
          </p:nvSpPr>
          <p:spPr>
            <a:xfrm>
              <a:off x="3491880" y="2060848"/>
              <a:ext cx="1944216" cy="3888432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0" name="Seta para a direita 129"/>
            <p:cNvSpPr/>
            <p:nvPr/>
          </p:nvSpPr>
          <p:spPr>
            <a:xfrm>
              <a:off x="3275856" y="3861048"/>
              <a:ext cx="360040" cy="288032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6" name="Grupo 155"/>
          <p:cNvGrpSpPr/>
          <p:nvPr/>
        </p:nvGrpSpPr>
        <p:grpSpPr>
          <a:xfrm>
            <a:off x="3707904" y="2996952"/>
            <a:ext cx="1656184" cy="2621905"/>
            <a:chOff x="3707904" y="2996952"/>
            <a:chExt cx="1656184" cy="2621905"/>
          </a:xfrm>
        </p:grpSpPr>
        <p:pic>
          <p:nvPicPr>
            <p:cNvPr id="75" name="Picture 4" descr="C:\Documents and Settings\joseb\Meus documentos\servidor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79912" y="2996952"/>
              <a:ext cx="1413503" cy="1858254"/>
            </a:xfrm>
            <a:prstGeom prst="rect">
              <a:avLst/>
            </a:prstGeom>
            <a:noFill/>
          </p:spPr>
        </p:pic>
        <p:sp>
          <p:nvSpPr>
            <p:cNvPr id="76" name="CaixaDeTexto 75"/>
            <p:cNvSpPr txBox="1"/>
            <p:nvPr/>
          </p:nvSpPr>
          <p:spPr>
            <a:xfrm>
              <a:off x="3707904" y="5157192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70C0"/>
                  </a:solidFill>
                </a:rPr>
                <a:t>Sistema Nuclear</a:t>
              </a:r>
            </a:p>
            <a:p>
              <a:r>
                <a:rPr lang="pt-BR" sz="1200" dirty="0" smtClean="0">
                  <a:solidFill>
                    <a:srgbClr val="0070C0"/>
                  </a:solidFill>
                </a:rPr>
                <a:t>de Processamento  </a:t>
              </a:r>
            </a:p>
          </p:txBody>
        </p:sp>
      </p:grpSp>
      <p:grpSp>
        <p:nvGrpSpPr>
          <p:cNvPr id="159" name="Grupo 158"/>
          <p:cNvGrpSpPr/>
          <p:nvPr/>
        </p:nvGrpSpPr>
        <p:grpSpPr>
          <a:xfrm>
            <a:off x="5436096" y="2060848"/>
            <a:ext cx="2160240" cy="3888432"/>
            <a:chOff x="5436096" y="2060848"/>
            <a:chExt cx="2160240" cy="3888432"/>
          </a:xfrm>
        </p:grpSpPr>
        <p:sp>
          <p:nvSpPr>
            <p:cNvPr id="105" name="Retângulo de cantos arredondados 104"/>
            <p:cNvSpPr/>
            <p:nvPr/>
          </p:nvSpPr>
          <p:spPr>
            <a:xfrm>
              <a:off x="5652120" y="2060848"/>
              <a:ext cx="1944216" cy="3888432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1" name="Seta para a direita 130"/>
            <p:cNvSpPr/>
            <p:nvPr/>
          </p:nvSpPr>
          <p:spPr>
            <a:xfrm>
              <a:off x="5436096" y="3861048"/>
              <a:ext cx="360040" cy="288032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7" name="Grupo 156"/>
          <p:cNvGrpSpPr/>
          <p:nvPr/>
        </p:nvGrpSpPr>
        <p:grpSpPr>
          <a:xfrm>
            <a:off x="5724129" y="2132856"/>
            <a:ext cx="1944216" cy="1613793"/>
            <a:chOff x="5724129" y="2132856"/>
            <a:chExt cx="1944216" cy="1613793"/>
          </a:xfrm>
        </p:grpSpPr>
        <p:pic>
          <p:nvPicPr>
            <p:cNvPr id="78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8144" y="2132856"/>
              <a:ext cx="1381627" cy="1263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8" name="CaixaDeTexto 87"/>
            <p:cNvSpPr txBox="1"/>
            <p:nvPr/>
          </p:nvSpPr>
          <p:spPr>
            <a:xfrm>
              <a:off x="5724129" y="3284984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70C0"/>
                  </a:solidFill>
                </a:rPr>
                <a:t>Sistema Operacional de</a:t>
              </a:r>
            </a:p>
            <a:p>
              <a:r>
                <a:rPr lang="pt-BR" sz="1200" dirty="0" smtClean="0">
                  <a:solidFill>
                    <a:srgbClr val="0070C0"/>
                  </a:solidFill>
                </a:rPr>
                <a:t>Consolidação e Relatórios</a:t>
              </a:r>
            </a:p>
          </p:txBody>
        </p:sp>
      </p:grpSp>
      <p:grpSp>
        <p:nvGrpSpPr>
          <p:cNvPr id="158" name="Grupo 157"/>
          <p:cNvGrpSpPr/>
          <p:nvPr/>
        </p:nvGrpSpPr>
        <p:grpSpPr>
          <a:xfrm>
            <a:off x="5724128" y="4221088"/>
            <a:ext cx="1728192" cy="1397769"/>
            <a:chOff x="5724128" y="4221088"/>
            <a:chExt cx="1728192" cy="1397769"/>
          </a:xfrm>
        </p:grpSpPr>
        <p:pic>
          <p:nvPicPr>
            <p:cNvPr id="90" name="Picture 5" descr="C:\Documents and Settings\joseb\Meus documentos\Minhas imagens\images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12160" y="4221088"/>
              <a:ext cx="1209734" cy="100811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94" name="CaixaDeTexto 93"/>
            <p:cNvSpPr txBox="1"/>
            <p:nvPr/>
          </p:nvSpPr>
          <p:spPr>
            <a:xfrm>
              <a:off x="5724128" y="5157192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70C0"/>
                  </a:solidFill>
                </a:rPr>
                <a:t>Sistema Gerencial de Informações</a:t>
              </a:r>
            </a:p>
          </p:txBody>
        </p:sp>
      </p:grpSp>
      <p:grpSp>
        <p:nvGrpSpPr>
          <p:cNvPr id="154" name="Grupo 153"/>
          <p:cNvGrpSpPr/>
          <p:nvPr/>
        </p:nvGrpSpPr>
        <p:grpSpPr>
          <a:xfrm>
            <a:off x="5436096" y="1124744"/>
            <a:ext cx="2160240" cy="720080"/>
            <a:chOff x="5436096" y="1124744"/>
            <a:chExt cx="2160240" cy="720080"/>
          </a:xfrm>
        </p:grpSpPr>
        <p:sp>
          <p:nvSpPr>
            <p:cNvPr id="121" name="Retângulo de cantos arredondados 120"/>
            <p:cNvSpPr/>
            <p:nvPr/>
          </p:nvSpPr>
          <p:spPr>
            <a:xfrm>
              <a:off x="5652120" y="1124744"/>
              <a:ext cx="1944216" cy="720080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25" name="CaixaDeTexto 124"/>
            <p:cNvSpPr txBox="1"/>
            <p:nvPr/>
          </p:nvSpPr>
          <p:spPr>
            <a:xfrm>
              <a:off x="5652120" y="1268760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solidFill>
                    <a:srgbClr val="0070C0"/>
                  </a:solidFill>
                </a:rPr>
                <a:t>DISPONIBILIZAÇÃO DE INFORMAÇÕES</a:t>
              </a:r>
            </a:p>
          </p:txBody>
        </p:sp>
        <p:sp>
          <p:nvSpPr>
            <p:cNvPr id="147" name="Seta para a direita 146"/>
            <p:cNvSpPr/>
            <p:nvPr/>
          </p:nvSpPr>
          <p:spPr>
            <a:xfrm>
              <a:off x="5436096" y="1340768"/>
              <a:ext cx="360040" cy="288032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53" name="Grupo 152"/>
          <p:cNvGrpSpPr/>
          <p:nvPr/>
        </p:nvGrpSpPr>
        <p:grpSpPr>
          <a:xfrm>
            <a:off x="3275856" y="1124744"/>
            <a:ext cx="2160240" cy="720080"/>
            <a:chOff x="3275856" y="1124744"/>
            <a:chExt cx="2160240" cy="720080"/>
          </a:xfrm>
        </p:grpSpPr>
        <p:sp>
          <p:nvSpPr>
            <p:cNvPr id="120" name="Retângulo de cantos arredondados 119"/>
            <p:cNvSpPr/>
            <p:nvPr/>
          </p:nvSpPr>
          <p:spPr>
            <a:xfrm>
              <a:off x="3491880" y="1124744"/>
              <a:ext cx="1944216" cy="720080"/>
            </a:xfrm>
            <a:prstGeom prst="round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3" name="CaixaDeTexto 122"/>
            <p:cNvSpPr txBox="1"/>
            <p:nvPr/>
          </p:nvSpPr>
          <p:spPr>
            <a:xfrm>
              <a:off x="3491880" y="1196752"/>
              <a:ext cx="1944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 smtClean="0">
                  <a:solidFill>
                    <a:srgbClr val="0070C0"/>
                  </a:solidFill>
                </a:rPr>
                <a:t>EXTRAÇÃO, PROCESSAMENTO</a:t>
              </a:r>
            </a:p>
            <a:p>
              <a:pPr algn="ctr"/>
              <a:r>
                <a:rPr lang="pt-BR" sz="1200" dirty="0" smtClean="0">
                  <a:solidFill>
                    <a:srgbClr val="0070C0"/>
                  </a:solidFill>
                </a:rPr>
                <a:t> E CARGA DE DADOS</a:t>
              </a:r>
            </a:p>
          </p:txBody>
        </p:sp>
        <p:sp>
          <p:nvSpPr>
            <p:cNvPr id="113" name="Seta para a direita 112"/>
            <p:cNvSpPr/>
            <p:nvPr/>
          </p:nvSpPr>
          <p:spPr>
            <a:xfrm>
              <a:off x="3275856" y="1340768"/>
              <a:ext cx="360040" cy="288032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68" name="Grupo 167"/>
          <p:cNvGrpSpPr/>
          <p:nvPr/>
        </p:nvGrpSpPr>
        <p:grpSpPr>
          <a:xfrm>
            <a:off x="1403648" y="2132857"/>
            <a:ext cx="1800200" cy="1224136"/>
            <a:chOff x="1403648" y="2276872"/>
            <a:chExt cx="1872208" cy="1469777"/>
          </a:xfrm>
        </p:grpSpPr>
        <p:pic>
          <p:nvPicPr>
            <p:cNvPr id="160" name="Picture 5" descr="C:\Users\abelp\Pictures\MC900205470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91680" y="2276872"/>
              <a:ext cx="1368151" cy="1360988"/>
            </a:xfrm>
            <a:prstGeom prst="rect">
              <a:avLst/>
            </a:prstGeom>
            <a:noFill/>
          </p:spPr>
        </p:pic>
        <p:sp>
          <p:nvSpPr>
            <p:cNvPr id="102" name="CaixaDeTexto 101"/>
            <p:cNvSpPr txBox="1"/>
            <p:nvPr/>
          </p:nvSpPr>
          <p:spPr>
            <a:xfrm>
              <a:off x="1403648" y="3284984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70C0"/>
                  </a:solidFill>
                </a:rPr>
                <a:t>Sistemas </a:t>
              </a:r>
            </a:p>
            <a:p>
              <a:r>
                <a:rPr lang="pt-BR" sz="1200" dirty="0" smtClean="0">
                  <a:solidFill>
                    <a:srgbClr val="0070C0"/>
                  </a:solidFill>
                </a:rPr>
                <a:t>Corporativos</a:t>
              </a:r>
              <a:endParaRPr lang="pt-BR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9" name="Grupo 168"/>
          <p:cNvGrpSpPr/>
          <p:nvPr/>
        </p:nvGrpSpPr>
        <p:grpSpPr>
          <a:xfrm>
            <a:off x="1403648" y="3501009"/>
            <a:ext cx="1944216" cy="1224136"/>
            <a:chOff x="1403648" y="4077072"/>
            <a:chExt cx="1944216" cy="1541785"/>
          </a:xfrm>
        </p:grpSpPr>
        <p:pic>
          <p:nvPicPr>
            <p:cNvPr id="167" name="Picture 5" descr="C:\Users\abelp\Pictures\MC900205470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91680" y="4077072"/>
              <a:ext cx="1368151" cy="1360988"/>
            </a:xfrm>
            <a:prstGeom prst="rect">
              <a:avLst/>
            </a:prstGeom>
            <a:noFill/>
          </p:spPr>
        </p:pic>
        <p:sp>
          <p:nvSpPr>
            <p:cNvPr id="101" name="CaixaDeTexto 100"/>
            <p:cNvSpPr txBox="1"/>
            <p:nvPr/>
          </p:nvSpPr>
          <p:spPr>
            <a:xfrm>
              <a:off x="1403648" y="5157192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70C0"/>
                  </a:solidFill>
                </a:rPr>
                <a:t>Sistemas</a:t>
              </a:r>
            </a:p>
            <a:p>
              <a:r>
                <a:rPr lang="pt-BR" sz="1200" dirty="0" smtClean="0">
                  <a:solidFill>
                    <a:srgbClr val="0070C0"/>
                  </a:solidFill>
                </a:rPr>
                <a:t>Locais</a:t>
              </a:r>
              <a:endParaRPr lang="pt-BR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41" name="Título 40"/>
          <p:cNvSpPr txBox="1">
            <a:spLocks/>
          </p:cNvSpPr>
          <p:nvPr/>
        </p:nvSpPr>
        <p:spPr>
          <a:xfrm>
            <a:off x="914400" y="0"/>
            <a:ext cx="8229600" cy="476672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-15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PROJETO CUSTOS-RS</a:t>
            </a:r>
            <a:br>
              <a:rPr kumimoji="0" lang="pt-BR" sz="2000" b="0" i="0" u="none" strike="noStrike" kern="1200" cap="none" spc="-15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endParaRPr kumimoji="0" lang="pt-BR" sz="2000" b="0" i="0" u="none" strike="noStrike" kern="1200" cap="none" spc="-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pSp>
        <p:nvGrpSpPr>
          <p:cNvPr id="4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43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6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7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grpSp>
        <p:nvGrpSpPr>
          <p:cNvPr id="46" name="Grupo 45"/>
          <p:cNvGrpSpPr/>
          <p:nvPr/>
        </p:nvGrpSpPr>
        <p:grpSpPr>
          <a:xfrm>
            <a:off x="1403648" y="4725146"/>
            <a:ext cx="1607840" cy="1181746"/>
            <a:chOff x="179512" y="4242792"/>
            <a:chExt cx="1607840" cy="977800"/>
          </a:xfrm>
        </p:grpSpPr>
        <p:graphicFrame>
          <p:nvGraphicFramePr>
            <p:cNvPr id="47" name="Diagrama 46"/>
            <p:cNvGraphicFramePr/>
            <p:nvPr/>
          </p:nvGraphicFramePr>
          <p:xfrm>
            <a:off x="395536" y="4242792"/>
            <a:ext cx="1391816" cy="5918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48" name="CaixaDeTexto 47"/>
            <p:cNvSpPr txBox="1"/>
            <p:nvPr/>
          </p:nvSpPr>
          <p:spPr>
            <a:xfrm>
              <a:off x="179512" y="4838601"/>
              <a:ext cx="1224136" cy="381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 smtClean="0">
                  <a:solidFill>
                    <a:srgbClr val="0070C0"/>
                  </a:solidFill>
                </a:rPr>
                <a:t>Estruturas Administrativas</a:t>
              </a:r>
              <a:endParaRPr lang="pt-BR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49" name="Retângulo 48"/>
          <p:cNvSpPr/>
          <p:nvPr/>
        </p:nvSpPr>
        <p:spPr>
          <a:xfrm>
            <a:off x="0" y="332656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pc="300" dirty="0" smtClean="0">
                <a:solidFill>
                  <a:srgbClr val="0070C0"/>
                </a:solidFill>
                <a:latin typeface="Cambria" pitchFamily="18" charset="0"/>
              </a:rPr>
              <a:t>Macroambientes de Custos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micírculos 20"/>
          <p:cNvSpPr/>
          <p:nvPr/>
        </p:nvSpPr>
        <p:spPr>
          <a:xfrm>
            <a:off x="2654604" y="1732997"/>
            <a:ext cx="4158657" cy="4158657"/>
          </a:xfrm>
          <a:prstGeom prst="blockArc">
            <a:avLst>
              <a:gd name="adj1" fmla="val 16159508"/>
              <a:gd name="adj2" fmla="val 198002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Semicírculos 19"/>
          <p:cNvSpPr/>
          <p:nvPr/>
        </p:nvSpPr>
        <p:spPr>
          <a:xfrm>
            <a:off x="2669533" y="1758430"/>
            <a:ext cx="4158657" cy="4158657"/>
          </a:xfrm>
          <a:prstGeom prst="blockArc">
            <a:avLst>
              <a:gd name="adj1" fmla="val 19750388"/>
              <a:gd name="adj2" fmla="val 169315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Semicírculos 18"/>
          <p:cNvSpPr/>
          <p:nvPr/>
        </p:nvSpPr>
        <p:spPr>
          <a:xfrm>
            <a:off x="2683226" y="1733338"/>
            <a:ext cx="4158657" cy="4158657"/>
          </a:xfrm>
          <a:prstGeom prst="blockArc">
            <a:avLst>
              <a:gd name="adj1" fmla="val 1741510"/>
              <a:gd name="adj2" fmla="val 544828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Semicírculos 17"/>
          <p:cNvSpPr/>
          <p:nvPr/>
        </p:nvSpPr>
        <p:spPr>
          <a:xfrm>
            <a:off x="2657795" y="1733140"/>
            <a:ext cx="4158657" cy="4158657"/>
          </a:xfrm>
          <a:prstGeom prst="blockArc">
            <a:avLst>
              <a:gd name="adj1" fmla="val 5405259"/>
              <a:gd name="adj2" fmla="val 90733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Semicírculos 15"/>
          <p:cNvSpPr/>
          <p:nvPr/>
        </p:nvSpPr>
        <p:spPr>
          <a:xfrm>
            <a:off x="2656276" y="1730379"/>
            <a:ext cx="4158657" cy="4158657"/>
          </a:xfrm>
          <a:prstGeom prst="blockArc">
            <a:avLst>
              <a:gd name="adj1" fmla="val 9068044"/>
              <a:gd name="adj2" fmla="val 12594614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Semicírculos 14"/>
          <p:cNvSpPr/>
          <p:nvPr/>
        </p:nvSpPr>
        <p:spPr>
          <a:xfrm>
            <a:off x="2654768" y="1732995"/>
            <a:ext cx="4158657" cy="4158657"/>
          </a:xfrm>
          <a:prstGeom prst="blockArc">
            <a:avLst>
              <a:gd name="adj1" fmla="val 12599721"/>
              <a:gd name="adj2" fmla="val 1615923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Forma livre 25"/>
          <p:cNvSpPr/>
          <p:nvPr/>
        </p:nvSpPr>
        <p:spPr>
          <a:xfrm>
            <a:off x="3563888" y="4941168"/>
            <a:ext cx="2448272" cy="1686349"/>
          </a:xfrm>
          <a:custGeom>
            <a:avLst/>
            <a:gdLst>
              <a:gd name="connsiteX0" fmla="*/ 0 w 1980230"/>
              <a:gd name="connsiteY0" fmla="*/ 1005728 h 2011455"/>
              <a:gd name="connsiteX1" fmla="*/ 284544 w 1980230"/>
              <a:gd name="connsiteY1" fmla="*/ 300156 h 2011455"/>
              <a:gd name="connsiteX2" fmla="*/ 990117 w 1980230"/>
              <a:gd name="connsiteY2" fmla="*/ 1 h 2011455"/>
              <a:gd name="connsiteX3" fmla="*/ 1695689 w 1980230"/>
              <a:gd name="connsiteY3" fmla="*/ 300158 h 2011455"/>
              <a:gd name="connsiteX4" fmla="*/ 1980231 w 1980230"/>
              <a:gd name="connsiteY4" fmla="*/ 1005731 h 2011455"/>
              <a:gd name="connsiteX5" fmla="*/ 1695688 w 1980230"/>
              <a:gd name="connsiteY5" fmla="*/ 1711303 h 2011455"/>
              <a:gd name="connsiteX6" fmla="*/ 990115 w 1980230"/>
              <a:gd name="connsiteY6" fmla="*/ 2011459 h 2011455"/>
              <a:gd name="connsiteX7" fmla="*/ 284543 w 1980230"/>
              <a:gd name="connsiteY7" fmla="*/ 1711303 h 2011455"/>
              <a:gd name="connsiteX8" fmla="*/ 1 w 1980230"/>
              <a:gd name="connsiteY8" fmla="*/ 1005730 h 2011455"/>
              <a:gd name="connsiteX9" fmla="*/ 0 w 1980230"/>
              <a:gd name="connsiteY9" fmla="*/ 1005728 h 201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0230" h="2011455">
                <a:moveTo>
                  <a:pt x="0" y="1005728"/>
                </a:moveTo>
                <a:cubicBezTo>
                  <a:pt x="0" y="741717"/>
                  <a:pt x="102201" y="488294"/>
                  <a:pt x="284544" y="300156"/>
                </a:cubicBezTo>
                <a:cubicBezTo>
                  <a:pt x="470652" y="108132"/>
                  <a:pt x="724837" y="1"/>
                  <a:pt x="990117" y="1"/>
                </a:cubicBezTo>
                <a:cubicBezTo>
                  <a:pt x="1255397" y="1"/>
                  <a:pt x="1509581" y="108134"/>
                  <a:pt x="1695689" y="300158"/>
                </a:cubicBezTo>
                <a:cubicBezTo>
                  <a:pt x="1878031" y="488297"/>
                  <a:pt x="1980231" y="741720"/>
                  <a:pt x="1980231" y="1005731"/>
                </a:cubicBezTo>
                <a:cubicBezTo>
                  <a:pt x="1980231" y="1269742"/>
                  <a:pt x="1878030" y="1523165"/>
                  <a:pt x="1695688" y="1711303"/>
                </a:cubicBezTo>
                <a:cubicBezTo>
                  <a:pt x="1509580" y="1903327"/>
                  <a:pt x="1255395" y="2011459"/>
                  <a:pt x="990115" y="2011459"/>
                </a:cubicBezTo>
                <a:cubicBezTo>
                  <a:pt x="724835" y="2011459"/>
                  <a:pt x="470651" y="1903327"/>
                  <a:pt x="284543" y="1711303"/>
                </a:cubicBezTo>
                <a:cubicBezTo>
                  <a:pt x="102201" y="1523165"/>
                  <a:pt x="1" y="1269741"/>
                  <a:pt x="1" y="1005730"/>
                </a:cubicBezTo>
                <a:cubicBezTo>
                  <a:pt x="1" y="1005729"/>
                  <a:pt x="0" y="1005729"/>
                  <a:pt x="0" y="1005728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858" tIns="317431" rIns="312858" bIns="3174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solidFill>
                  <a:srgbClr val="0070C0"/>
                </a:solidFill>
              </a:rPr>
              <a:t>Abordagem por Dimensões de Custos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SOLUÇÕES ADOTADAS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2" name="Forma livre 21"/>
          <p:cNvSpPr/>
          <p:nvPr/>
        </p:nvSpPr>
        <p:spPr>
          <a:xfrm>
            <a:off x="3455871" y="2564902"/>
            <a:ext cx="2556286" cy="2495128"/>
          </a:xfrm>
          <a:custGeom>
            <a:avLst/>
            <a:gdLst>
              <a:gd name="connsiteX0" fmla="*/ 0 w 2556286"/>
              <a:gd name="connsiteY0" fmla="*/ 1247564 h 2495128"/>
              <a:gd name="connsiteX1" fmla="*/ 385368 w 2556286"/>
              <a:gd name="connsiteY1" fmla="*/ 354788 h 2495128"/>
              <a:gd name="connsiteX2" fmla="*/ 1278145 w 2556286"/>
              <a:gd name="connsiteY2" fmla="*/ 1 h 2495128"/>
              <a:gd name="connsiteX3" fmla="*/ 2170921 w 2556286"/>
              <a:gd name="connsiteY3" fmla="*/ 354790 h 2495128"/>
              <a:gd name="connsiteX4" fmla="*/ 2556287 w 2556286"/>
              <a:gd name="connsiteY4" fmla="*/ 1247567 h 2495128"/>
              <a:gd name="connsiteX5" fmla="*/ 2170920 w 2556286"/>
              <a:gd name="connsiteY5" fmla="*/ 2140343 h 2495128"/>
              <a:gd name="connsiteX6" fmla="*/ 1278144 w 2556286"/>
              <a:gd name="connsiteY6" fmla="*/ 2495131 h 2495128"/>
              <a:gd name="connsiteX7" fmla="*/ 385368 w 2556286"/>
              <a:gd name="connsiteY7" fmla="*/ 2140342 h 2495128"/>
              <a:gd name="connsiteX8" fmla="*/ 2 w 2556286"/>
              <a:gd name="connsiteY8" fmla="*/ 1247565 h 2495128"/>
              <a:gd name="connsiteX9" fmla="*/ 0 w 2556286"/>
              <a:gd name="connsiteY9" fmla="*/ 1247564 h 249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6286" h="2495128">
                <a:moveTo>
                  <a:pt x="0" y="1247564"/>
                </a:moveTo>
                <a:cubicBezTo>
                  <a:pt x="0" y="911452"/>
                  <a:pt x="138946" y="589560"/>
                  <a:pt x="385368" y="354788"/>
                </a:cubicBezTo>
                <a:cubicBezTo>
                  <a:pt x="624116" y="127328"/>
                  <a:pt x="944519" y="1"/>
                  <a:pt x="1278145" y="1"/>
                </a:cubicBezTo>
                <a:cubicBezTo>
                  <a:pt x="1611771" y="1"/>
                  <a:pt x="1932173" y="127329"/>
                  <a:pt x="2170921" y="354790"/>
                </a:cubicBezTo>
                <a:cubicBezTo>
                  <a:pt x="2417343" y="589562"/>
                  <a:pt x="2556287" y="911455"/>
                  <a:pt x="2556287" y="1247567"/>
                </a:cubicBezTo>
                <a:cubicBezTo>
                  <a:pt x="2556287" y="1583679"/>
                  <a:pt x="2417342" y="1905571"/>
                  <a:pt x="2170920" y="2140343"/>
                </a:cubicBezTo>
                <a:cubicBezTo>
                  <a:pt x="1932172" y="2367804"/>
                  <a:pt x="1611769" y="2495131"/>
                  <a:pt x="1278144" y="2495131"/>
                </a:cubicBezTo>
                <a:cubicBezTo>
                  <a:pt x="944518" y="2495131"/>
                  <a:pt x="624116" y="2367803"/>
                  <a:pt x="385368" y="2140342"/>
                </a:cubicBezTo>
                <a:cubicBezTo>
                  <a:pt x="138946" y="1905570"/>
                  <a:pt x="1" y="1583677"/>
                  <a:pt x="2" y="1247565"/>
                </a:cubicBezTo>
                <a:cubicBezTo>
                  <a:pt x="1" y="1247565"/>
                  <a:pt x="1" y="1247564"/>
                  <a:pt x="0" y="1247564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6270" tIns="407313" rIns="416270" bIns="407313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Estratégias de Implantação e Metodologias</a:t>
            </a:r>
            <a:endParaRPr lang="pt-BR" sz="2400" kern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404664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rgbClr val="FF0000"/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rgbClr val="FF0000"/>
                </a:solidFill>
                <a:latin typeface="Cambria" pitchFamily="18" charset="0"/>
              </a:rPr>
            </a:br>
            <a:endParaRPr lang="pt-BR" sz="2000" spc="-15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145016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1143000" lvl="3" indent="-228600" algn="just" defTabSz="889000">
              <a:spcBef>
                <a:spcPct val="0"/>
              </a:spcBef>
              <a:spcAft>
                <a:spcPts val="600"/>
              </a:spcAft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1143000" lvl="3" indent="-228600" algn="just" defTabSz="889000">
              <a:spcBef>
                <a:spcPct val="0"/>
              </a:spcBef>
              <a:spcAft>
                <a:spcPts val="600"/>
              </a:spcAft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noProof="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APRESENTAÇÃO</a:t>
            </a:r>
            <a:endParaRPr kumimoji="0" lang="pt-BR" sz="3200" b="0" i="0" u="none" strike="noStrike" kern="1200" cap="none" spc="60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1043608" y="1268219"/>
            <a:ext cx="7632848" cy="1533770"/>
          </a:xfrm>
          <a:custGeom>
            <a:avLst/>
            <a:gdLst>
              <a:gd name="connsiteX0" fmla="*/ 0 w 7632848"/>
              <a:gd name="connsiteY0" fmla="*/ 0 h 1533770"/>
              <a:gd name="connsiteX1" fmla="*/ 7632848 w 7632848"/>
              <a:gd name="connsiteY1" fmla="*/ 0 h 1533770"/>
              <a:gd name="connsiteX2" fmla="*/ 7632848 w 7632848"/>
              <a:gd name="connsiteY2" fmla="*/ 1533770 h 1533770"/>
              <a:gd name="connsiteX3" fmla="*/ 0 w 7632848"/>
              <a:gd name="connsiteY3" fmla="*/ 1533770 h 1533770"/>
              <a:gd name="connsiteX4" fmla="*/ 0 w 7632848"/>
              <a:gd name="connsiteY4" fmla="*/ 0 h 153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2848" h="1533770">
                <a:moveTo>
                  <a:pt x="0" y="0"/>
                </a:moveTo>
                <a:lnTo>
                  <a:pt x="7632848" y="0"/>
                </a:lnTo>
                <a:lnTo>
                  <a:pt x="7632848" y="1533770"/>
                </a:lnTo>
                <a:lnTo>
                  <a:pt x="0" y="1533770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5000"/>
            </a:srgb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32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Divisão de Custos e Controles Especiais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chemeClr val="tx1"/>
                </a:solidFill>
              </a:rPr>
              <a:t>CAGE/SEFAZ.RS</a:t>
            </a:r>
            <a:endParaRPr lang="pt-BR" sz="2000" kern="1200" dirty="0">
              <a:solidFill>
                <a:schemeClr val="tx1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1043608" y="2924931"/>
            <a:ext cx="3816423" cy="2542979"/>
          </a:xfrm>
          <a:custGeom>
            <a:avLst/>
            <a:gdLst>
              <a:gd name="connsiteX0" fmla="*/ 0 w 3816423"/>
              <a:gd name="connsiteY0" fmla="*/ 0 h 2542979"/>
              <a:gd name="connsiteX1" fmla="*/ 3816423 w 3816423"/>
              <a:gd name="connsiteY1" fmla="*/ 0 h 2542979"/>
              <a:gd name="connsiteX2" fmla="*/ 3816423 w 3816423"/>
              <a:gd name="connsiteY2" fmla="*/ 2542979 h 2542979"/>
              <a:gd name="connsiteX3" fmla="*/ 0 w 3816423"/>
              <a:gd name="connsiteY3" fmla="*/ 2542979 h 2542979"/>
              <a:gd name="connsiteX4" fmla="*/ 0 w 3816423"/>
              <a:gd name="connsiteY4" fmla="*/ 0 h 254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6423" h="2542979">
                <a:moveTo>
                  <a:pt x="0" y="0"/>
                </a:moveTo>
                <a:lnTo>
                  <a:pt x="3816423" y="0"/>
                </a:lnTo>
                <a:lnTo>
                  <a:pt x="3816423" y="2542979"/>
                </a:lnTo>
                <a:lnTo>
                  <a:pt x="0" y="2542979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2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1" kern="1200" dirty="0" smtClean="0">
                <a:solidFill>
                  <a:srgbClr val="0070C0"/>
                </a:solidFill>
              </a:rPr>
              <a:t>Luiz Cesar de Souza Ribeiro</a:t>
            </a:r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spc="300" dirty="0" smtClean="0">
                <a:solidFill>
                  <a:schemeClr val="tx1"/>
                </a:solidFill>
              </a:rPr>
              <a:t>luizsr@sefaz.rs.gov.br</a:t>
            </a:r>
            <a:endParaRPr lang="pt-BR" sz="2000" kern="1200" spc="300" dirty="0">
              <a:solidFill>
                <a:schemeClr val="tx1"/>
              </a:solidFill>
            </a:endParaRPr>
          </a:p>
        </p:txBody>
      </p:sp>
      <p:sp>
        <p:nvSpPr>
          <p:cNvPr id="16" name="Forma livre 15"/>
          <p:cNvSpPr/>
          <p:nvPr/>
        </p:nvSpPr>
        <p:spPr>
          <a:xfrm>
            <a:off x="4860032" y="2924931"/>
            <a:ext cx="3816423" cy="2542979"/>
          </a:xfrm>
          <a:custGeom>
            <a:avLst/>
            <a:gdLst>
              <a:gd name="connsiteX0" fmla="*/ 0 w 3816423"/>
              <a:gd name="connsiteY0" fmla="*/ 0 h 2542979"/>
              <a:gd name="connsiteX1" fmla="*/ 3816423 w 3816423"/>
              <a:gd name="connsiteY1" fmla="*/ 0 h 2542979"/>
              <a:gd name="connsiteX2" fmla="*/ 3816423 w 3816423"/>
              <a:gd name="connsiteY2" fmla="*/ 2542979 h 2542979"/>
              <a:gd name="connsiteX3" fmla="*/ 0 w 3816423"/>
              <a:gd name="connsiteY3" fmla="*/ 2542979 h 2542979"/>
              <a:gd name="connsiteX4" fmla="*/ 0 w 3816423"/>
              <a:gd name="connsiteY4" fmla="*/ 0 h 254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6423" h="2542979">
                <a:moveTo>
                  <a:pt x="0" y="0"/>
                </a:moveTo>
                <a:lnTo>
                  <a:pt x="3816423" y="0"/>
                </a:lnTo>
                <a:lnTo>
                  <a:pt x="3816423" y="2542979"/>
                </a:lnTo>
                <a:lnTo>
                  <a:pt x="0" y="2542979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2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b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1" kern="1200" dirty="0" smtClean="0">
                <a:solidFill>
                  <a:srgbClr val="0070C0"/>
                </a:solidFill>
              </a:rPr>
              <a:t>Abel Craici Podusko</a:t>
            </a:r>
          </a:p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spc="300" dirty="0" smtClean="0">
                <a:solidFill>
                  <a:schemeClr val="tx1"/>
                </a:solidFill>
              </a:rPr>
              <a:t>abelp@sefaz.rs.gov.br</a:t>
            </a:r>
            <a:endParaRPr lang="pt-BR" sz="2000" kern="1200" spc="300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043608" y="5589240"/>
            <a:ext cx="7632848" cy="936109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CaixaDeTexto 11"/>
          <p:cNvSpPr txBox="1"/>
          <p:nvPr/>
        </p:nvSpPr>
        <p:spPr>
          <a:xfrm>
            <a:off x="1043608" y="573325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www.sefaz.rs.gov.br</a:t>
            </a:r>
          </a:p>
          <a:p>
            <a:pPr algn="ctr"/>
            <a:r>
              <a:rPr lang="pt-BR" sz="2000" dirty="0" smtClean="0"/>
              <a:t>(51) 3214-5200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80728"/>
            <a:ext cx="533713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Retângulo de cantos arredondados 78"/>
          <p:cNvSpPr/>
          <p:nvPr/>
        </p:nvSpPr>
        <p:spPr>
          <a:xfrm>
            <a:off x="5724128" y="3429000"/>
            <a:ext cx="1440160" cy="1872208"/>
          </a:xfrm>
          <a:prstGeom prst="roundRect">
            <a:avLst>
              <a:gd name="adj" fmla="val 10000"/>
            </a:avLst>
          </a:prstGeom>
          <a:solidFill>
            <a:srgbClr val="FF0000">
              <a:alpha val="50000"/>
            </a:srgb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7" name="Retângulo de cantos arredondados 76"/>
          <p:cNvSpPr/>
          <p:nvPr/>
        </p:nvSpPr>
        <p:spPr>
          <a:xfrm rot="16200000">
            <a:off x="5234162" y="3414910"/>
            <a:ext cx="907924" cy="2952328"/>
          </a:xfrm>
          <a:prstGeom prst="roundRect">
            <a:avLst>
              <a:gd name="adj" fmla="val 10000"/>
            </a:avLst>
          </a:prstGeom>
          <a:solidFill>
            <a:srgbClr val="FF0000">
              <a:alpha val="50000"/>
            </a:srgb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3" name="CaixaDeTexto 102"/>
          <p:cNvSpPr txBox="1"/>
          <p:nvPr/>
        </p:nvSpPr>
        <p:spPr>
          <a:xfrm>
            <a:off x="1611611" y="5600273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1200" dirty="0">
              <a:solidFill>
                <a:srgbClr val="002060"/>
              </a:solidFill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556792"/>
            <a:ext cx="1489323" cy="182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1556793"/>
            <a:ext cx="1472282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556793"/>
            <a:ext cx="1474702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5" y="3429001"/>
            <a:ext cx="149711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9" name="Grupo 68"/>
          <p:cNvGrpSpPr/>
          <p:nvPr/>
        </p:nvGrpSpPr>
        <p:grpSpPr>
          <a:xfrm>
            <a:off x="5796136" y="3573016"/>
            <a:ext cx="1296143" cy="648072"/>
            <a:chOff x="0" y="0"/>
            <a:chExt cx="2129655" cy="1201388"/>
          </a:xfrm>
          <a:solidFill>
            <a:srgbClr val="FFFF00"/>
          </a:solidFill>
        </p:grpSpPr>
        <p:sp>
          <p:nvSpPr>
            <p:cNvPr id="70" name="Retângulo de cantos arredondados 69"/>
            <p:cNvSpPr/>
            <p:nvPr/>
          </p:nvSpPr>
          <p:spPr>
            <a:xfrm>
              <a:off x="0" y="0"/>
              <a:ext cx="2129655" cy="120138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Retângulo 70"/>
            <p:cNvSpPr/>
            <p:nvPr/>
          </p:nvSpPr>
          <p:spPr>
            <a:xfrm>
              <a:off x="85583" y="57210"/>
              <a:ext cx="1997412" cy="10918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 smtClean="0">
                  <a:solidFill>
                    <a:sysClr val="windowText" lastClr="000000"/>
                  </a:solidFill>
                </a:rPr>
                <a:t>atributos do gasto</a:t>
              </a:r>
              <a:endParaRPr lang="pt-BR" sz="1600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4283968" y="4581128"/>
            <a:ext cx="1296144" cy="648072"/>
            <a:chOff x="0" y="0"/>
            <a:chExt cx="2129655" cy="1201388"/>
          </a:xfrm>
          <a:solidFill>
            <a:srgbClr val="FFFF00"/>
          </a:solidFill>
        </p:grpSpPr>
        <p:sp>
          <p:nvSpPr>
            <p:cNvPr id="73" name="Retângulo de cantos arredondados 72"/>
            <p:cNvSpPr/>
            <p:nvPr/>
          </p:nvSpPr>
          <p:spPr>
            <a:xfrm>
              <a:off x="0" y="0"/>
              <a:ext cx="2129655" cy="120138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Retângulo 73"/>
            <p:cNvSpPr/>
            <p:nvPr/>
          </p:nvSpPr>
          <p:spPr>
            <a:xfrm>
              <a:off x="85583" y="57210"/>
              <a:ext cx="1997412" cy="10918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dirty="0" smtClean="0">
                  <a:solidFill>
                    <a:sysClr val="windowText" lastClr="000000"/>
                  </a:solidFill>
                </a:rPr>
                <a:t>atributos do gasto</a:t>
              </a:r>
              <a:endParaRPr lang="pt-BR" sz="1600" kern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80" name="Grupo 79"/>
          <p:cNvGrpSpPr/>
          <p:nvPr/>
        </p:nvGrpSpPr>
        <p:grpSpPr>
          <a:xfrm>
            <a:off x="5724129" y="4437112"/>
            <a:ext cx="1440160" cy="936104"/>
            <a:chOff x="0" y="0"/>
            <a:chExt cx="2129655" cy="1201388"/>
          </a:xfrm>
          <a:solidFill>
            <a:srgbClr val="00B050">
              <a:alpha val="75000"/>
            </a:srgbClr>
          </a:solidFill>
        </p:grpSpPr>
        <p:sp>
          <p:nvSpPr>
            <p:cNvPr id="81" name="Retângulo de cantos arredondados 80"/>
            <p:cNvSpPr/>
            <p:nvPr/>
          </p:nvSpPr>
          <p:spPr>
            <a:xfrm>
              <a:off x="0" y="0"/>
              <a:ext cx="2129655" cy="1201388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Retângulo 81"/>
            <p:cNvSpPr/>
            <p:nvPr/>
          </p:nvSpPr>
          <p:spPr>
            <a:xfrm>
              <a:off x="137737" y="90006"/>
              <a:ext cx="1885964" cy="1048768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smtClean="0"/>
                <a:t>Sistema CUSTOS</a:t>
              </a:r>
              <a:r>
                <a:rPr lang="pt-BR" sz="2000" b="1" kern="1200" baseline="0" dirty="0" smtClean="0"/>
                <a:t> </a:t>
              </a:r>
              <a:r>
                <a:rPr lang="pt-BR" sz="2000" b="1" kern="1200" dirty="0" smtClean="0"/>
                <a:t>RS</a:t>
              </a:r>
              <a:endParaRPr lang="pt-BR" sz="2000" b="1" kern="1200" dirty="0"/>
            </a:p>
          </p:txBody>
        </p:sp>
      </p:grp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692696"/>
            <a:ext cx="81215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1484784"/>
            <a:ext cx="46414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63688" y="5373216"/>
            <a:ext cx="3312368" cy="89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3768" y="6237312"/>
            <a:ext cx="1803673" cy="46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ítulo 40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-15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PROJETO CUSTOS-RS</a:t>
            </a:r>
            <a:br>
              <a:rPr kumimoji="0" lang="pt-BR" sz="2000" b="0" i="0" u="none" strike="noStrike" kern="1200" cap="none" spc="-15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endParaRPr kumimoji="0" lang="pt-BR" sz="2000" b="0" i="0" u="none" strike="noStrike" kern="1200" cap="none" spc="-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pSp>
        <p:nvGrpSpPr>
          <p:cNvPr id="29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30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11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12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33" name="Retângulo 32"/>
          <p:cNvSpPr/>
          <p:nvPr/>
        </p:nvSpPr>
        <p:spPr>
          <a:xfrm>
            <a:off x="0" y="332656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pc="300" dirty="0" smtClean="0">
                <a:solidFill>
                  <a:srgbClr val="0070C0"/>
                </a:solidFill>
                <a:latin typeface="Cambria" pitchFamily="18" charset="0"/>
              </a:rPr>
              <a:t>Dimensões de Custos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micírculos 20"/>
          <p:cNvSpPr/>
          <p:nvPr/>
        </p:nvSpPr>
        <p:spPr>
          <a:xfrm>
            <a:off x="2654604" y="1732997"/>
            <a:ext cx="4158657" cy="4158657"/>
          </a:xfrm>
          <a:prstGeom prst="blockArc">
            <a:avLst>
              <a:gd name="adj1" fmla="val 16159508"/>
              <a:gd name="adj2" fmla="val 198002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Semicírculos 19"/>
          <p:cNvSpPr/>
          <p:nvPr/>
        </p:nvSpPr>
        <p:spPr>
          <a:xfrm>
            <a:off x="2669533" y="1758430"/>
            <a:ext cx="4158657" cy="4158657"/>
          </a:xfrm>
          <a:prstGeom prst="blockArc">
            <a:avLst>
              <a:gd name="adj1" fmla="val 19750388"/>
              <a:gd name="adj2" fmla="val 169315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Semicírculos 18"/>
          <p:cNvSpPr/>
          <p:nvPr/>
        </p:nvSpPr>
        <p:spPr>
          <a:xfrm>
            <a:off x="2683226" y="1733338"/>
            <a:ext cx="4158657" cy="4158657"/>
          </a:xfrm>
          <a:prstGeom prst="blockArc">
            <a:avLst>
              <a:gd name="adj1" fmla="val 1741510"/>
              <a:gd name="adj2" fmla="val 544828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Semicírculos 17"/>
          <p:cNvSpPr/>
          <p:nvPr/>
        </p:nvSpPr>
        <p:spPr>
          <a:xfrm>
            <a:off x="2657795" y="1733140"/>
            <a:ext cx="4158657" cy="4158657"/>
          </a:xfrm>
          <a:prstGeom prst="blockArc">
            <a:avLst>
              <a:gd name="adj1" fmla="val 5405259"/>
              <a:gd name="adj2" fmla="val 9073375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Semicírculos 15"/>
          <p:cNvSpPr/>
          <p:nvPr/>
        </p:nvSpPr>
        <p:spPr>
          <a:xfrm>
            <a:off x="2656276" y="1730379"/>
            <a:ext cx="4158657" cy="4158657"/>
          </a:xfrm>
          <a:prstGeom prst="blockArc">
            <a:avLst>
              <a:gd name="adj1" fmla="val 9068044"/>
              <a:gd name="adj2" fmla="val 12594614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Semicírculos 14"/>
          <p:cNvSpPr/>
          <p:nvPr/>
        </p:nvSpPr>
        <p:spPr>
          <a:xfrm>
            <a:off x="2654768" y="1732995"/>
            <a:ext cx="4158657" cy="4158657"/>
          </a:xfrm>
          <a:prstGeom prst="blockArc">
            <a:avLst>
              <a:gd name="adj1" fmla="val 12599721"/>
              <a:gd name="adj2" fmla="val 16159230"/>
              <a:gd name="adj3" fmla="val 4528"/>
            </a:avLst>
          </a:prstGeom>
          <a:solidFill>
            <a:schemeClr val="bg1">
              <a:lumMod val="85000"/>
              <a:alpha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Forma livre 24"/>
          <p:cNvSpPr/>
          <p:nvPr/>
        </p:nvSpPr>
        <p:spPr>
          <a:xfrm>
            <a:off x="5868144" y="2708920"/>
            <a:ext cx="2376264" cy="2136641"/>
          </a:xfrm>
          <a:custGeom>
            <a:avLst/>
            <a:gdLst>
              <a:gd name="connsiteX0" fmla="*/ 0 w 1945357"/>
              <a:gd name="connsiteY0" fmla="*/ 960309 h 1920617"/>
              <a:gd name="connsiteX1" fmla="*/ 289308 w 1945357"/>
              <a:gd name="connsiteY1" fmla="*/ 276937 h 1920617"/>
              <a:gd name="connsiteX2" fmla="*/ 972681 w 1945357"/>
              <a:gd name="connsiteY2" fmla="*/ 1 h 1920617"/>
              <a:gd name="connsiteX3" fmla="*/ 1656053 w 1945357"/>
              <a:gd name="connsiteY3" fmla="*/ 276939 h 1920617"/>
              <a:gd name="connsiteX4" fmla="*/ 1945359 w 1945357"/>
              <a:gd name="connsiteY4" fmla="*/ 960312 h 1920617"/>
              <a:gd name="connsiteX5" fmla="*/ 1656052 w 1945357"/>
              <a:gd name="connsiteY5" fmla="*/ 1643685 h 1920617"/>
              <a:gd name="connsiteX6" fmla="*/ 972679 w 1945357"/>
              <a:gd name="connsiteY6" fmla="*/ 1920621 h 1920617"/>
              <a:gd name="connsiteX7" fmla="*/ 289306 w 1945357"/>
              <a:gd name="connsiteY7" fmla="*/ 1643684 h 1920617"/>
              <a:gd name="connsiteX8" fmla="*/ 0 w 1945357"/>
              <a:gd name="connsiteY8" fmla="*/ 960311 h 1920617"/>
              <a:gd name="connsiteX9" fmla="*/ 0 w 1945357"/>
              <a:gd name="connsiteY9" fmla="*/ 960309 h 192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5357" h="1920617">
                <a:moveTo>
                  <a:pt x="0" y="960309"/>
                </a:moveTo>
                <a:cubicBezTo>
                  <a:pt x="0" y="703489"/>
                  <a:pt x="104196" y="457370"/>
                  <a:pt x="289308" y="276937"/>
                </a:cubicBezTo>
                <a:cubicBezTo>
                  <a:pt x="471350" y="99496"/>
                  <a:pt x="716867" y="1"/>
                  <a:pt x="972681" y="1"/>
                </a:cubicBezTo>
                <a:cubicBezTo>
                  <a:pt x="1228495" y="1"/>
                  <a:pt x="1474012" y="99497"/>
                  <a:pt x="1656053" y="276939"/>
                </a:cubicBezTo>
                <a:cubicBezTo>
                  <a:pt x="1841164" y="457373"/>
                  <a:pt x="1945359" y="703492"/>
                  <a:pt x="1945359" y="960312"/>
                </a:cubicBezTo>
                <a:cubicBezTo>
                  <a:pt x="1945359" y="1217132"/>
                  <a:pt x="1841164" y="1463251"/>
                  <a:pt x="1656052" y="1643685"/>
                </a:cubicBezTo>
                <a:cubicBezTo>
                  <a:pt x="1474010" y="1821126"/>
                  <a:pt x="1228494" y="1920621"/>
                  <a:pt x="972679" y="1920621"/>
                </a:cubicBezTo>
                <a:cubicBezTo>
                  <a:pt x="716865" y="1920621"/>
                  <a:pt x="471348" y="1821125"/>
                  <a:pt x="289306" y="1643684"/>
                </a:cubicBezTo>
                <a:cubicBezTo>
                  <a:pt x="104194" y="1463250"/>
                  <a:pt x="0" y="1217131"/>
                  <a:pt x="0" y="960311"/>
                </a:cubicBezTo>
                <a:lnTo>
                  <a:pt x="0" y="96030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7751" tIns="304128" rIns="307751" bIns="30412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dirty="0" smtClean="0">
                <a:solidFill>
                  <a:srgbClr val="0070C0"/>
                </a:solidFill>
              </a:rPr>
              <a:t>Estabelecimento de Políticas de Custos</a:t>
            </a:r>
            <a:endParaRPr lang="pt-BR" sz="2000" kern="12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noProof="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SOLUÇÕES ADOTADAS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22" name="Forma livre 21"/>
          <p:cNvSpPr/>
          <p:nvPr/>
        </p:nvSpPr>
        <p:spPr>
          <a:xfrm>
            <a:off x="3455871" y="2564902"/>
            <a:ext cx="2556286" cy="2495128"/>
          </a:xfrm>
          <a:custGeom>
            <a:avLst/>
            <a:gdLst>
              <a:gd name="connsiteX0" fmla="*/ 0 w 2556286"/>
              <a:gd name="connsiteY0" fmla="*/ 1247564 h 2495128"/>
              <a:gd name="connsiteX1" fmla="*/ 385368 w 2556286"/>
              <a:gd name="connsiteY1" fmla="*/ 354788 h 2495128"/>
              <a:gd name="connsiteX2" fmla="*/ 1278145 w 2556286"/>
              <a:gd name="connsiteY2" fmla="*/ 1 h 2495128"/>
              <a:gd name="connsiteX3" fmla="*/ 2170921 w 2556286"/>
              <a:gd name="connsiteY3" fmla="*/ 354790 h 2495128"/>
              <a:gd name="connsiteX4" fmla="*/ 2556287 w 2556286"/>
              <a:gd name="connsiteY4" fmla="*/ 1247567 h 2495128"/>
              <a:gd name="connsiteX5" fmla="*/ 2170920 w 2556286"/>
              <a:gd name="connsiteY5" fmla="*/ 2140343 h 2495128"/>
              <a:gd name="connsiteX6" fmla="*/ 1278144 w 2556286"/>
              <a:gd name="connsiteY6" fmla="*/ 2495131 h 2495128"/>
              <a:gd name="connsiteX7" fmla="*/ 385368 w 2556286"/>
              <a:gd name="connsiteY7" fmla="*/ 2140342 h 2495128"/>
              <a:gd name="connsiteX8" fmla="*/ 2 w 2556286"/>
              <a:gd name="connsiteY8" fmla="*/ 1247565 h 2495128"/>
              <a:gd name="connsiteX9" fmla="*/ 0 w 2556286"/>
              <a:gd name="connsiteY9" fmla="*/ 1247564 h 249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6286" h="2495128">
                <a:moveTo>
                  <a:pt x="0" y="1247564"/>
                </a:moveTo>
                <a:cubicBezTo>
                  <a:pt x="0" y="911452"/>
                  <a:pt x="138946" y="589560"/>
                  <a:pt x="385368" y="354788"/>
                </a:cubicBezTo>
                <a:cubicBezTo>
                  <a:pt x="624116" y="127328"/>
                  <a:pt x="944519" y="1"/>
                  <a:pt x="1278145" y="1"/>
                </a:cubicBezTo>
                <a:cubicBezTo>
                  <a:pt x="1611771" y="1"/>
                  <a:pt x="1932173" y="127329"/>
                  <a:pt x="2170921" y="354790"/>
                </a:cubicBezTo>
                <a:cubicBezTo>
                  <a:pt x="2417343" y="589562"/>
                  <a:pt x="2556287" y="911455"/>
                  <a:pt x="2556287" y="1247567"/>
                </a:cubicBezTo>
                <a:cubicBezTo>
                  <a:pt x="2556287" y="1583679"/>
                  <a:pt x="2417342" y="1905571"/>
                  <a:pt x="2170920" y="2140343"/>
                </a:cubicBezTo>
                <a:cubicBezTo>
                  <a:pt x="1932172" y="2367804"/>
                  <a:pt x="1611769" y="2495131"/>
                  <a:pt x="1278144" y="2495131"/>
                </a:cubicBezTo>
                <a:cubicBezTo>
                  <a:pt x="944518" y="2495131"/>
                  <a:pt x="624116" y="2367803"/>
                  <a:pt x="385368" y="2140342"/>
                </a:cubicBezTo>
                <a:cubicBezTo>
                  <a:pt x="138946" y="1905570"/>
                  <a:pt x="1" y="1583677"/>
                  <a:pt x="2" y="1247565"/>
                </a:cubicBezTo>
                <a:cubicBezTo>
                  <a:pt x="1" y="1247565"/>
                  <a:pt x="1" y="1247564"/>
                  <a:pt x="0" y="1247564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6270" tIns="407313" rIns="416270" bIns="407313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400" kern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5760640" cy="5257800"/>
          </a:xfrm>
          <a:noFill/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3100" dirty="0" smtClean="0"/>
              <a:t>Sensibilização, envolvimento e coordenação de atores estratégicos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800" dirty="0" smtClean="0">
                <a:solidFill>
                  <a:srgbClr val="0070C0"/>
                </a:solidFill>
              </a:rPr>
              <a:t>Rede de Colaboradores: </a:t>
            </a:r>
            <a:r>
              <a:rPr lang="pt-BR" sz="1600" dirty="0" smtClean="0">
                <a:solidFill>
                  <a:srgbClr val="0070C0"/>
                </a:solidFill>
              </a:rPr>
              <a:t>SARH, SEPLAG, TESOURO, PROCERGS, ÓRGÃOS USUÁRIOS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3100" dirty="0" smtClean="0"/>
              <a:t>Fortalecimento do arcabouço normativo-legal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800" dirty="0" smtClean="0">
                <a:solidFill>
                  <a:srgbClr val="0070C0"/>
                </a:solidFill>
              </a:rPr>
              <a:t>LO/CAGE – Função Instituição/Competência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800" dirty="0" smtClean="0">
                <a:solidFill>
                  <a:srgbClr val="0070C0"/>
                </a:solidFill>
              </a:rPr>
              <a:t>IN CAGE Nº5 - EHCC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3100" dirty="0" smtClean="0"/>
              <a:t>Instituição de mecanismos que garantam o uso dos sistemas de custos e dos sistemas-fonte - </a:t>
            </a:r>
            <a:r>
              <a:rPr lang="pt-BR" sz="3100" dirty="0" smtClean="0">
                <a:solidFill>
                  <a:srgbClr val="FF0000"/>
                </a:solidFill>
              </a:rPr>
              <a:t>Interoperabilidade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800" dirty="0" smtClean="0">
                <a:solidFill>
                  <a:srgbClr val="0070C0"/>
                </a:solidFill>
              </a:rPr>
              <a:t>Protocolos  e Procedimentos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3100" dirty="0" smtClean="0"/>
              <a:t>Elevação do </a:t>
            </a:r>
            <a:r>
              <a:rPr lang="pt-BR" sz="3100" i="1" dirty="0" smtClean="0"/>
              <a:t>status </a:t>
            </a:r>
            <a:r>
              <a:rPr lang="pt-BR" sz="3100" dirty="0" smtClean="0"/>
              <a:t>do Projeto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800" dirty="0" smtClean="0">
                <a:solidFill>
                  <a:srgbClr val="0070C0"/>
                </a:solidFill>
              </a:rPr>
              <a:t>Projeto Estratégico do Governo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3100" dirty="0" smtClean="0"/>
              <a:t>Garantia de aporte tempestivo e suficiente de recurso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1800" dirty="0" smtClean="0">
                <a:solidFill>
                  <a:srgbClr val="0070C0"/>
                </a:solidFill>
              </a:rPr>
              <a:t>Orçamentário Ordinário, FUNSEFAZ e PROFISCO</a:t>
            </a:r>
          </a:p>
          <a:p>
            <a:pPr>
              <a:spcBef>
                <a:spcPts val="600"/>
              </a:spcBef>
              <a:spcAft>
                <a:spcPts val="300"/>
              </a:spcAft>
              <a:buNone/>
            </a:pPr>
            <a:endParaRPr lang="pt-BR" sz="34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PROBLEMAS &amp; OPORTUNIDADES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831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riscos estratégicos e necessidades de convergência </a:t>
            </a:r>
          </a:p>
        </p:txBody>
      </p:sp>
      <p:sp>
        <p:nvSpPr>
          <p:cNvPr id="26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8532440" cy="4525963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Custos no setor público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Sistemas informatizados de finanças públicas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Gestão das estruturas organizacionais do Estado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PROBLEMAS &amp; OPORTUNIDADES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831641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50"/>
                </a:solidFill>
                <a:latin typeface="+mj-lt"/>
              </a:rPr>
              <a:t>Custos no Setor Público</a:t>
            </a:r>
          </a:p>
        </p:txBody>
      </p:sp>
      <p:sp>
        <p:nvSpPr>
          <p:cNvPr id="14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539552" y="2060848"/>
            <a:ext cx="3884240" cy="4525963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Falta de cultura na análise sistematizada de custos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Metodologia teórico-conceitual incipiente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Inexistência de solução modelo de TI 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27584" y="1700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rgbClr val="FF0000"/>
                </a:solidFill>
                <a:latin typeface="+mj-lt"/>
              </a:rPr>
              <a:t>Problemas enfrentados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932040" y="170080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rgbClr val="0070C0"/>
                </a:solidFill>
                <a:latin typeface="+mj-lt"/>
              </a:rPr>
              <a:t>Oportunidades Percebidas</a:t>
            </a:r>
          </a:p>
        </p:txBody>
      </p:sp>
      <p:sp>
        <p:nvSpPr>
          <p:cNvPr id="17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4788024" y="2060848"/>
            <a:ext cx="3884240" cy="4525963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Participação da Equipe do Projeto em eventos, simpósios e congressos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Intercâmbio da Equipe do Projeto com outras instituições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Realização de eventos para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2000" dirty="0" smtClean="0"/>
              <a:t> disseminação do conhecimento gerado,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2000" dirty="0" smtClean="0"/>
              <a:t>orientação aos gestores 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2000" dirty="0" smtClean="0"/>
              <a:t> treinamento de usuários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pt-BR" sz="24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4" grpId="0" build="p"/>
      <p:bldP spid="15" grpId="0" build="allAtOnce"/>
      <p:bldP spid="16" grpId="0" build="allAtOnce"/>
      <p:bldP spid="1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PROBLEMAS &amp; OPORTUNIDADES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831641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50"/>
                </a:solidFill>
              </a:rPr>
              <a:t>Sistemas Informatizados de Finanças Públicas</a:t>
            </a:r>
          </a:p>
        </p:txBody>
      </p:sp>
      <p:sp>
        <p:nvSpPr>
          <p:cNvPr id="14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539552" y="2060848"/>
            <a:ext cx="3884240" cy="4525963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Execução orçamentária da despesa: 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competência do consumo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granularidade dos dados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Inexistência de políticas de interoperabilidade entre sistemas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27584" y="1700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rgbClr val="FF0000"/>
                </a:solidFill>
                <a:latin typeface="+mj-lt"/>
              </a:rPr>
              <a:t>Problemas enfrentados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932040" y="170080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rgbClr val="0070C0"/>
                </a:solidFill>
                <a:latin typeface="+mj-lt"/>
              </a:rPr>
              <a:t>Oportunidades Percebidas</a:t>
            </a:r>
          </a:p>
        </p:txBody>
      </p:sp>
      <p:sp>
        <p:nvSpPr>
          <p:cNvPr id="17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4788024" y="2060848"/>
            <a:ext cx="4032448" cy="4525963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Parametrização pelos </a:t>
            </a:r>
            <a:r>
              <a:rPr lang="pt-BR" sz="2400" b="1" dirty="0" smtClean="0">
                <a:solidFill>
                  <a:srgbClr val="0070C0"/>
                </a:solidFill>
              </a:rPr>
              <a:t>ATRIBUTOS DE CONSUMO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Qualitativo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Quantitativo físico-monetário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Temporal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Localização</a:t>
            </a:r>
            <a:endParaRPr lang="pt-BR" sz="2400" b="1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4" grpId="0" build="p"/>
      <p:bldP spid="15" grpId="0" build="allAtOnce"/>
      <p:bldP spid="16" grpId="0" build="allAtOnce"/>
      <p:bldP spid="1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rma livre 18"/>
          <p:cNvSpPr/>
          <p:nvPr/>
        </p:nvSpPr>
        <p:spPr>
          <a:xfrm>
            <a:off x="465037" y="3551266"/>
            <a:ext cx="1972044" cy="1277437"/>
          </a:xfrm>
          <a:custGeom>
            <a:avLst/>
            <a:gdLst>
              <a:gd name="connsiteX0" fmla="*/ 0 w 1972044"/>
              <a:gd name="connsiteY0" fmla="*/ 127744 h 1277437"/>
              <a:gd name="connsiteX1" fmla="*/ 37415 w 1972044"/>
              <a:gd name="connsiteY1" fmla="*/ 37415 h 1277437"/>
              <a:gd name="connsiteX2" fmla="*/ 127744 w 1972044"/>
              <a:gd name="connsiteY2" fmla="*/ 0 h 1277437"/>
              <a:gd name="connsiteX3" fmla="*/ 1844300 w 1972044"/>
              <a:gd name="connsiteY3" fmla="*/ 0 h 1277437"/>
              <a:gd name="connsiteX4" fmla="*/ 1934629 w 1972044"/>
              <a:gd name="connsiteY4" fmla="*/ 37415 h 1277437"/>
              <a:gd name="connsiteX5" fmla="*/ 1972044 w 1972044"/>
              <a:gd name="connsiteY5" fmla="*/ 127744 h 1277437"/>
              <a:gd name="connsiteX6" fmla="*/ 1972044 w 1972044"/>
              <a:gd name="connsiteY6" fmla="*/ 1149693 h 1277437"/>
              <a:gd name="connsiteX7" fmla="*/ 1934629 w 1972044"/>
              <a:gd name="connsiteY7" fmla="*/ 1240022 h 1277437"/>
              <a:gd name="connsiteX8" fmla="*/ 1844300 w 1972044"/>
              <a:gd name="connsiteY8" fmla="*/ 1277437 h 1277437"/>
              <a:gd name="connsiteX9" fmla="*/ 127744 w 1972044"/>
              <a:gd name="connsiteY9" fmla="*/ 1277437 h 1277437"/>
              <a:gd name="connsiteX10" fmla="*/ 37415 w 1972044"/>
              <a:gd name="connsiteY10" fmla="*/ 1240022 h 1277437"/>
              <a:gd name="connsiteX11" fmla="*/ 0 w 1972044"/>
              <a:gd name="connsiteY11" fmla="*/ 1149693 h 1277437"/>
              <a:gd name="connsiteX12" fmla="*/ 0 w 1972044"/>
              <a:gd name="connsiteY12" fmla="*/ 127744 h 127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2044" h="1277437">
                <a:moveTo>
                  <a:pt x="0" y="127744"/>
                </a:moveTo>
                <a:cubicBezTo>
                  <a:pt x="0" y="93864"/>
                  <a:pt x="13459" y="61372"/>
                  <a:pt x="37415" y="37415"/>
                </a:cubicBezTo>
                <a:cubicBezTo>
                  <a:pt x="61372" y="13458"/>
                  <a:pt x="93864" y="0"/>
                  <a:pt x="127744" y="0"/>
                </a:cubicBezTo>
                <a:lnTo>
                  <a:pt x="1844300" y="0"/>
                </a:lnTo>
                <a:cubicBezTo>
                  <a:pt x="1878180" y="0"/>
                  <a:pt x="1910672" y="13459"/>
                  <a:pt x="1934629" y="37415"/>
                </a:cubicBezTo>
                <a:cubicBezTo>
                  <a:pt x="1958586" y="61372"/>
                  <a:pt x="1972044" y="93864"/>
                  <a:pt x="1972044" y="127744"/>
                </a:cubicBezTo>
                <a:lnTo>
                  <a:pt x="1972044" y="1149693"/>
                </a:lnTo>
                <a:cubicBezTo>
                  <a:pt x="1972044" y="1183573"/>
                  <a:pt x="1958585" y="1216065"/>
                  <a:pt x="1934629" y="1240022"/>
                </a:cubicBezTo>
                <a:cubicBezTo>
                  <a:pt x="1910672" y="1263979"/>
                  <a:pt x="1878180" y="1277437"/>
                  <a:pt x="1844300" y="1277437"/>
                </a:cubicBezTo>
                <a:lnTo>
                  <a:pt x="127744" y="1277437"/>
                </a:lnTo>
                <a:cubicBezTo>
                  <a:pt x="93864" y="1277437"/>
                  <a:pt x="61372" y="1263978"/>
                  <a:pt x="37415" y="1240022"/>
                </a:cubicBezTo>
                <a:cubicBezTo>
                  <a:pt x="13458" y="1216065"/>
                  <a:pt x="0" y="1183573"/>
                  <a:pt x="0" y="1149693"/>
                </a:cubicBezTo>
                <a:lnTo>
                  <a:pt x="0" y="127744"/>
                </a:lnTo>
                <a:close/>
              </a:path>
            </a:pathLst>
          </a:custGeom>
          <a:blipFill rotWithShape="0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0941" tIns="530300" rIns="802555" bIns="210941" numCol="1" spcCol="1270" anchor="t" anchorCtr="0">
            <a:noAutofit/>
          </a:bodyPr>
          <a:lstStyle/>
          <a:p>
            <a:pPr marL="285750" lvl="1" indent="-285750" algn="l" defTabSz="1644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pt-BR" sz="3700" kern="1200" dirty="0"/>
          </a:p>
        </p:txBody>
      </p:sp>
      <p:sp>
        <p:nvSpPr>
          <p:cNvPr id="21" name="Forma livre 20"/>
          <p:cNvSpPr/>
          <p:nvPr/>
        </p:nvSpPr>
        <p:spPr>
          <a:xfrm>
            <a:off x="465037" y="836712"/>
            <a:ext cx="1972044" cy="1277437"/>
          </a:xfrm>
          <a:custGeom>
            <a:avLst/>
            <a:gdLst>
              <a:gd name="connsiteX0" fmla="*/ 0 w 1972044"/>
              <a:gd name="connsiteY0" fmla="*/ 127744 h 1277437"/>
              <a:gd name="connsiteX1" fmla="*/ 37415 w 1972044"/>
              <a:gd name="connsiteY1" fmla="*/ 37415 h 1277437"/>
              <a:gd name="connsiteX2" fmla="*/ 127744 w 1972044"/>
              <a:gd name="connsiteY2" fmla="*/ 0 h 1277437"/>
              <a:gd name="connsiteX3" fmla="*/ 1844300 w 1972044"/>
              <a:gd name="connsiteY3" fmla="*/ 0 h 1277437"/>
              <a:gd name="connsiteX4" fmla="*/ 1934629 w 1972044"/>
              <a:gd name="connsiteY4" fmla="*/ 37415 h 1277437"/>
              <a:gd name="connsiteX5" fmla="*/ 1972044 w 1972044"/>
              <a:gd name="connsiteY5" fmla="*/ 127744 h 1277437"/>
              <a:gd name="connsiteX6" fmla="*/ 1972044 w 1972044"/>
              <a:gd name="connsiteY6" fmla="*/ 1149693 h 1277437"/>
              <a:gd name="connsiteX7" fmla="*/ 1934629 w 1972044"/>
              <a:gd name="connsiteY7" fmla="*/ 1240022 h 1277437"/>
              <a:gd name="connsiteX8" fmla="*/ 1844300 w 1972044"/>
              <a:gd name="connsiteY8" fmla="*/ 1277437 h 1277437"/>
              <a:gd name="connsiteX9" fmla="*/ 127744 w 1972044"/>
              <a:gd name="connsiteY9" fmla="*/ 1277437 h 1277437"/>
              <a:gd name="connsiteX10" fmla="*/ 37415 w 1972044"/>
              <a:gd name="connsiteY10" fmla="*/ 1240022 h 1277437"/>
              <a:gd name="connsiteX11" fmla="*/ 0 w 1972044"/>
              <a:gd name="connsiteY11" fmla="*/ 1149693 h 1277437"/>
              <a:gd name="connsiteX12" fmla="*/ 0 w 1972044"/>
              <a:gd name="connsiteY12" fmla="*/ 127744 h 127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2044" h="1277437">
                <a:moveTo>
                  <a:pt x="0" y="127744"/>
                </a:moveTo>
                <a:cubicBezTo>
                  <a:pt x="0" y="93864"/>
                  <a:pt x="13459" y="61372"/>
                  <a:pt x="37415" y="37415"/>
                </a:cubicBezTo>
                <a:cubicBezTo>
                  <a:pt x="61372" y="13458"/>
                  <a:pt x="93864" y="0"/>
                  <a:pt x="127744" y="0"/>
                </a:cubicBezTo>
                <a:lnTo>
                  <a:pt x="1844300" y="0"/>
                </a:lnTo>
                <a:cubicBezTo>
                  <a:pt x="1878180" y="0"/>
                  <a:pt x="1910672" y="13459"/>
                  <a:pt x="1934629" y="37415"/>
                </a:cubicBezTo>
                <a:cubicBezTo>
                  <a:pt x="1958586" y="61372"/>
                  <a:pt x="1972044" y="93864"/>
                  <a:pt x="1972044" y="127744"/>
                </a:cubicBezTo>
                <a:lnTo>
                  <a:pt x="1972044" y="1149693"/>
                </a:lnTo>
                <a:cubicBezTo>
                  <a:pt x="1972044" y="1183573"/>
                  <a:pt x="1958585" y="1216065"/>
                  <a:pt x="1934629" y="1240022"/>
                </a:cubicBezTo>
                <a:cubicBezTo>
                  <a:pt x="1910672" y="1263979"/>
                  <a:pt x="1878180" y="1277437"/>
                  <a:pt x="1844300" y="1277437"/>
                </a:cubicBezTo>
                <a:lnTo>
                  <a:pt x="127744" y="1277437"/>
                </a:lnTo>
                <a:cubicBezTo>
                  <a:pt x="93864" y="1277437"/>
                  <a:pt x="61372" y="1263978"/>
                  <a:pt x="37415" y="1240022"/>
                </a:cubicBezTo>
                <a:cubicBezTo>
                  <a:pt x="13458" y="1216065"/>
                  <a:pt x="0" y="1183573"/>
                  <a:pt x="0" y="1149693"/>
                </a:cubicBezTo>
                <a:lnTo>
                  <a:pt x="0" y="127744"/>
                </a:lnTo>
                <a:close/>
              </a:path>
            </a:pathLst>
          </a:custGeom>
          <a:blipFill rotWithShape="0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0941" tIns="210941" rIns="802555" bIns="530300" numCol="1" spcCol="1270" anchor="t" anchorCtr="0">
            <a:noAutofit/>
          </a:bodyPr>
          <a:lstStyle/>
          <a:p>
            <a:pPr marL="285750" lvl="1" indent="-285750" algn="l" defTabSz="1644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pt-BR" sz="3700" kern="1200" dirty="0"/>
          </a:p>
        </p:txBody>
      </p:sp>
      <p:sp>
        <p:nvSpPr>
          <p:cNvPr id="20" name="Forma livre 19"/>
          <p:cNvSpPr/>
          <p:nvPr/>
        </p:nvSpPr>
        <p:spPr>
          <a:xfrm>
            <a:off x="3682582" y="836712"/>
            <a:ext cx="1972044" cy="1277437"/>
          </a:xfrm>
          <a:custGeom>
            <a:avLst/>
            <a:gdLst>
              <a:gd name="connsiteX0" fmla="*/ 0 w 1972044"/>
              <a:gd name="connsiteY0" fmla="*/ 127744 h 1277437"/>
              <a:gd name="connsiteX1" fmla="*/ 37415 w 1972044"/>
              <a:gd name="connsiteY1" fmla="*/ 37415 h 1277437"/>
              <a:gd name="connsiteX2" fmla="*/ 127744 w 1972044"/>
              <a:gd name="connsiteY2" fmla="*/ 0 h 1277437"/>
              <a:gd name="connsiteX3" fmla="*/ 1844300 w 1972044"/>
              <a:gd name="connsiteY3" fmla="*/ 0 h 1277437"/>
              <a:gd name="connsiteX4" fmla="*/ 1934629 w 1972044"/>
              <a:gd name="connsiteY4" fmla="*/ 37415 h 1277437"/>
              <a:gd name="connsiteX5" fmla="*/ 1972044 w 1972044"/>
              <a:gd name="connsiteY5" fmla="*/ 127744 h 1277437"/>
              <a:gd name="connsiteX6" fmla="*/ 1972044 w 1972044"/>
              <a:gd name="connsiteY6" fmla="*/ 1149693 h 1277437"/>
              <a:gd name="connsiteX7" fmla="*/ 1934629 w 1972044"/>
              <a:gd name="connsiteY7" fmla="*/ 1240022 h 1277437"/>
              <a:gd name="connsiteX8" fmla="*/ 1844300 w 1972044"/>
              <a:gd name="connsiteY8" fmla="*/ 1277437 h 1277437"/>
              <a:gd name="connsiteX9" fmla="*/ 127744 w 1972044"/>
              <a:gd name="connsiteY9" fmla="*/ 1277437 h 1277437"/>
              <a:gd name="connsiteX10" fmla="*/ 37415 w 1972044"/>
              <a:gd name="connsiteY10" fmla="*/ 1240022 h 1277437"/>
              <a:gd name="connsiteX11" fmla="*/ 0 w 1972044"/>
              <a:gd name="connsiteY11" fmla="*/ 1149693 h 1277437"/>
              <a:gd name="connsiteX12" fmla="*/ 0 w 1972044"/>
              <a:gd name="connsiteY12" fmla="*/ 127744 h 127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2044" h="1277437">
                <a:moveTo>
                  <a:pt x="0" y="127744"/>
                </a:moveTo>
                <a:cubicBezTo>
                  <a:pt x="0" y="93864"/>
                  <a:pt x="13459" y="61372"/>
                  <a:pt x="37415" y="37415"/>
                </a:cubicBezTo>
                <a:cubicBezTo>
                  <a:pt x="61372" y="13458"/>
                  <a:pt x="93864" y="0"/>
                  <a:pt x="127744" y="0"/>
                </a:cubicBezTo>
                <a:lnTo>
                  <a:pt x="1844300" y="0"/>
                </a:lnTo>
                <a:cubicBezTo>
                  <a:pt x="1878180" y="0"/>
                  <a:pt x="1910672" y="13459"/>
                  <a:pt x="1934629" y="37415"/>
                </a:cubicBezTo>
                <a:cubicBezTo>
                  <a:pt x="1958586" y="61372"/>
                  <a:pt x="1972044" y="93864"/>
                  <a:pt x="1972044" y="127744"/>
                </a:cubicBezTo>
                <a:lnTo>
                  <a:pt x="1972044" y="1149693"/>
                </a:lnTo>
                <a:cubicBezTo>
                  <a:pt x="1972044" y="1183573"/>
                  <a:pt x="1958585" y="1216065"/>
                  <a:pt x="1934629" y="1240022"/>
                </a:cubicBezTo>
                <a:cubicBezTo>
                  <a:pt x="1910672" y="1263979"/>
                  <a:pt x="1878180" y="1277437"/>
                  <a:pt x="1844300" y="1277437"/>
                </a:cubicBezTo>
                <a:lnTo>
                  <a:pt x="127744" y="1277437"/>
                </a:lnTo>
                <a:cubicBezTo>
                  <a:pt x="93864" y="1277437"/>
                  <a:pt x="61372" y="1263978"/>
                  <a:pt x="37415" y="1240022"/>
                </a:cubicBezTo>
                <a:cubicBezTo>
                  <a:pt x="13458" y="1216065"/>
                  <a:pt x="0" y="1183573"/>
                  <a:pt x="0" y="1149693"/>
                </a:cubicBezTo>
                <a:lnTo>
                  <a:pt x="0" y="127744"/>
                </a:lnTo>
                <a:close/>
              </a:path>
            </a:pathLst>
          </a:custGeom>
          <a:blipFill rotWithShape="0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2554" tIns="210941" rIns="210942" bIns="530300" numCol="1" spcCol="1270" anchor="t" anchorCtr="0">
            <a:noAutofit/>
          </a:bodyPr>
          <a:lstStyle/>
          <a:p>
            <a:pPr marL="285750" lvl="1" indent="-285750" algn="l" defTabSz="1644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pt-BR" sz="3700" kern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347864" y="4365105"/>
            <a:ext cx="2518878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CaixaDeTexto 102"/>
          <p:cNvSpPr txBox="1"/>
          <p:nvPr/>
        </p:nvSpPr>
        <p:spPr>
          <a:xfrm>
            <a:off x="1611611" y="5600273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1200" dirty="0">
              <a:solidFill>
                <a:srgbClr val="002060"/>
              </a:solidFill>
            </a:endParaRPr>
          </a:p>
        </p:txBody>
      </p:sp>
      <p:sp>
        <p:nvSpPr>
          <p:cNvPr id="28" name="Título 40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PROJETO CUSTOS-RS</a:t>
            </a:r>
            <a:br>
              <a:rPr kumimoji="0" lang="pt-BR" sz="20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endParaRPr kumimoji="0" lang="pt-BR" sz="2000" b="0" i="0" u="none" strike="noStrike" kern="1200" cap="none" spc="-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30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6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7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33" name="Retângulo 32"/>
          <p:cNvSpPr/>
          <p:nvPr/>
        </p:nvSpPr>
        <p:spPr>
          <a:xfrm>
            <a:off x="0" y="332656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pc="300" dirty="0" smtClean="0">
                <a:solidFill>
                  <a:srgbClr val="0070C0"/>
                </a:solidFill>
                <a:latin typeface="Cambria" pitchFamily="18" charset="0"/>
              </a:rPr>
              <a:t>Atributos do Consumo</a:t>
            </a:r>
          </a:p>
        </p:txBody>
      </p:sp>
      <p:sp>
        <p:nvSpPr>
          <p:cNvPr id="18" name="Forma livre 17"/>
          <p:cNvSpPr/>
          <p:nvPr/>
        </p:nvSpPr>
        <p:spPr>
          <a:xfrm>
            <a:off x="3923928" y="2924944"/>
            <a:ext cx="1972044" cy="1277437"/>
          </a:xfrm>
          <a:custGeom>
            <a:avLst/>
            <a:gdLst>
              <a:gd name="connsiteX0" fmla="*/ 0 w 1972044"/>
              <a:gd name="connsiteY0" fmla="*/ 127744 h 1277437"/>
              <a:gd name="connsiteX1" fmla="*/ 37415 w 1972044"/>
              <a:gd name="connsiteY1" fmla="*/ 37415 h 1277437"/>
              <a:gd name="connsiteX2" fmla="*/ 127744 w 1972044"/>
              <a:gd name="connsiteY2" fmla="*/ 0 h 1277437"/>
              <a:gd name="connsiteX3" fmla="*/ 1844300 w 1972044"/>
              <a:gd name="connsiteY3" fmla="*/ 0 h 1277437"/>
              <a:gd name="connsiteX4" fmla="*/ 1934629 w 1972044"/>
              <a:gd name="connsiteY4" fmla="*/ 37415 h 1277437"/>
              <a:gd name="connsiteX5" fmla="*/ 1972044 w 1972044"/>
              <a:gd name="connsiteY5" fmla="*/ 127744 h 1277437"/>
              <a:gd name="connsiteX6" fmla="*/ 1972044 w 1972044"/>
              <a:gd name="connsiteY6" fmla="*/ 1149693 h 1277437"/>
              <a:gd name="connsiteX7" fmla="*/ 1934629 w 1972044"/>
              <a:gd name="connsiteY7" fmla="*/ 1240022 h 1277437"/>
              <a:gd name="connsiteX8" fmla="*/ 1844300 w 1972044"/>
              <a:gd name="connsiteY8" fmla="*/ 1277437 h 1277437"/>
              <a:gd name="connsiteX9" fmla="*/ 127744 w 1972044"/>
              <a:gd name="connsiteY9" fmla="*/ 1277437 h 1277437"/>
              <a:gd name="connsiteX10" fmla="*/ 37415 w 1972044"/>
              <a:gd name="connsiteY10" fmla="*/ 1240022 h 1277437"/>
              <a:gd name="connsiteX11" fmla="*/ 0 w 1972044"/>
              <a:gd name="connsiteY11" fmla="*/ 1149693 h 1277437"/>
              <a:gd name="connsiteX12" fmla="*/ 0 w 1972044"/>
              <a:gd name="connsiteY12" fmla="*/ 127744 h 127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2044" h="1277437">
                <a:moveTo>
                  <a:pt x="0" y="127744"/>
                </a:moveTo>
                <a:cubicBezTo>
                  <a:pt x="0" y="93864"/>
                  <a:pt x="13459" y="61372"/>
                  <a:pt x="37415" y="37415"/>
                </a:cubicBezTo>
                <a:cubicBezTo>
                  <a:pt x="61372" y="13458"/>
                  <a:pt x="93864" y="0"/>
                  <a:pt x="127744" y="0"/>
                </a:cubicBezTo>
                <a:lnTo>
                  <a:pt x="1844300" y="0"/>
                </a:lnTo>
                <a:cubicBezTo>
                  <a:pt x="1878180" y="0"/>
                  <a:pt x="1910672" y="13459"/>
                  <a:pt x="1934629" y="37415"/>
                </a:cubicBezTo>
                <a:cubicBezTo>
                  <a:pt x="1958586" y="61372"/>
                  <a:pt x="1972044" y="93864"/>
                  <a:pt x="1972044" y="127744"/>
                </a:cubicBezTo>
                <a:lnTo>
                  <a:pt x="1972044" y="1149693"/>
                </a:lnTo>
                <a:cubicBezTo>
                  <a:pt x="1972044" y="1183573"/>
                  <a:pt x="1958585" y="1216065"/>
                  <a:pt x="1934629" y="1240022"/>
                </a:cubicBezTo>
                <a:cubicBezTo>
                  <a:pt x="1910672" y="1263979"/>
                  <a:pt x="1878180" y="1277437"/>
                  <a:pt x="1844300" y="1277437"/>
                </a:cubicBezTo>
                <a:lnTo>
                  <a:pt x="127744" y="1277437"/>
                </a:lnTo>
                <a:cubicBezTo>
                  <a:pt x="93864" y="1277437"/>
                  <a:pt x="61372" y="1263978"/>
                  <a:pt x="37415" y="1240022"/>
                </a:cubicBezTo>
                <a:cubicBezTo>
                  <a:pt x="13458" y="1216065"/>
                  <a:pt x="0" y="1183573"/>
                  <a:pt x="0" y="1149693"/>
                </a:cubicBezTo>
                <a:lnTo>
                  <a:pt x="0" y="127744"/>
                </a:lnTo>
                <a:close/>
              </a:path>
            </a:pathLst>
          </a:custGeom>
          <a:blipFill rotWithShape="0">
            <a:blip r:embed="rId8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2554" tIns="530301" rIns="210942" bIns="210940" numCol="1" spcCol="1270" anchor="t" anchorCtr="0">
            <a:noAutofit/>
          </a:bodyPr>
          <a:lstStyle/>
          <a:p>
            <a:pPr marL="285750" lvl="1" indent="-285750" algn="l" defTabSz="1644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pt-BR" sz="3700" kern="1200" dirty="0"/>
          </a:p>
        </p:txBody>
      </p:sp>
      <p:sp>
        <p:nvSpPr>
          <p:cNvPr id="22" name="Forma livre 21"/>
          <p:cNvSpPr/>
          <p:nvPr/>
        </p:nvSpPr>
        <p:spPr>
          <a:xfrm>
            <a:off x="1291379" y="1064255"/>
            <a:ext cx="1728532" cy="1728532"/>
          </a:xfrm>
          <a:custGeom>
            <a:avLst/>
            <a:gdLst>
              <a:gd name="connsiteX0" fmla="*/ 0 w 1728532"/>
              <a:gd name="connsiteY0" fmla="*/ 1728532 h 1728532"/>
              <a:gd name="connsiteX1" fmla="*/ 506277 w 1728532"/>
              <a:gd name="connsiteY1" fmla="*/ 506276 h 1728532"/>
              <a:gd name="connsiteX2" fmla="*/ 1728535 w 1728532"/>
              <a:gd name="connsiteY2" fmla="*/ 2 h 1728532"/>
              <a:gd name="connsiteX3" fmla="*/ 1728532 w 1728532"/>
              <a:gd name="connsiteY3" fmla="*/ 1728532 h 1728532"/>
              <a:gd name="connsiteX4" fmla="*/ 0 w 1728532"/>
              <a:gd name="connsiteY4" fmla="*/ 1728532 h 172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532" h="1728532">
                <a:moveTo>
                  <a:pt x="0" y="1728532"/>
                </a:moveTo>
                <a:cubicBezTo>
                  <a:pt x="1" y="1270097"/>
                  <a:pt x="182114" y="830438"/>
                  <a:pt x="506277" y="506276"/>
                </a:cubicBezTo>
                <a:cubicBezTo>
                  <a:pt x="830440" y="182114"/>
                  <a:pt x="1270100" y="2"/>
                  <a:pt x="1728535" y="2"/>
                </a:cubicBezTo>
                <a:cubicBezTo>
                  <a:pt x="1728534" y="576179"/>
                  <a:pt x="1728533" y="1152355"/>
                  <a:pt x="1728532" y="1728532"/>
                </a:cubicBezTo>
                <a:lnTo>
                  <a:pt x="0" y="172853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1621" tIns="591618" rIns="85344" bIns="8534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dirty="0" smtClean="0">
                <a:solidFill>
                  <a:srgbClr val="0070C0"/>
                </a:solidFill>
              </a:rPr>
              <a:t>QUALITATIVO</a:t>
            </a:r>
            <a:endParaRPr lang="pt-BR" sz="1200" b="1" kern="1200" dirty="0">
              <a:solidFill>
                <a:srgbClr val="0070C0"/>
              </a:solidFill>
            </a:endParaRPr>
          </a:p>
        </p:txBody>
      </p:sp>
      <p:sp>
        <p:nvSpPr>
          <p:cNvPr id="23" name="Forma livre 22"/>
          <p:cNvSpPr/>
          <p:nvPr/>
        </p:nvSpPr>
        <p:spPr>
          <a:xfrm>
            <a:off x="3099751" y="1064255"/>
            <a:ext cx="1728532" cy="1728532"/>
          </a:xfrm>
          <a:custGeom>
            <a:avLst/>
            <a:gdLst>
              <a:gd name="connsiteX0" fmla="*/ 0 w 1728532"/>
              <a:gd name="connsiteY0" fmla="*/ 1728532 h 1728532"/>
              <a:gd name="connsiteX1" fmla="*/ 506277 w 1728532"/>
              <a:gd name="connsiteY1" fmla="*/ 506276 h 1728532"/>
              <a:gd name="connsiteX2" fmla="*/ 1728535 w 1728532"/>
              <a:gd name="connsiteY2" fmla="*/ 2 h 1728532"/>
              <a:gd name="connsiteX3" fmla="*/ 1728532 w 1728532"/>
              <a:gd name="connsiteY3" fmla="*/ 1728532 h 1728532"/>
              <a:gd name="connsiteX4" fmla="*/ 0 w 1728532"/>
              <a:gd name="connsiteY4" fmla="*/ 1728532 h 172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532" h="1728532">
                <a:moveTo>
                  <a:pt x="0" y="0"/>
                </a:moveTo>
                <a:cubicBezTo>
                  <a:pt x="458435" y="1"/>
                  <a:pt x="898094" y="182114"/>
                  <a:pt x="1222256" y="506277"/>
                </a:cubicBezTo>
                <a:cubicBezTo>
                  <a:pt x="1546418" y="830440"/>
                  <a:pt x="1728530" y="1270100"/>
                  <a:pt x="1728530" y="1728535"/>
                </a:cubicBezTo>
                <a:cubicBezTo>
                  <a:pt x="1152353" y="1728534"/>
                  <a:pt x="576177" y="1728533"/>
                  <a:pt x="0" y="172853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5" tIns="591621" rIns="591617" bIns="8534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dirty="0" smtClean="0">
                <a:solidFill>
                  <a:srgbClr val="0070C0"/>
                </a:solidFill>
              </a:rPr>
              <a:t>QUANTITATIVO</a:t>
            </a:r>
            <a:endParaRPr lang="pt-BR" sz="1200" b="1" kern="1200" dirty="0">
              <a:solidFill>
                <a:srgbClr val="0070C0"/>
              </a:solidFill>
            </a:endParaRPr>
          </a:p>
        </p:txBody>
      </p:sp>
      <p:sp>
        <p:nvSpPr>
          <p:cNvPr id="24" name="Forma livre 23"/>
          <p:cNvSpPr/>
          <p:nvPr/>
        </p:nvSpPr>
        <p:spPr>
          <a:xfrm rot="21600000">
            <a:off x="3099751" y="2872626"/>
            <a:ext cx="1728532" cy="1728533"/>
          </a:xfrm>
          <a:custGeom>
            <a:avLst/>
            <a:gdLst>
              <a:gd name="connsiteX0" fmla="*/ 0 w 1728532"/>
              <a:gd name="connsiteY0" fmla="*/ 1728532 h 1728532"/>
              <a:gd name="connsiteX1" fmla="*/ 506277 w 1728532"/>
              <a:gd name="connsiteY1" fmla="*/ 506276 h 1728532"/>
              <a:gd name="connsiteX2" fmla="*/ 1728535 w 1728532"/>
              <a:gd name="connsiteY2" fmla="*/ 2 h 1728532"/>
              <a:gd name="connsiteX3" fmla="*/ 1728532 w 1728532"/>
              <a:gd name="connsiteY3" fmla="*/ 1728532 h 1728532"/>
              <a:gd name="connsiteX4" fmla="*/ 0 w 1728532"/>
              <a:gd name="connsiteY4" fmla="*/ 1728532 h 172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532" h="1728532">
                <a:moveTo>
                  <a:pt x="1728532" y="0"/>
                </a:moveTo>
                <a:cubicBezTo>
                  <a:pt x="1728531" y="458435"/>
                  <a:pt x="1546418" y="898094"/>
                  <a:pt x="1222255" y="1222256"/>
                </a:cubicBezTo>
                <a:cubicBezTo>
                  <a:pt x="898092" y="1546418"/>
                  <a:pt x="458432" y="1728530"/>
                  <a:pt x="-2" y="1728530"/>
                </a:cubicBezTo>
                <a:cubicBezTo>
                  <a:pt x="-1" y="1152353"/>
                  <a:pt x="0" y="576177"/>
                  <a:pt x="0" y="0"/>
                </a:cubicBezTo>
                <a:lnTo>
                  <a:pt x="1728532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85345" rIns="591620" bIns="591618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smtClean="0">
                <a:solidFill>
                  <a:srgbClr val="0070C0"/>
                </a:solidFill>
              </a:rPr>
              <a:t>LOCALIZAÇÃO</a:t>
            </a:r>
            <a:endParaRPr lang="pt-BR" sz="1200" b="1" kern="1200" dirty="0">
              <a:solidFill>
                <a:srgbClr val="0070C0"/>
              </a:solidFill>
            </a:endParaRPr>
          </a:p>
        </p:txBody>
      </p:sp>
      <p:sp>
        <p:nvSpPr>
          <p:cNvPr id="25" name="Forma livre 24"/>
          <p:cNvSpPr/>
          <p:nvPr/>
        </p:nvSpPr>
        <p:spPr>
          <a:xfrm rot="21600000">
            <a:off x="1291379" y="2872627"/>
            <a:ext cx="1728532" cy="1728532"/>
          </a:xfrm>
          <a:custGeom>
            <a:avLst/>
            <a:gdLst>
              <a:gd name="connsiteX0" fmla="*/ 0 w 1728532"/>
              <a:gd name="connsiteY0" fmla="*/ 1728532 h 1728532"/>
              <a:gd name="connsiteX1" fmla="*/ 506277 w 1728532"/>
              <a:gd name="connsiteY1" fmla="*/ 506276 h 1728532"/>
              <a:gd name="connsiteX2" fmla="*/ 1728535 w 1728532"/>
              <a:gd name="connsiteY2" fmla="*/ 2 h 1728532"/>
              <a:gd name="connsiteX3" fmla="*/ 1728532 w 1728532"/>
              <a:gd name="connsiteY3" fmla="*/ 1728532 h 1728532"/>
              <a:gd name="connsiteX4" fmla="*/ 0 w 1728532"/>
              <a:gd name="connsiteY4" fmla="*/ 1728532 h 172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532" h="1728532">
                <a:moveTo>
                  <a:pt x="1728532" y="1728532"/>
                </a:moveTo>
                <a:cubicBezTo>
                  <a:pt x="1270097" y="1728531"/>
                  <a:pt x="830438" y="1546418"/>
                  <a:pt x="506276" y="1222255"/>
                </a:cubicBezTo>
                <a:cubicBezTo>
                  <a:pt x="182114" y="898092"/>
                  <a:pt x="2" y="458432"/>
                  <a:pt x="2" y="-3"/>
                </a:cubicBezTo>
                <a:cubicBezTo>
                  <a:pt x="576179" y="-2"/>
                  <a:pt x="1152355" y="-1"/>
                  <a:pt x="1728532" y="0"/>
                </a:cubicBezTo>
                <a:lnTo>
                  <a:pt x="1728532" y="172853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1619" tIns="85344" rIns="85343" bIns="59162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200" b="1" kern="1200" smtClean="0">
                <a:solidFill>
                  <a:srgbClr val="0070C0"/>
                </a:solidFill>
              </a:rPr>
              <a:t>TEMPORAL</a:t>
            </a:r>
            <a:endParaRPr lang="pt-BR" sz="1200" b="1" kern="1200" dirty="0">
              <a:solidFill>
                <a:srgbClr val="0070C0"/>
              </a:solidFill>
            </a:endParaRPr>
          </a:p>
        </p:txBody>
      </p:sp>
      <p:sp>
        <p:nvSpPr>
          <p:cNvPr id="26" name="Seta circular 25"/>
          <p:cNvSpPr/>
          <p:nvPr/>
        </p:nvSpPr>
        <p:spPr>
          <a:xfrm>
            <a:off x="2761430" y="2473428"/>
            <a:ext cx="596802" cy="518958"/>
          </a:xfrm>
          <a:prstGeom prst="circularArrow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Seta circular 26"/>
          <p:cNvSpPr/>
          <p:nvPr/>
        </p:nvSpPr>
        <p:spPr>
          <a:xfrm rot="10800000">
            <a:off x="2761430" y="2673028"/>
            <a:ext cx="596802" cy="518958"/>
          </a:xfrm>
          <a:prstGeom prst="circularArrow">
            <a:avLst/>
          </a:pr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35" name="Diagrama 34"/>
          <p:cNvGraphicFramePr/>
          <p:nvPr/>
        </p:nvGraphicFramePr>
        <p:xfrm>
          <a:off x="6588224" y="2708920"/>
          <a:ext cx="208823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6" name="CaixaDeTexto 35"/>
          <p:cNvSpPr txBox="1"/>
          <p:nvPr/>
        </p:nvSpPr>
        <p:spPr>
          <a:xfrm>
            <a:off x="6516216" y="249289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 smtClean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8224" y="4653136"/>
            <a:ext cx="2088232" cy="121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CaixaDeTexto 37"/>
          <p:cNvSpPr txBox="1"/>
          <p:nvPr/>
        </p:nvSpPr>
        <p:spPr>
          <a:xfrm>
            <a:off x="6444208" y="58772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B050"/>
                </a:solidFill>
              </a:rPr>
              <a:t>Estruturação de Projetos e Atividades</a:t>
            </a:r>
          </a:p>
        </p:txBody>
      </p:sp>
      <p:sp>
        <p:nvSpPr>
          <p:cNvPr id="42" name="Forma livre 41"/>
          <p:cNvSpPr/>
          <p:nvPr/>
        </p:nvSpPr>
        <p:spPr>
          <a:xfrm>
            <a:off x="5724128" y="4581128"/>
            <a:ext cx="740427" cy="950396"/>
          </a:xfrm>
          <a:custGeom>
            <a:avLst/>
            <a:gdLst>
              <a:gd name="connsiteX0" fmla="*/ 0 w 812435"/>
              <a:gd name="connsiteY0" fmla="*/ 190079 h 950396"/>
              <a:gd name="connsiteX1" fmla="*/ 406218 w 812435"/>
              <a:gd name="connsiteY1" fmla="*/ 190079 h 950396"/>
              <a:gd name="connsiteX2" fmla="*/ 406218 w 812435"/>
              <a:gd name="connsiteY2" fmla="*/ 0 h 950396"/>
              <a:gd name="connsiteX3" fmla="*/ 812435 w 812435"/>
              <a:gd name="connsiteY3" fmla="*/ 475198 h 950396"/>
              <a:gd name="connsiteX4" fmla="*/ 406218 w 812435"/>
              <a:gd name="connsiteY4" fmla="*/ 950396 h 950396"/>
              <a:gd name="connsiteX5" fmla="*/ 406218 w 812435"/>
              <a:gd name="connsiteY5" fmla="*/ 760317 h 950396"/>
              <a:gd name="connsiteX6" fmla="*/ 0 w 812435"/>
              <a:gd name="connsiteY6" fmla="*/ 760317 h 950396"/>
              <a:gd name="connsiteX7" fmla="*/ 0 w 812435"/>
              <a:gd name="connsiteY7" fmla="*/ 190079 h 95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2435" h="950396">
                <a:moveTo>
                  <a:pt x="0" y="190079"/>
                </a:moveTo>
                <a:lnTo>
                  <a:pt x="406218" y="190079"/>
                </a:lnTo>
                <a:lnTo>
                  <a:pt x="406218" y="0"/>
                </a:lnTo>
                <a:lnTo>
                  <a:pt x="812435" y="475198"/>
                </a:lnTo>
                <a:lnTo>
                  <a:pt x="406218" y="950396"/>
                </a:lnTo>
                <a:lnTo>
                  <a:pt x="406218" y="760317"/>
                </a:lnTo>
                <a:lnTo>
                  <a:pt x="0" y="760317"/>
                </a:lnTo>
                <a:lnTo>
                  <a:pt x="0" y="190079"/>
                </a:lnTo>
                <a:close/>
              </a:path>
            </a:pathLst>
          </a:custGeom>
          <a:solidFill>
            <a:srgbClr val="00B050">
              <a:alpha val="25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90079" rIns="243730" bIns="19007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4000" kern="1200"/>
          </a:p>
        </p:txBody>
      </p:sp>
      <p:sp>
        <p:nvSpPr>
          <p:cNvPr id="41" name="Forma livre 40"/>
          <p:cNvSpPr/>
          <p:nvPr/>
        </p:nvSpPr>
        <p:spPr>
          <a:xfrm>
            <a:off x="5652120" y="3068960"/>
            <a:ext cx="812435" cy="950396"/>
          </a:xfrm>
          <a:custGeom>
            <a:avLst/>
            <a:gdLst>
              <a:gd name="connsiteX0" fmla="*/ 0 w 812435"/>
              <a:gd name="connsiteY0" fmla="*/ 190079 h 950396"/>
              <a:gd name="connsiteX1" fmla="*/ 406218 w 812435"/>
              <a:gd name="connsiteY1" fmla="*/ 190079 h 950396"/>
              <a:gd name="connsiteX2" fmla="*/ 406218 w 812435"/>
              <a:gd name="connsiteY2" fmla="*/ 0 h 950396"/>
              <a:gd name="connsiteX3" fmla="*/ 812435 w 812435"/>
              <a:gd name="connsiteY3" fmla="*/ 475198 h 950396"/>
              <a:gd name="connsiteX4" fmla="*/ 406218 w 812435"/>
              <a:gd name="connsiteY4" fmla="*/ 950396 h 950396"/>
              <a:gd name="connsiteX5" fmla="*/ 406218 w 812435"/>
              <a:gd name="connsiteY5" fmla="*/ 760317 h 950396"/>
              <a:gd name="connsiteX6" fmla="*/ 0 w 812435"/>
              <a:gd name="connsiteY6" fmla="*/ 760317 h 950396"/>
              <a:gd name="connsiteX7" fmla="*/ 0 w 812435"/>
              <a:gd name="connsiteY7" fmla="*/ 190079 h 95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2435" h="950396">
                <a:moveTo>
                  <a:pt x="0" y="190079"/>
                </a:moveTo>
                <a:lnTo>
                  <a:pt x="406218" y="190079"/>
                </a:lnTo>
                <a:lnTo>
                  <a:pt x="406218" y="0"/>
                </a:lnTo>
                <a:lnTo>
                  <a:pt x="812435" y="475198"/>
                </a:lnTo>
                <a:lnTo>
                  <a:pt x="406218" y="950396"/>
                </a:lnTo>
                <a:lnTo>
                  <a:pt x="406218" y="760317"/>
                </a:lnTo>
                <a:lnTo>
                  <a:pt x="0" y="760317"/>
                </a:lnTo>
                <a:lnTo>
                  <a:pt x="0" y="190079"/>
                </a:lnTo>
                <a:close/>
              </a:path>
            </a:pathLst>
          </a:custGeom>
          <a:solidFill>
            <a:srgbClr val="0070C0">
              <a:alpha val="25000"/>
            </a:srgb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90079" rIns="243730" bIns="190079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4000" kern="1200"/>
          </a:p>
        </p:txBody>
      </p:sp>
      <p:sp>
        <p:nvSpPr>
          <p:cNvPr id="29" name="CaixaDeTexto 28"/>
          <p:cNvSpPr txBox="1"/>
          <p:nvPr/>
        </p:nvSpPr>
        <p:spPr>
          <a:xfrm>
            <a:off x="6588224" y="22768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70C0"/>
                </a:solidFill>
              </a:rPr>
              <a:t>Estruturação Hierárquica de Centros de Custos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0" grpId="0" animBg="1"/>
      <p:bldP spid="18" grpId="0" animBg="1"/>
      <p:bldP spid="22" grpId="0" animBg="1"/>
      <p:bldP spid="23" grpId="0" animBg="1"/>
      <p:bldP spid="24" grpId="0" build="allAtOnce" animBg="1"/>
      <p:bldP spid="25" grpId="0" animBg="1"/>
      <p:bldGraphic spid="35" grpId="0">
        <p:bldAsOne/>
      </p:bldGraphic>
      <p:bldP spid="36" grpId="0"/>
      <p:bldP spid="38" grpId="0"/>
      <p:bldP spid="42" grpId="0" animBg="1"/>
      <p:bldP spid="41" grpId="0" animBg="1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PROBLEMAS &amp; OPORTUNIDADES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831641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50"/>
                </a:solidFill>
              </a:rPr>
              <a:t>Gestão de Estruturas Organizacionais do Estado</a:t>
            </a:r>
          </a:p>
        </p:txBody>
      </p:sp>
      <p:sp>
        <p:nvSpPr>
          <p:cNvPr id="14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539552" y="2060848"/>
            <a:ext cx="4032448" cy="4525963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Inexistência de mecanismos de cadastramento e atualização automáticos de estruturas administrativo-organizacionais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27584" y="1700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rgbClr val="FF0000"/>
                </a:solidFill>
                <a:latin typeface="+mj-lt"/>
              </a:rPr>
              <a:t>Problemas enfrentados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932040" y="170080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rgbClr val="0070C0"/>
                </a:solidFill>
                <a:latin typeface="+mj-lt"/>
              </a:rPr>
              <a:t>Oportunidades Percebidas</a:t>
            </a:r>
          </a:p>
        </p:txBody>
      </p:sp>
      <p:sp>
        <p:nvSpPr>
          <p:cNvPr id="17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4788024" y="2060848"/>
            <a:ext cx="3884240" cy="4525963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Instituição da </a:t>
            </a:r>
            <a:r>
              <a:rPr lang="pt-BR" sz="2400" dirty="0" smtClean="0">
                <a:solidFill>
                  <a:srgbClr val="0070C0"/>
                </a:solidFill>
              </a:rPr>
              <a:t>ESTRUTURAÇÃO HIERÁRQUICA DE CENTROS DE CUSTOS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Implantação da </a:t>
            </a:r>
            <a:r>
              <a:rPr lang="pt-BR" sz="2400" dirty="0" smtClean="0">
                <a:solidFill>
                  <a:srgbClr val="0070C0"/>
                </a:solidFill>
              </a:rPr>
              <a:t>MACROFUNÇÃO DE CADASTRO DE ESTRUTURA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/>
              <a:t>Estabelecimento de parcerias para o desenvolvimento de </a:t>
            </a:r>
            <a:r>
              <a:rPr lang="pt-BR" sz="2400" dirty="0" smtClean="0">
                <a:solidFill>
                  <a:srgbClr val="0070C0"/>
                </a:solidFill>
              </a:rPr>
              <a:t>SOLUÇÃO TECNOLÓGICA DE GESTÃO DE ESTRUTURA </a:t>
            </a:r>
            <a:endParaRPr lang="pt-BR" sz="2400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pt-BR" sz="2400" b="1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4" grpId="0" build="p"/>
      <p:bldP spid="15" grpId="0" build="allAtOnce"/>
      <p:bldP spid="16" grpId="0" build="allAtOnce"/>
      <p:bldP spid="1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abelp\Pictures\MH90029194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/>
          </a:blip>
          <a:srcRect/>
          <a:stretch>
            <a:fillRect/>
          </a:stretch>
        </p:blipFill>
        <p:spPr bwMode="auto">
          <a:xfrm>
            <a:off x="7308304" y="5130527"/>
            <a:ext cx="1727473" cy="1727473"/>
          </a:xfrm>
          <a:prstGeom prst="rect">
            <a:avLst/>
          </a:prstGeom>
          <a:noFill/>
        </p:spPr>
      </p:pic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686800" cy="639762"/>
          </a:xfrm>
        </p:spPr>
        <p:txBody>
          <a:bodyPr/>
          <a:lstStyle/>
          <a:p>
            <a:r>
              <a:rPr lang="pt-BR" b="0" dirty="0" smtClean="0">
                <a:solidFill>
                  <a:srgbClr val="00B050"/>
                </a:solidFill>
                <a:latin typeface="Cambria" pitchFamily="18" charset="0"/>
              </a:rPr>
              <a:t>Implantação Experimental na SEDUC</a:t>
            </a:r>
            <a:endParaRPr lang="pt-BR" b="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27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686800" cy="2910309"/>
          </a:xfrm>
        </p:spPr>
        <p:txBody>
          <a:bodyPr/>
          <a:lstStyle/>
          <a:p>
            <a:r>
              <a:rPr lang="pt-BR" dirty="0" smtClean="0">
                <a:latin typeface="Cambria" pitchFamily="18" charset="0"/>
              </a:rPr>
              <a:t>Macrofunção de cadastro de estrutura</a:t>
            </a:r>
          </a:p>
          <a:p>
            <a:r>
              <a:rPr lang="pt-BR" dirty="0" smtClean="0">
                <a:latin typeface="Cambria" pitchFamily="18" charset="0"/>
              </a:rPr>
              <a:t>Processos informatizados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pt-BR" dirty="0" smtClean="0">
                <a:latin typeface="Cambria" pitchFamily="18" charset="0"/>
              </a:rPr>
              <a:t>Infraestrutura tecnológica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endParaRPr lang="pt-BR" dirty="0"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" name="Título 40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APRENDIZAGEM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allAtOnce"/>
      <p:bldP spid="2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686800" cy="6397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defRPr/>
            </a:pPr>
            <a:r>
              <a:rPr lang="pt-BR" b="0" dirty="0" smtClean="0">
                <a:solidFill>
                  <a:srgbClr val="00B050"/>
                </a:solidFill>
                <a:latin typeface="Cambria" pitchFamily="18" charset="0"/>
              </a:rPr>
              <a:t>Metodologia de Integração</a:t>
            </a:r>
          </a:p>
        </p:txBody>
      </p:sp>
      <p:sp>
        <p:nvSpPr>
          <p:cNvPr id="27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686800" cy="60605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Desenvolvida e implantada em 3 sistemas-fonte;</a:t>
            </a: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" name="Título 40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APRENDIZAGEM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3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1403648" y="2708920"/>
            <a:ext cx="7740352" cy="1368152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600" dirty="0" smtClean="0">
                <a:solidFill>
                  <a:srgbClr val="00B0F0"/>
                </a:solidFill>
                <a:latin typeface="Cambria" pitchFamily="18" charset="0"/>
              </a:rPr>
              <a:t>Pessoal e Encargos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600" dirty="0" smtClean="0">
                <a:solidFill>
                  <a:srgbClr val="00B0F0"/>
                </a:solidFill>
                <a:latin typeface="Cambria" pitchFamily="18" charset="0"/>
              </a:rPr>
              <a:t>Material de Consumo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600" dirty="0" smtClean="0">
                <a:solidFill>
                  <a:srgbClr val="00B0F0"/>
                </a:solidFill>
                <a:latin typeface="Cambria" pitchFamily="18" charset="0"/>
              </a:rPr>
              <a:t>Água, energia elétrica e telefone </a:t>
            </a:r>
            <a:r>
              <a:rPr lang="pt-BR" sz="2400" dirty="0" smtClean="0">
                <a:solidFill>
                  <a:srgbClr val="00B0F0"/>
                </a:solidFill>
                <a:latin typeface="Cambria" pitchFamily="18" charset="0"/>
              </a:rPr>
              <a:t>(Grandes Fornecedores)</a:t>
            </a:r>
            <a:r>
              <a:rPr lang="pt-BR" sz="2200" dirty="0" smtClean="0">
                <a:solidFill>
                  <a:srgbClr val="00B0F0"/>
                </a:solidFill>
                <a:latin typeface="Cambria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  <p:pic>
        <p:nvPicPr>
          <p:cNvPr id="5122" name="Picture 2" descr="C:\Users\abelp\Pictures\Imagem6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35699" y="5157192"/>
            <a:ext cx="2250096" cy="2223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allAtOnce"/>
      <p:bldP spid="27" grpId="0" build="p"/>
      <p:bldP spid="1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belp\Pictures\Imagem7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23692" y="5157191"/>
            <a:ext cx="1820308" cy="1588525"/>
          </a:xfrm>
          <a:prstGeom prst="rect">
            <a:avLst/>
          </a:prstGeom>
          <a:noFill/>
        </p:spPr>
      </p:pic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686800" cy="6397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defRPr/>
            </a:pPr>
            <a:r>
              <a:rPr lang="pt-BR" b="0" dirty="0" smtClean="0">
                <a:solidFill>
                  <a:srgbClr val="00B050"/>
                </a:solidFill>
                <a:latin typeface="Cambria" pitchFamily="18" charset="0"/>
              </a:rPr>
              <a:t>Metodologia das Dimensões de Custeamento</a:t>
            </a:r>
          </a:p>
        </p:txBody>
      </p:sp>
      <p:sp>
        <p:nvSpPr>
          <p:cNvPr id="27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686800" cy="60605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Hierárquico-Estrutural</a:t>
            </a: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" name="Título 40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APRENDIZAGEM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3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1403648" y="2708920"/>
            <a:ext cx="6624736" cy="1728192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B0F0"/>
                </a:solidFill>
                <a:latin typeface="Cambria" pitchFamily="18" charset="0"/>
              </a:rPr>
              <a:t>Desenvolvida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B0F0"/>
                </a:solidFill>
                <a:latin typeface="Cambria" pitchFamily="18" charset="0"/>
              </a:rPr>
              <a:t>Consolidada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B0F0"/>
                </a:solidFill>
                <a:latin typeface="Cambria" pitchFamily="18" charset="0"/>
              </a:rPr>
              <a:t>Sistematizada e em processo de implantação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sz="2200" dirty="0" smtClean="0">
              <a:solidFill>
                <a:srgbClr val="00B0F0"/>
              </a:solidFill>
              <a:latin typeface="Cambria" pitchFamily="18" charset="0"/>
            </a:endParaRP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  <p:sp>
        <p:nvSpPr>
          <p:cNvPr id="14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457200" y="4149080"/>
            <a:ext cx="8686800" cy="60605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Funcional-Programática</a:t>
            </a: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  <p:sp>
        <p:nvSpPr>
          <p:cNvPr id="15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1475656" y="4725144"/>
            <a:ext cx="5976664" cy="172819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B0F0"/>
                </a:solidFill>
                <a:latin typeface="Cambria" pitchFamily="18" charset="0"/>
              </a:rPr>
              <a:t>Em desenvolvimento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B0F0"/>
                </a:solidFill>
                <a:latin typeface="Cambria" pitchFamily="18" charset="0"/>
              </a:rPr>
              <a:t>Consolidação em 2011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B0F0"/>
                </a:solidFill>
                <a:latin typeface="Cambria" pitchFamily="18" charset="0"/>
              </a:rPr>
              <a:t>Sistematização em 2012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B0F0"/>
                </a:solidFill>
                <a:latin typeface="Cambria" pitchFamily="18" charset="0"/>
              </a:rPr>
              <a:t>Implantação em 2013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sz="2200" dirty="0" smtClean="0">
              <a:solidFill>
                <a:srgbClr val="00B0F0"/>
              </a:solidFill>
              <a:latin typeface="Cambria" pitchFamily="18" charset="0"/>
            </a:endParaRP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allAtOnce"/>
      <p:bldP spid="27" grpId="0" build="p"/>
      <p:bldP spid="13" grpId="0" uiExpand="1" build="p"/>
      <p:bldP spid="14" grpId="0" build="p"/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404664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rgbClr val="FF0000"/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rgbClr val="FF0000"/>
                </a:solidFill>
                <a:latin typeface="Cambria" pitchFamily="18" charset="0"/>
              </a:rPr>
            </a:br>
            <a:endParaRPr lang="pt-BR" sz="2000" spc="-15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145016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Contextualização do Projeto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Soluções Adotadas</a:t>
            </a:r>
            <a:endParaRPr lang="pt-BR" sz="2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Problemas Enfrentados e Oportunidades Percebidas</a:t>
            </a:r>
            <a:endParaRPr lang="pt-BR" sz="2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Aprendizagem</a:t>
            </a:r>
          </a:p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•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Resultados</a:t>
            </a:r>
            <a:endParaRPr lang="pt-BR" sz="2400" kern="12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PAUTA</a:t>
            </a:r>
            <a:endParaRPr kumimoji="0" lang="pt-BR" sz="3200" b="0" i="0" u="none" strike="noStrike" kern="1200" cap="none" spc="60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686800" cy="6397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defRPr/>
            </a:pPr>
            <a:r>
              <a:rPr lang="pt-BR" b="0" dirty="0" smtClean="0">
                <a:solidFill>
                  <a:srgbClr val="00B050"/>
                </a:solidFill>
                <a:latin typeface="Cambria" pitchFamily="18" charset="0"/>
              </a:rPr>
              <a:t>Macrofunção de Cadastro de Plano de Centros de Custos</a:t>
            </a:r>
          </a:p>
        </p:txBody>
      </p:sp>
      <p:sp>
        <p:nvSpPr>
          <p:cNvPr id="27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686800" cy="2910309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Desenvolvida e em produção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Implantada em 54 de 64 Órgãos/Entidades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Implantada em 8.525 de 17.629 Centros de Custos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De acordo com a Estruturação Hierárquica de Centros de Custos – EHCC.</a:t>
            </a: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" name="Título 40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026" name="Picture 2" descr="C:\Users\abelp\Pictures\Imagem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85892" y="5517232"/>
            <a:ext cx="1902185" cy="1161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allAtOnce"/>
      <p:bldP spid="2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686800" cy="6397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defRPr/>
            </a:pPr>
            <a:r>
              <a:rPr lang="pt-BR" b="0" dirty="0" smtClean="0">
                <a:solidFill>
                  <a:srgbClr val="00B050"/>
                </a:solidFill>
                <a:latin typeface="Cambria" pitchFamily="18" charset="0"/>
              </a:rPr>
              <a:t>Sistema de Administração de Materiais - SAM</a:t>
            </a:r>
          </a:p>
        </p:txBody>
      </p:sp>
      <p:sp>
        <p:nvSpPr>
          <p:cNvPr id="27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686800" cy="2910309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Desenvolvido e em produção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Implantado em 39 de 64 Órgãos/Entidades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Corporativo – Módulo FPE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Adota a EHCC</a:t>
            </a: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" name="Título 40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050" name="Picture 2" descr="C:\Users\abelp\Pictures\Imagem3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42571" y="5301208"/>
            <a:ext cx="1829756" cy="1356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allAtOnce"/>
      <p:bldP spid="2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686800" cy="6397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defRPr/>
            </a:pPr>
            <a:r>
              <a:rPr lang="pt-BR" b="0" dirty="0" smtClean="0">
                <a:solidFill>
                  <a:srgbClr val="00B050"/>
                </a:solidFill>
                <a:latin typeface="Cambria" pitchFamily="18" charset="0"/>
              </a:rPr>
              <a:t>Sistema de Consolidação e Relatórios de Custos – CUSTOS/RS</a:t>
            </a:r>
          </a:p>
        </p:txBody>
      </p:sp>
      <p:sp>
        <p:nvSpPr>
          <p:cNvPr id="27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686800" cy="2910309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Desenvolvido e em produção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Implantado em 1 de 64 Órgãos/Entidades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Corporativo – Módulo FPE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Contém a EHCC</a:t>
            </a: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" name="Título 40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074" name="Picture 2" descr="C:\Users\abelp\Pictures\Imagem4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52320" y="5205480"/>
            <a:ext cx="1691680" cy="1320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allAtOnce"/>
      <p:bldP spid="27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686800" cy="6397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defRPr/>
            </a:pPr>
            <a:r>
              <a:rPr lang="pt-BR" b="0" dirty="0" smtClean="0">
                <a:solidFill>
                  <a:srgbClr val="00B050"/>
                </a:solidFill>
                <a:latin typeface="Cambria" pitchFamily="18" charset="0"/>
              </a:rPr>
              <a:t>Ambiente Gerencial de Informação de Custos – CUBO CUSTOS</a:t>
            </a:r>
          </a:p>
        </p:txBody>
      </p:sp>
      <p:sp>
        <p:nvSpPr>
          <p:cNvPr id="27" name="Espaço Reservado para Conteúdo 2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686800" cy="2910309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Desenvolvido e em produção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Implantado em 1 de 64 Órgãos/Entidades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Tecnologia DW – Portal BI da SEFAZ.RS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dirty="0" smtClean="0">
                <a:latin typeface="Cambria" pitchFamily="18" charset="0"/>
              </a:rPr>
              <a:t>Dados extraídos do CUSTOS/RS</a:t>
            </a: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  <a:p>
            <a:pPr>
              <a:buFont typeface="Arial" pitchFamily="34" charset="0"/>
              <a:buNone/>
            </a:pPr>
            <a:endParaRPr lang="pt-BR" dirty="0" smtClean="0"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" name="Título 40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RESULTADOS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4098" name="Picture 2" descr="C:\Users\abelp\Pictures\Imagem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96336" y="5315051"/>
            <a:ext cx="1547664" cy="1250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allAtOnce"/>
      <p:bldP spid="2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404664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rgbClr val="FF0000"/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rgbClr val="FF0000"/>
                </a:solidFill>
                <a:latin typeface="Cambria" pitchFamily="18" charset="0"/>
              </a:rPr>
            </a:br>
            <a:endParaRPr lang="pt-BR" sz="2000" spc="-15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145016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1143000" lvl="3" indent="-228600" algn="just" defTabSz="889000">
              <a:spcBef>
                <a:spcPct val="0"/>
              </a:spcBef>
              <a:spcAft>
                <a:spcPts val="600"/>
              </a:spcAft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  <a:p>
            <a:pPr marL="1143000" lvl="3" indent="-228600" algn="just" defTabSz="889000">
              <a:spcBef>
                <a:spcPct val="0"/>
              </a:spcBef>
              <a:spcAft>
                <a:spcPts val="600"/>
              </a:spcAft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noProof="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CONTATO</a:t>
            </a:r>
            <a:endParaRPr kumimoji="0" lang="pt-BR" sz="3200" b="0" i="0" u="none" strike="noStrike" kern="1200" cap="none" spc="60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1043608" y="1268219"/>
            <a:ext cx="7632848" cy="1533770"/>
          </a:xfrm>
          <a:custGeom>
            <a:avLst/>
            <a:gdLst>
              <a:gd name="connsiteX0" fmla="*/ 0 w 7632848"/>
              <a:gd name="connsiteY0" fmla="*/ 0 h 1533770"/>
              <a:gd name="connsiteX1" fmla="*/ 7632848 w 7632848"/>
              <a:gd name="connsiteY1" fmla="*/ 0 h 1533770"/>
              <a:gd name="connsiteX2" fmla="*/ 7632848 w 7632848"/>
              <a:gd name="connsiteY2" fmla="*/ 1533770 h 1533770"/>
              <a:gd name="connsiteX3" fmla="*/ 0 w 7632848"/>
              <a:gd name="connsiteY3" fmla="*/ 1533770 h 1533770"/>
              <a:gd name="connsiteX4" fmla="*/ 0 w 7632848"/>
              <a:gd name="connsiteY4" fmla="*/ 0 h 153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2848" h="1533770">
                <a:moveTo>
                  <a:pt x="0" y="0"/>
                </a:moveTo>
                <a:lnTo>
                  <a:pt x="7632848" y="0"/>
                </a:lnTo>
                <a:lnTo>
                  <a:pt x="7632848" y="1533770"/>
                </a:lnTo>
                <a:lnTo>
                  <a:pt x="0" y="1533770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5000"/>
            </a:srgb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6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  <a:endParaRPr lang="pt-BR" sz="660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1043608" y="2924931"/>
            <a:ext cx="3816423" cy="2542979"/>
          </a:xfrm>
          <a:custGeom>
            <a:avLst/>
            <a:gdLst>
              <a:gd name="connsiteX0" fmla="*/ 0 w 3816423"/>
              <a:gd name="connsiteY0" fmla="*/ 0 h 2542979"/>
              <a:gd name="connsiteX1" fmla="*/ 3816423 w 3816423"/>
              <a:gd name="connsiteY1" fmla="*/ 0 h 2542979"/>
              <a:gd name="connsiteX2" fmla="*/ 3816423 w 3816423"/>
              <a:gd name="connsiteY2" fmla="*/ 2542979 h 2542979"/>
              <a:gd name="connsiteX3" fmla="*/ 0 w 3816423"/>
              <a:gd name="connsiteY3" fmla="*/ 2542979 h 2542979"/>
              <a:gd name="connsiteX4" fmla="*/ 0 w 3816423"/>
              <a:gd name="connsiteY4" fmla="*/ 0 h 254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6423" h="2542979">
                <a:moveTo>
                  <a:pt x="0" y="0"/>
                </a:moveTo>
                <a:lnTo>
                  <a:pt x="3816423" y="0"/>
                </a:lnTo>
                <a:lnTo>
                  <a:pt x="3816423" y="2542979"/>
                </a:lnTo>
                <a:lnTo>
                  <a:pt x="0" y="2542979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2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1" kern="1200" dirty="0" smtClean="0">
                <a:solidFill>
                  <a:srgbClr val="0070C0"/>
                </a:solidFill>
              </a:rPr>
              <a:t>Luiz Cesar de Souza Ribeiro</a:t>
            </a:r>
          </a:p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spc="300" dirty="0" smtClean="0">
                <a:solidFill>
                  <a:schemeClr val="tx1"/>
                </a:solidFill>
              </a:rPr>
              <a:t>luizsr@sefaz.rs.gov.br</a:t>
            </a:r>
            <a:endParaRPr lang="pt-BR" sz="2000" kern="1200" spc="300" dirty="0">
              <a:solidFill>
                <a:schemeClr val="tx1"/>
              </a:solidFill>
            </a:endParaRPr>
          </a:p>
        </p:txBody>
      </p:sp>
      <p:sp>
        <p:nvSpPr>
          <p:cNvPr id="16" name="Forma livre 15"/>
          <p:cNvSpPr/>
          <p:nvPr/>
        </p:nvSpPr>
        <p:spPr>
          <a:xfrm>
            <a:off x="4860032" y="2924931"/>
            <a:ext cx="3816423" cy="2542979"/>
          </a:xfrm>
          <a:custGeom>
            <a:avLst/>
            <a:gdLst>
              <a:gd name="connsiteX0" fmla="*/ 0 w 3816423"/>
              <a:gd name="connsiteY0" fmla="*/ 0 h 2542979"/>
              <a:gd name="connsiteX1" fmla="*/ 3816423 w 3816423"/>
              <a:gd name="connsiteY1" fmla="*/ 0 h 2542979"/>
              <a:gd name="connsiteX2" fmla="*/ 3816423 w 3816423"/>
              <a:gd name="connsiteY2" fmla="*/ 2542979 h 2542979"/>
              <a:gd name="connsiteX3" fmla="*/ 0 w 3816423"/>
              <a:gd name="connsiteY3" fmla="*/ 2542979 h 2542979"/>
              <a:gd name="connsiteX4" fmla="*/ 0 w 3816423"/>
              <a:gd name="connsiteY4" fmla="*/ 0 h 254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6423" h="2542979">
                <a:moveTo>
                  <a:pt x="0" y="0"/>
                </a:moveTo>
                <a:lnTo>
                  <a:pt x="3816423" y="0"/>
                </a:lnTo>
                <a:lnTo>
                  <a:pt x="3816423" y="2542979"/>
                </a:lnTo>
                <a:lnTo>
                  <a:pt x="0" y="2542979"/>
                </a:ln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2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b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1" kern="1200" dirty="0" smtClean="0">
                <a:solidFill>
                  <a:srgbClr val="0070C0"/>
                </a:solidFill>
              </a:rPr>
              <a:t>Abel Craici Podusko</a:t>
            </a:r>
          </a:p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spc="300" dirty="0" smtClean="0">
                <a:solidFill>
                  <a:schemeClr val="tx1"/>
                </a:solidFill>
              </a:rPr>
              <a:t>abelp@sefaz.rs.gov.br</a:t>
            </a:r>
            <a:endParaRPr lang="pt-BR" sz="2000" kern="1200" spc="300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043608" y="5589240"/>
            <a:ext cx="7632848" cy="936109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CaixaDeTexto 11"/>
          <p:cNvSpPr txBox="1"/>
          <p:nvPr/>
        </p:nvSpPr>
        <p:spPr>
          <a:xfrm>
            <a:off x="1043608" y="5733256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www.sefaz.rs.gov.br</a:t>
            </a:r>
          </a:p>
          <a:p>
            <a:pPr algn="ctr"/>
            <a:r>
              <a:rPr lang="pt-BR" sz="2000" dirty="0" smtClean="0"/>
              <a:t>(51) 3214-5200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529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404664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CONTEXTUALIZAÇÃO DO PROJETO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título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27584" y="1484783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mbria" pitchFamily="18" charset="0"/>
              </a:rPr>
              <a:t>Sistema de Custos do Estado do Rio Grande do Sul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404664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CONTEXTUALIZAÇÃO DO PROJETO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instituição responsável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27584" y="148478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Cambria" pitchFamily="18" charset="0"/>
              </a:rPr>
              <a:t>Contadoria e Auditoria-Geral do Estado – CAGE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Cambria" pitchFamily="18" charset="0"/>
              </a:rPr>
              <a:t>Secretaria da Fazenda do RS – </a:t>
            </a:r>
            <a:r>
              <a:rPr lang="pt-BR" sz="2400" dirty="0" smtClean="0">
                <a:latin typeface="Cambria" pitchFamily="18" charset="0"/>
              </a:rPr>
              <a:t>SEFAZ/RS</a:t>
            </a:r>
            <a:endParaRPr lang="pt-BR" sz="240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404664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CONTEXTUALIZAÇÃO DO PROJETO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parceiros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27584" y="1484782"/>
            <a:ext cx="831641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defRPr/>
            </a:pPr>
            <a:r>
              <a:rPr lang="pt-BR" sz="2200" dirty="0" smtClean="0">
                <a:latin typeface="Cambria" pitchFamily="18" charset="0"/>
              </a:rPr>
              <a:t>Secretaria Geral de Governo</a:t>
            </a:r>
          </a:p>
          <a:p>
            <a:pPr marL="342900" lvl="0" indent="-342900">
              <a:lnSpc>
                <a:spcPct val="150000"/>
              </a:lnSpc>
              <a:defRPr/>
            </a:pPr>
            <a:r>
              <a:rPr lang="pt-BR" sz="2200" dirty="0" smtClean="0">
                <a:latin typeface="Cambria" pitchFamily="18" charset="0"/>
              </a:rPr>
              <a:t>Companhia de Processamento de Dados do RS – PROCERGS</a:t>
            </a:r>
          </a:p>
          <a:p>
            <a:pPr marL="342900" lvl="0" indent="-342900">
              <a:lnSpc>
                <a:spcPct val="150000"/>
              </a:lnSpc>
              <a:defRPr/>
            </a:pPr>
            <a:r>
              <a:rPr lang="pt-BR" sz="2200" dirty="0" smtClean="0">
                <a:latin typeface="Cambria" pitchFamily="18" charset="0"/>
              </a:rPr>
              <a:t>Secretaria da Administração e dos Recursos Humanos – SARH</a:t>
            </a:r>
          </a:p>
          <a:p>
            <a:pPr marL="342900" lvl="0" indent="-342900">
              <a:lnSpc>
                <a:spcPct val="150000"/>
              </a:lnSpc>
              <a:defRPr/>
            </a:pPr>
            <a:r>
              <a:rPr lang="pt-BR" sz="2200" dirty="0" smtClean="0">
                <a:latin typeface="Cambria" pitchFamily="18" charset="0"/>
              </a:rPr>
              <a:t>Secretaria de Planejamento, Gestão e Participação Cidadã – SEPLAG</a:t>
            </a:r>
          </a:p>
          <a:p>
            <a:pPr marL="342900" lvl="0" indent="-342900">
              <a:lnSpc>
                <a:spcPct val="150000"/>
              </a:lnSpc>
              <a:defRPr/>
            </a:pPr>
            <a:r>
              <a:rPr lang="pt-BR" sz="2200" dirty="0" smtClean="0">
                <a:latin typeface="Cambria" pitchFamily="18" charset="0"/>
              </a:rPr>
              <a:t>Secretaria da Educação do RS -  SEDUC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404664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  <a:ea typeface="+mj-ea"/>
                <a:cs typeface="+mj-cs"/>
              </a:rPr>
              <a:t>CONTEXTUALIZAÇÃO DO PROJETO</a:t>
            </a: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marcos de implantação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27584" y="1484782"/>
            <a:ext cx="831641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Cambria" pitchFamily="18" charset="0"/>
              </a:rPr>
              <a:t>2004 – Instituição de Grupo de Trabalho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Cambria" pitchFamily="18" charset="0"/>
              </a:rPr>
              <a:t>2006 – Desenvolvimento de sistema de administração de materiais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Cambria" pitchFamily="18" charset="0"/>
              </a:rPr>
              <a:t>2007 – Desenvolvimento da macrofunção de cadastro de estrutura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Cambria" pitchFamily="18" charset="0"/>
              </a:rPr>
              <a:t>2008 – Implantação dos processos informatizados 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Cambria" pitchFamily="18" charset="0"/>
              </a:rPr>
              <a:t>2009 – Desenvolvimento do sistema de consolidação e relatórios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Cambria" pitchFamily="18" charset="0"/>
              </a:rPr>
              <a:t>2010 – Implantação experimental do Sistema CUSTOS/RS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Cambria" pitchFamily="18" charset="0"/>
              </a:rPr>
              <a:t>2011 – Sistema CUSTOS/RS entra em produção</a:t>
            </a:r>
          </a:p>
          <a:p>
            <a:pPr marL="342900" lvl="0" indent="-342900">
              <a:lnSpc>
                <a:spcPct val="150000"/>
              </a:lnSpc>
              <a:defRPr/>
            </a:pPr>
            <a:endParaRPr lang="pt-BR" sz="2400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pt-BR" sz="2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149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50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41" name="Título 40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404664"/>
          </a:xfrm>
        </p:spPr>
        <p:txBody>
          <a:bodyPr anchor="t" anchorCtr="0">
            <a:noAutofit/>
          </a:bodyPr>
          <a:lstStyle/>
          <a:p>
            <a:pPr algn="r"/>
            <a: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PROJETO CUSTOS-RS</a:t>
            </a:r>
            <a:br>
              <a:rPr lang="pt-BR" sz="2000" spc="-15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</a:br>
            <a:endParaRPr lang="pt-BR" sz="2000" spc="-150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8" name="Forma livre 47"/>
          <p:cNvSpPr/>
          <p:nvPr/>
        </p:nvSpPr>
        <p:spPr>
          <a:xfrm>
            <a:off x="467544" y="980728"/>
            <a:ext cx="9073008" cy="5877272"/>
          </a:xfrm>
          <a:custGeom>
            <a:avLst/>
            <a:gdLst>
              <a:gd name="connsiteX0" fmla="*/ 443002 w 8272805"/>
              <a:gd name="connsiteY0" fmla="*/ 0 h 5537526"/>
              <a:gd name="connsiteX1" fmla="*/ 7829803 w 8272805"/>
              <a:gd name="connsiteY1" fmla="*/ 0 h 5537526"/>
              <a:gd name="connsiteX2" fmla="*/ 8143053 w 8272805"/>
              <a:gd name="connsiteY2" fmla="*/ 129753 h 5537526"/>
              <a:gd name="connsiteX3" fmla="*/ 8272805 w 8272805"/>
              <a:gd name="connsiteY3" fmla="*/ 443003 h 5537526"/>
              <a:gd name="connsiteX4" fmla="*/ 8272805 w 8272805"/>
              <a:gd name="connsiteY4" fmla="*/ 5537526 h 5537526"/>
              <a:gd name="connsiteX5" fmla="*/ 8272805 w 8272805"/>
              <a:gd name="connsiteY5" fmla="*/ 5537526 h 5537526"/>
              <a:gd name="connsiteX6" fmla="*/ 8272805 w 8272805"/>
              <a:gd name="connsiteY6" fmla="*/ 5537526 h 5537526"/>
              <a:gd name="connsiteX7" fmla="*/ 0 w 8272805"/>
              <a:gd name="connsiteY7" fmla="*/ 5537526 h 5537526"/>
              <a:gd name="connsiteX8" fmla="*/ 0 w 8272805"/>
              <a:gd name="connsiteY8" fmla="*/ 5537526 h 5537526"/>
              <a:gd name="connsiteX9" fmla="*/ 0 w 8272805"/>
              <a:gd name="connsiteY9" fmla="*/ 5537526 h 5537526"/>
              <a:gd name="connsiteX10" fmla="*/ 0 w 8272805"/>
              <a:gd name="connsiteY10" fmla="*/ 443002 h 5537526"/>
              <a:gd name="connsiteX11" fmla="*/ 129753 w 8272805"/>
              <a:gd name="connsiteY11" fmla="*/ 129752 h 5537526"/>
              <a:gd name="connsiteX12" fmla="*/ 443003 w 8272805"/>
              <a:gd name="connsiteY12" fmla="*/ 0 h 5537526"/>
              <a:gd name="connsiteX13" fmla="*/ 443002 w 8272805"/>
              <a:gd name="connsiteY13" fmla="*/ 0 h 55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72805" h="5537526">
                <a:moveTo>
                  <a:pt x="443002" y="0"/>
                </a:moveTo>
                <a:lnTo>
                  <a:pt x="7829803" y="0"/>
                </a:lnTo>
                <a:cubicBezTo>
                  <a:pt x="7947294" y="0"/>
                  <a:pt x="8059974" y="46674"/>
                  <a:pt x="8143053" y="129753"/>
                </a:cubicBezTo>
                <a:cubicBezTo>
                  <a:pt x="8226132" y="212832"/>
                  <a:pt x="8272805" y="325512"/>
                  <a:pt x="8272805" y="443003"/>
                </a:cubicBezTo>
                <a:lnTo>
                  <a:pt x="8272805" y="5537526"/>
                </a:lnTo>
                <a:lnTo>
                  <a:pt x="8272805" y="5537526"/>
                </a:lnTo>
                <a:lnTo>
                  <a:pt x="8272805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5537526"/>
                </a:lnTo>
                <a:lnTo>
                  <a:pt x="0" y="443002"/>
                </a:lnTo>
                <a:cubicBezTo>
                  <a:pt x="0" y="325511"/>
                  <a:pt x="46674" y="212831"/>
                  <a:pt x="129753" y="129752"/>
                </a:cubicBezTo>
                <a:cubicBezTo>
                  <a:pt x="212832" y="46673"/>
                  <a:pt x="325512" y="0"/>
                  <a:pt x="443003" y="0"/>
                </a:cubicBezTo>
                <a:lnTo>
                  <a:pt x="443002" y="0"/>
                </a:lnTo>
                <a:close/>
              </a:path>
            </a:pathLst>
          </a:custGeom>
          <a:noFill/>
          <a:ln>
            <a:solidFill>
              <a:srgbClr val="00B050">
                <a:alpha val="5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51" tIns="205951" rIns="155151" bIns="25400" numCol="1" spcCol="1270" anchor="t" anchorCtr="0">
            <a:noAutofit/>
          </a:bodyPr>
          <a:lstStyle/>
          <a:p>
            <a:pPr marL="228600" lvl="1" indent="-228600" algn="just" defTabSz="8890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pt-BR" sz="2000" kern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Forma livre 48"/>
          <p:cNvSpPr/>
          <p:nvPr/>
        </p:nvSpPr>
        <p:spPr>
          <a:xfrm>
            <a:off x="2631963" y="5989300"/>
            <a:ext cx="4096097" cy="43927"/>
          </a:xfrm>
          <a:custGeom>
            <a:avLst/>
            <a:gdLst>
              <a:gd name="connsiteX0" fmla="*/ 0 w 4096097"/>
              <a:gd name="connsiteY0" fmla="*/ 0 h 43927"/>
              <a:gd name="connsiteX1" fmla="*/ 4096097 w 4096097"/>
              <a:gd name="connsiteY1" fmla="*/ 0 h 43927"/>
              <a:gd name="connsiteX2" fmla="*/ 4096097 w 4096097"/>
              <a:gd name="connsiteY2" fmla="*/ 43927 h 43927"/>
              <a:gd name="connsiteX3" fmla="*/ 0 w 4096097"/>
              <a:gd name="connsiteY3" fmla="*/ 43927 h 43927"/>
              <a:gd name="connsiteX4" fmla="*/ 0 w 4096097"/>
              <a:gd name="connsiteY4" fmla="*/ 0 h 4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097" h="43927">
                <a:moveTo>
                  <a:pt x="0" y="0"/>
                </a:moveTo>
                <a:lnTo>
                  <a:pt x="4096097" y="0"/>
                </a:lnTo>
                <a:lnTo>
                  <a:pt x="4096097" y="43927"/>
                </a:lnTo>
                <a:lnTo>
                  <a:pt x="0" y="4392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0" rIns="1217872" bIns="0" numCol="1" spcCol="1270" anchor="ctr" anchorCtr="0">
            <a:noAutofit/>
          </a:bodyPr>
          <a:lstStyle/>
          <a:p>
            <a:pPr lvl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500" kern="1200" dirty="0"/>
          </a:p>
        </p:txBody>
      </p:sp>
      <p:sp>
        <p:nvSpPr>
          <p:cNvPr id="50" name="Elipse 49"/>
          <p:cNvSpPr/>
          <p:nvPr/>
        </p:nvSpPr>
        <p:spPr>
          <a:xfrm flipH="1" flipV="1">
            <a:off x="6285022" y="6249070"/>
            <a:ext cx="62578" cy="62578"/>
          </a:xfrm>
          <a:prstGeom prst="ellipse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Título 40"/>
          <p:cNvSpPr txBox="1">
            <a:spLocks/>
          </p:cNvSpPr>
          <p:nvPr/>
        </p:nvSpPr>
        <p:spPr>
          <a:xfrm>
            <a:off x="0" y="33265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t-BR" sz="3200" spc="600" dirty="0" smtClean="0">
                <a:solidFill>
                  <a:srgbClr val="0070C0"/>
                </a:solidFill>
                <a:latin typeface="Cambria" pitchFamily="18" charset="0"/>
              </a:rPr>
              <a:t>CONTEXTUALIZAÇÃO DO PROJETO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60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19675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3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justificativa da importância do projeto</a:t>
            </a:r>
          </a:p>
        </p:txBody>
      </p:sp>
      <p:sp>
        <p:nvSpPr>
          <p:cNvPr id="17" name="Espaço Reservado para Conteúdo 17"/>
          <p:cNvSpPr>
            <a:spLocks noGrp="1"/>
          </p:cNvSpPr>
          <p:nvPr>
            <p:ph sz="half" idx="1"/>
          </p:nvPr>
        </p:nvSpPr>
        <p:spPr>
          <a:xfrm>
            <a:off x="827584" y="1628801"/>
            <a:ext cx="4752528" cy="2016224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>
                <a:latin typeface="Cambria" pitchFamily="18" charset="0"/>
              </a:rPr>
              <a:t>Cumprimento da Legislação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>
                <a:latin typeface="Cambria" pitchFamily="18" charset="0"/>
              </a:rPr>
              <a:t>Aprimoramento da Gestão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pt-BR" sz="2400" dirty="0" smtClean="0">
                <a:latin typeface="Cambria" pitchFamily="18" charset="0"/>
              </a:rPr>
              <a:t>Qualificação da Transparência</a:t>
            </a:r>
          </a:p>
          <a:p>
            <a:pPr>
              <a:spcBef>
                <a:spcPts val="600"/>
              </a:spcBef>
              <a:spcAft>
                <a:spcPts val="300"/>
              </a:spcAft>
              <a:buNone/>
            </a:pPr>
            <a:endParaRPr lang="pt-BR" sz="2400" dirty="0" smtClean="0">
              <a:latin typeface="Cambria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None/>
            </a:pPr>
            <a:endParaRPr lang="pt-BR" sz="34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pt-B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pt-BR" sz="2400" dirty="0"/>
          </a:p>
        </p:txBody>
      </p:sp>
      <p:sp>
        <p:nvSpPr>
          <p:cNvPr id="18" name="Espaço Reservado para Conteúdo 17"/>
          <p:cNvSpPr txBox="1">
            <a:spLocks/>
          </p:cNvSpPr>
          <p:nvPr/>
        </p:nvSpPr>
        <p:spPr>
          <a:xfrm>
            <a:off x="1547664" y="3645024"/>
            <a:ext cx="4752528" cy="20162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400" dirty="0" smtClean="0">
                <a:solidFill>
                  <a:srgbClr val="0070C0"/>
                </a:solidFill>
                <a:latin typeface="+mj-lt"/>
              </a:rPr>
              <a:t>Soluções de Tecnologia da Informação e Comunicação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2400" dirty="0" smtClean="0">
                <a:solidFill>
                  <a:srgbClr val="0070C0"/>
                </a:solidFill>
                <a:latin typeface="+mj-lt"/>
              </a:rPr>
              <a:t>Inovação na Gestão Pública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Governo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Eletrônico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Espaço Reservado para Conteúdo 17"/>
          <p:cNvSpPr txBox="1">
            <a:spLocks/>
          </p:cNvSpPr>
          <p:nvPr/>
        </p:nvSpPr>
        <p:spPr>
          <a:xfrm>
            <a:off x="827584" y="3068960"/>
            <a:ext cx="4752528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Caráter Inovador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18" grpId="0" uiExpand="1" build="p"/>
      <p:bldP spid="1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tângulo 53"/>
          <p:cNvSpPr/>
          <p:nvPr/>
        </p:nvSpPr>
        <p:spPr>
          <a:xfrm>
            <a:off x="251520" y="1052736"/>
            <a:ext cx="8748464" cy="432048"/>
          </a:xfrm>
          <a:prstGeom prst="rect">
            <a:avLst/>
          </a:prstGeom>
          <a:noFill/>
          <a:effectLst/>
        </p:spPr>
      </p:sp>
      <p:sp>
        <p:nvSpPr>
          <p:cNvPr id="55" name="Forma livre 54"/>
          <p:cNvSpPr/>
          <p:nvPr/>
        </p:nvSpPr>
        <p:spPr>
          <a:xfrm>
            <a:off x="255884" y="1052736"/>
            <a:ext cx="1621114" cy="432048"/>
          </a:xfrm>
          <a:custGeom>
            <a:avLst/>
            <a:gdLst>
              <a:gd name="connsiteX0" fmla="*/ 0 w 1621114"/>
              <a:gd name="connsiteY0" fmla="*/ 0 h 432048"/>
              <a:gd name="connsiteX1" fmla="*/ 1405090 w 1621114"/>
              <a:gd name="connsiteY1" fmla="*/ 0 h 432048"/>
              <a:gd name="connsiteX2" fmla="*/ 1621114 w 1621114"/>
              <a:gd name="connsiteY2" fmla="*/ 216024 h 432048"/>
              <a:gd name="connsiteX3" fmla="*/ 1405090 w 1621114"/>
              <a:gd name="connsiteY3" fmla="*/ 432048 h 432048"/>
              <a:gd name="connsiteX4" fmla="*/ 0 w 1621114"/>
              <a:gd name="connsiteY4" fmla="*/ 432048 h 432048"/>
              <a:gd name="connsiteX5" fmla="*/ 216024 w 1621114"/>
              <a:gd name="connsiteY5" fmla="*/ 216024 h 432048"/>
              <a:gd name="connsiteX6" fmla="*/ 0 w 1621114"/>
              <a:gd name="connsiteY6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114" h="432048">
                <a:moveTo>
                  <a:pt x="0" y="0"/>
                </a:moveTo>
                <a:lnTo>
                  <a:pt x="1405090" y="0"/>
                </a:lnTo>
                <a:lnTo>
                  <a:pt x="1621114" y="216024"/>
                </a:lnTo>
                <a:lnTo>
                  <a:pt x="1405090" y="432048"/>
                </a:lnTo>
                <a:lnTo>
                  <a:pt x="0" y="432048"/>
                </a:lnTo>
                <a:lnTo>
                  <a:pt x="216024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1964</a:t>
            </a:r>
            <a:endParaRPr lang="pt-BR" sz="24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6" name="Forma livre 55"/>
          <p:cNvSpPr/>
          <p:nvPr/>
        </p:nvSpPr>
        <p:spPr>
          <a:xfrm>
            <a:off x="1714887" y="1052736"/>
            <a:ext cx="1531807" cy="432048"/>
          </a:xfrm>
          <a:custGeom>
            <a:avLst/>
            <a:gdLst>
              <a:gd name="connsiteX0" fmla="*/ 0 w 1531807"/>
              <a:gd name="connsiteY0" fmla="*/ 0 h 432048"/>
              <a:gd name="connsiteX1" fmla="*/ 1315783 w 1531807"/>
              <a:gd name="connsiteY1" fmla="*/ 0 h 432048"/>
              <a:gd name="connsiteX2" fmla="*/ 1531807 w 1531807"/>
              <a:gd name="connsiteY2" fmla="*/ 216024 h 432048"/>
              <a:gd name="connsiteX3" fmla="*/ 1315783 w 1531807"/>
              <a:gd name="connsiteY3" fmla="*/ 432048 h 432048"/>
              <a:gd name="connsiteX4" fmla="*/ 0 w 1531807"/>
              <a:gd name="connsiteY4" fmla="*/ 432048 h 432048"/>
              <a:gd name="connsiteX5" fmla="*/ 216024 w 1531807"/>
              <a:gd name="connsiteY5" fmla="*/ 216024 h 432048"/>
              <a:gd name="connsiteX6" fmla="*/ 0 w 1531807"/>
              <a:gd name="connsiteY6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1807" h="432048">
                <a:moveTo>
                  <a:pt x="0" y="0"/>
                </a:moveTo>
                <a:lnTo>
                  <a:pt x="1315783" y="0"/>
                </a:lnTo>
                <a:lnTo>
                  <a:pt x="1531807" y="216024"/>
                </a:lnTo>
                <a:lnTo>
                  <a:pt x="1315783" y="432048"/>
                </a:lnTo>
                <a:lnTo>
                  <a:pt x="0" y="432048"/>
                </a:lnTo>
                <a:lnTo>
                  <a:pt x="216024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1967</a:t>
            </a:r>
            <a:endParaRPr lang="pt-BR" sz="24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7" name="Forma livre 56"/>
          <p:cNvSpPr/>
          <p:nvPr/>
        </p:nvSpPr>
        <p:spPr>
          <a:xfrm>
            <a:off x="3084582" y="1052736"/>
            <a:ext cx="1534028" cy="432048"/>
          </a:xfrm>
          <a:custGeom>
            <a:avLst/>
            <a:gdLst>
              <a:gd name="connsiteX0" fmla="*/ 0 w 1534028"/>
              <a:gd name="connsiteY0" fmla="*/ 0 h 432048"/>
              <a:gd name="connsiteX1" fmla="*/ 1318004 w 1534028"/>
              <a:gd name="connsiteY1" fmla="*/ 0 h 432048"/>
              <a:gd name="connsiteX2" fmla="*/ 1534028 w 1534028"/>
              <a:gd name="connsiteY2" fmla="*/ 216024 h 432048"/>
              <a:gd name="connsiteX3" fmla="*/ 1318004 w 1534028"/>
              <a:gd name="connsiteY3" fmla="*/ 432048 h 432048"/>
              <a:gd name="connsiteX4" fmla="*/ 0 w 1534028"/>
              <a:gd name="connsiteY4" fmla="*/ 432048 h 432048"/>
              <a:gd name="connsiteX5" fmla="*/ 216024 w 1534028"/>
              <a:gd name="connsiteY5" fmla="*/ 216024 h 432048"/>
              <a:gd name="connsiteX6" fmla="*/ 0 w 1534028"/>
              <a:gd name="connsiteY6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028" h="432048">
                <a:moveTo>
                  <a:pt x="0" y="0"/>
                </a:moveTo>
                <a:lnTo>
                  <a:pt x="1318004" y="0"/>
                </a:lnTo>
                <a:lnTo>
                  <a:pt x="1534028" y="216024"/>
                </a:lnTo>
                <a:lnTo>
                  <a:pt x="1318004" y="432048"/>
                </a:lnTo>
                <a:lnTo>
                  <a:pt x="0" y="432048"/>
                </a:lnTo>
                <a:lnTo>
                  <a:pt x="216024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2000</a:t>
            </a:r>
            <a:endParaRPr lang="pt-BR" sz="24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8" name="Forma livre 57"/>
          <p:cNvSpPr/>
          <p:nvPr/>
        </p:nvSpPr>
        <p:spPr>
          <a:xfrm>
            <a:off x="4456499" y="1052736"/>
            <a:ext cx="1621114" cy="432048"/>
          </a:xfrm>
          <a:custGeom>
            <a:avLst/>
            <a:gdLst>
              <a:gd name="connsiteX0" fmla="*/ 0 w 1621114"/>
              <a:gd name="connsiteY0" fmla="*/ 0 h 432048"/>
              <a:gd name="connsiteX1" fmla="*/ 1405090 w 1621114"/>
              <a:gd name="connsiteY1" fmla="*/ 0 h 432048"/>
              <a:gd name="connsiteX2" fmla="*/ 1621114 w 1621114"/>
              <a:gd name="connsiteY2" fmla="*/ 216024 h 432048"/>
              <a:gd name="connsiteX3" fmla="*/ 1405090 w 1621114"/>
              <a:gd name="connsiteY3" fmla="*/ 432048 h 432048"/>
              <a:gd name="connsiteX4" fmla="*/ 0 w 1621114"/>
              <a:gd name="connsiteY4" fmla="*/ 432048 h 432048"/>
              <a:gd name="connsiteX5" fmla="*/ 216024 w 1621114"/>
              <a:gd name="connsiteY5" fmla="*/ 216024 h 432048"/>
              <a:gd name="connsiteX6" fmla="*/ 0 w 1621114"/>
              <a:gd name="connsiteY6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114" h="432048">
                <a:moveTo>
                  <a:pt x="0" y="0"/>
                </a:moveTo>
                <a:lnTo>
                  <a:pt x="1405090" y="0"/>
                </a:lnTo>
                <a:lnTo>
                  <a:pt x="1621114" y="216024"/>
                </a:lnTo>
                <a:lnTo>
                  <a:pt x="1405090" y="432048"/>
                </a:lnTo>
                <a:lnTo>
                  <a:pt x="0" y="432048"/>
                </a:lnTo>
                <a:lnTo>
                  <a:pt x="216024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2008</a:t>
            </a:r>
            <a:endParaRPr lang="pt-BR" sz="24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9" name="Forma livre 58"/>
          <p:cNvSpPr/>
          <p:nvPr/>
        </p:nvSpPr>
        <p:spPr>
          <a:xfrm>
            <a:off x="5915502" y="1052736"/>
            <a:ext cx="1621114" cy="432048"/>
          </a:xfrm>
          <a:custGeom>
            <a:avLst/>
            <a:gdLst>
              <a:gd name="connsiteX0" fmla="*/ 0 w 1621114"/>
              <a:gd name="connsiteY0" fmla="*/ 0 h 432048"/>
              <a:gd name="connsiteX1" fmla="*/ 1405090 w 1621114"/>
              <a:gd name="connsiteY1" fmla="*/ 0 h 432048"/>
              <a:gd name="connsiteX2" fmla="*/ 1621114 w 1621114"/>
              <a:gd name="connsiteY2" fmla="*/ 216024 h 432048"/>
              <a:gd name="connsiteX3" fmla="*/ 1405090 w 1621114"/>
              <a:gd name="connsiteY3" fmla="*/ 432048 h 432048"/>
              <a:gd name="connsiteX4" fmla="*/ 0 w 1621114"/>
              <a:gd name="connsiteY4" fmla="*/ 432048 h 432048"/>
              <a:gd name="connsiteX5" fmla="*/ 216024 w 1621114"/>
              <a:gd name="connsiteY5" fmla="*/ 216024 h 432048"/>
              <a:gd name="connsiteX6" fmla="*/ 0 w 1621114"/>
              <a:gd name="connsiteY6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114" h="432048">
                <a:moveTo>
                  <a:pt x="0" y="0"/>
                </a:moveTo>
                <a:lnTo>
                  <a:pt x="1405090" y="0"/>
                </a:lnTo>
                <a:lnTo>
                  <a:pt x="1621114" y="216024"/>
                </a:lnTo>
                <a:lnTo>
                  <a:pt x="1405090" y="432048"/>
                </a:lnTo>
                <a:lnTo>
                  <a:pt x="0" y="432048"/>
                </a:lnTo>
                <a:lnTo>
                  <a:pt x="216024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2009</a:t>
            </a:r>
            <a:endParaRPr lang="pt-BR" sz="24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1" name="Forma livre 60"/>
          <p:cNvSpPr/>
          <p:nvPr/>
        </p:nvSpPr>
        <p:spPr>
          <a:xfrm>
            <a:off x="7374505" y="1052736"/>
            <a:ext cx="1621114" cy="432048"/>
          </a:xfrm>
          <a:custGeom>
            <a:avLst/>
            <a:gdLst>
              <a:gd name="connsiteX0" fmla="*/ 0 w 1621114"/>
              <a:gd name="connsiteY0" fmla="*/ 0 h 432048"/>
              <a:gd name="connsiteX1" fmla="*/ 1405090 w 1621114"/>
              <a:gd name="connsiteY1" fmla="*/ 0 h 432048"/>
              <a:gd name="connsiteX2" fmla="*/ 1621114 w 1621114"/>
              <a:gd name="connsiteY2" fmla="*/ 216024 h 432048"/>
              <a:gd name="connsiteX3" fmla="*/ 1405090 w 1621114"/>
              <a:gd name="connsiteY3" fmla="*/ 432048 h 432048"/>
              <a:gd name="connsiteX4" fmla="*/ 0 w 1621114"/>
              <a:gd name="connsiteY4" fmla="*/ 432048 h 432048"/>
              <a:gd name="connsiteX5" fmla="*/ 216024 w 1621114"/>
              <a:gd name="connsiteY5" fmla="*/ 216024 h 432048"/>
              <a:gd name="connsiteX6" fmla="*/ 0 w 1621114"/>
              <a:gd name="connsiteY6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1114" h="432048">
                <a:moveTo>
                  <a:pt x="0" y="0"/>
                </a:moveTo>
                <a:lnTo>
                  <a:pt x="1405090" y="0"/>
                </a:lnTo>
                <a:lnTo>
                  <a:pt x="1621114" y="216024"/>
                </a:lnTo>
                <a:lnTo>
                  <a:pt x="1405090" y="432048"/>
                </a:lnTo>
                <a:lnTo>
                  <a:pt x="0" y="432048"/>
                </a:lnTo>
                <a:lnTo>
                  <a:pt x="216024" y="2160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2036" tIns="32004" rIns="248028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2010</a:t>
            </a:r>
            <a:endParaRPr lang="pt-BR" sz="24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3" name="Retângulo de cantos arredondados 42"/>
          <p:cNvSpPr/>
          <p:nvPr/>
        </p:nvSpPr>
        <p:spPr>
          <a:xfrm>
            <a:off x="251520" y="1556792"/>
            <a:ext cx="1368152" cy="1296144"/>
          </a:xfrm>
          <a:prstGeom prst="round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</p:txBody>
      </p:sp>
      <p:sp>
        <p:nvSpPr>
          <p:cNvPr id="46" name="Retângulo de cantos arredondados 45"/>
          <p:cNvSpPr/>
          <p:nvPr/>
        </p:nvSpPr>
        <p:spPr>
          <a:xfrm>
            <a:off x="1691680" y="1556792"/>
            <a:ext cx="1368152" cy="1800200"/>
          </a:xfrm>
          <a:prstGeom prst="round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 algn="just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Retângulo de cantos arredondados 48"/>
          <p:cNvSpPr/>
          <p:nvPr/>
        </p:nvSpPr>
        <p:spPr>
          <a:xfrm>
            <a:off x="3131840" y="1556792"/>
            <a:ext cx="1368152" cy="2376264"/>
          </a:xfrm>
          <a:prstGeom prst="round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</p:txBody>
      </p:sp>
      <p:sp>
        <p:nvSpPr>
          <p:cNvPr id="50" name="Retângulo de cantos arredondados 49"/>
          <p:cNvSpPr/>
          <p:nvPr/>
        </p:nvSpPr>
        <p:spPr>
          <a:xfrm>
            <a:off x="4572000" y="1556792"/>
            <a:ext cx="1368152" cy="3168352"/>
          </a:xfrm>
          <a:prstGeom prst="round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Retângulo de cantos arredondados 50"/>
          <p:cNvSpPr/>
          <p:nvPr/>
        </p:nvSpPr>
        <p:spPr>
          <a:xfrm>
            <a:off x="6012160" y="1556792"/>
            <a:ext cx="1368152" cy="4248472"/>
          </a:xfrm>
          <a:prstGeom prst="round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Retângulo de cantos arredondados 51"/>
          <p:cNvSpPr/>
          <p:nvPr/>
        </p:nvSpPr>
        <p:spPr>
          <a:xfrm>
            <a:off x="7452320" y="1556792"/>
            <a:ext cx="1368152" cy="4824536"/>
          </a:xfrm>
          <a:prstGeom prst="round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4" name="Retângulo de cantos arredondados 63"/>
          <p:cNvSpPr/>
          <p:nvPr/>
        </p:nvSpPr>
        <p:spPr>
          <a:xfrm>
            <a:off x="251520" y="155679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4.320</a:t>
            </a:r>
          </a:p>
          <a:p>
            <a:pPr marL="0" lvl="2"/>
            <a:endParaRPr lang="pt-BR" sz="400" dirty="0" smtClean="0"/>
          </a:p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</p:txBody>
      </p:sp>
      <p:sp>
        <p:nvSpPr>
          <p:cNvPr id="65" name="Retângulo de cantos arredondados 64"/>
          <p:cNvSpPr/>
          <p:nvPr/>
        </p:nvSpPr>
        <p:spPr>
          <a:xfrm>
            <a:off x="1691680" y="155679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 200</a:t>
            </a:r>
          </a:p>
          <a:p>
            <a:pPr marL="0" lvl="2"/>
            <a:endParaRPr lang="pt-BR" sz="400" dirty="0" smtClean="0"/>
          </a:p>
          <a:p>
            <a:pPr marL="36000" lvl="1" algn="just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6" name="Retângulo de cantos arredondados 65"/>
          <p:cNvSpPr/>
          <p:nvPr/>
        </p:nvSpPr>
        <p:spPr>
          <a:xfrm>
            <a:off x="3131840" y="155679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 101 – LRF</a:t>
            </a:r>
          </a:p>
          <a:p>
            <a:pPr marL="0" lvl="2"/>
            <a:endParaRPr lang="pt-BR" sz="400" dirty="0" smtClean="0"/>
          </a:p>
        </p:txBody>
      </p:sp>
      <p:sp>
        <p:nvSpPr>
          <p:cNvPr id="67" name="Retângulo de cantos arredondados 66"/>
          <p:cNvSpPr/>
          <p:nvPr/>
        </p:nvSpPr>
        <p:spPr>
          <a:xfrm>
            <a:off x="4572000" y="155679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NBCT SP 16.2</a:t>
            </a:r>
          </a:p>
          <a:p>
            <a:pPr marL="0" lvl="2"/>
            <a:endParaRPr lang="pt-BR" sz="400" dirty="0" smtClean="0"/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8" name="Retângulo de cantos arredondados 67"/>
          <p:cNvSpPr/>
          <p:nvPr/>
        </p:nvSpPr>
        <p:spPr>
          <a:xfrm>
            <a:off x="4572000" y="299695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NBCT SP 16.11</a:t>
            </a:r>
          </a:p>
          <a:p>
            <a:pPr marL="0" lvl="2"/>
            <a:endParaRPr lang="pt-BR" sz="400" dirty="0" smtClean="0"/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Retângulo de cantos arredondados 68"/>
          <p:cNvSpPr/>
          <p:nvPr/>
        </p:nvSpPr>
        <p:spPr>
          <a:xfrm>
            <a:off x="6012160" y="1556792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PLS 229 – LQF</a:t>
            </a:r>
          </a:p>
          <a:p>
            <a:pPr marL="0" lvl="2"/>
            <a:endParaRPr lang="pt-BR" sz="400" dirty="0" smtClean="0"/>
          </a:p>
        </p:txBody>
      </p:sp>
      <p:sp>
        <p:nvSpPr>
          <p:cNvPr id="70" name="Retângulo de cantos arredondados 69"/>
          <p:cNvSpPr/>
          <p:nvPr/>
        </p:nvSpPr>
        <p:spPr>
          <a:xfrm>
            <a:off x="7452320" y="1556792"/>
            <a:ext cx="136815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13.451 </a:t>
            </a:r>
            <a:r>
              <a:rPr lang="pt-BR" sz="1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LO/CAGE</a:t>
            </a:r>
          </a:p>
          <a:p>
            <a:pPr marL="0" lvl="2"/>
            <a:endParaRPr lang="pt-BR" sz="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Retângulo de cantos arredondados 70"/>
          <p:cNvSpPr/>
          <p:nvPr/>
        </p:nvSpPr>
        <p:spPr>
          <a:xfrm>
            <a:off x="7452320" y="3068960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r>
              <a:rPr lang="pt-BR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CAGE Nº 5</a:t>
            </a:r>
            <a:endParaRPr lang="pt-BR" sz="1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2"/>
            <a:endParaRPr lang="pt-BR" sz="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Retângulo de cantos arredondados 71"/>
          <p:cNvSpPr/>
          <p:nvPr/>
        </p:nvSpPr>
        <p:spPr>
          <a:xfrm>
            <a:off x="251520" y="1844824"/>
            <a:ext cx="1368152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/>
          </a:p>
          <a:p>
            <a:pPr marL="36000" lvl="1" algn="just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Determinação dos</a:t>
            </a:r>
          </a:p>
          <a:p>
            <a:pPr marL="36000" lvl="1" algn="just"/>
            <a:r>
              <a:rPr lang="pt-BR" sz="1000" dirty="0" smtClean="0">
                <a:solidFill>
                  <a:srgbClr val="0070C0"/>
                </a:solidFill>
              </a:rPr>
              <a:t>custos  do serviços industriais</a:t>
            </a:r>
          </a:p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</p:txBody>
      </p:sp>
      <p:sp>
        <p:nvSpPr>
          <p:cNvPr id="73" name="Retângulo de cantos arredondados 72"/>
          <p:cNvSpPr/>
          <p:nvPr/>
        </p:nvSpPr>
        <p:spPr>
          <a:xfrm>
            <a:off x="1691680" y="1844824"/>
            <a:ext cx="1368152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/>
          </a:p>
          <a:p>
            <a:pPr marL="36000" lvl="1" algn="just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Apuração dos </a:t>
            </a:r>
          </a:p>
          <a:p>
            <a:pPr marL="36000" lvl="1" algn="just"/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custos do serviços </a:t>
            </a:r>
          </a:p>
          <a:p>
            <a:pPr marL="36000" lvl="1" algn="just"/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Para </a:t>
            </a:r>
            <a:r>
              <a:rPr lang="pt-BR" sz="1000" dirty="0" smtClean="0">
                <a:solidFill>
                  <a:srgbClr val="0070C0"/>
                </a:solidFill>
              </a:rPr>
              <a:t>evidenciação dos resultados da gestão</a:t>
            </a:r>
          </a:p>
          <a:p>
            <a:pPr marL="36000" lvl="1" algn="just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 algn="just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etângulo de cantos arredondados 73"/>
          <p:cNvSpPr/>
          <p:nvPr/>
        </p:nvSpPr>
        <p:spPr>
          <a:xfrm>
            <a:off x="3131840" y="1772816"/>
            <a:ext cx="1368152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/>
          </a:p>
          <a:p>
            <a:pPr marL="36000" lvl="1" algn="just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Sistema de</a:t>
            </a:r>
          </a:p>
          <a:p>
            <a:pPr marL="36000" lvl="1" algn="just"/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custos  para</a:t>
            </a:r>
          </a:p>
          <a:p>
            <a:pPr marL="36000" lvl="1" algn="just"/>
            <a:r>
              <a:rPr lang="pt-BR" sz="1000" dirty="0" smtClean="0">
                <a:solidFill>
                  <a:srgbClr val="0070C0"/>
                </a:solidFill>
              </a:rPr>
              <a:t>avaliação e</a:t>
            </a:r>
          </a:p>
          <a:p>
            <a:pPr marL="36000" lvl="1" algn="just"/>
            <a:r>
              <a:rPr lang="pt-BR" sz="1000" dirty="0" smtClean="0">
                <a:solidFill>
                  <a:srgbClr val="0070C0"/>
                </a:solidFill>
              </a:rPr>
              <a:t>acompanhamento</a:t>
            </a:r>
          </a:p>
          <a:p>
            <a:pPr marL="36000" lvl="1" algn="just"/>
            <a:r>
              <a:rPr lang="pt-BR" sz="1000" dirty="0" smtClean="0">
                <a:solidFill>
                  <a:srgbClr val="0070C0"/>
                </a:solidFill>
              </a:rPr>
              <a:t>da gestão</a:t>
            </a:r>
          </a:p>
          <a:p>
            <a:pPr marL="36000" lvl="1" algn="just"/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orçamentária, </a:t>
            </a:r>
          </a:p>
          <a:p>
            <a:pPr marL="36000" lvl="1" algn="just"/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financeira e</a:t>
            </a:r>
          </a:p>
          <a:p>
            <a:pPr marL="36000" lvl="1" algn="just"/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patrimonial</a:t>
            </a:r>
          </a:p>
          <a:p>
            <a:pPr marL="36000" lvl="1" algn="just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 algn="just"/>
            <a:endParaRPr lang="pt-BR" sz="1000" dirty="0" smtClean="0">
              <a:solidFill>
                <a:srgbClr val="0070C0"/>
              </a:solidFill>
            </a:endParaRPr>
          </a:p>
        </p:txBody>
      </p:sp>
      <p:sp>
        <p:nvSpPr>
          <p:cNvPr id="77" name="Retângulo de cantos arredondados 76"/>
          <p:cNvSpPr/>
          <p:nvPr/>
        </p:nvSpPr>
        <p:spPr>
          <a:xfrm>
            <a:off x="4572000" y="1772816"/>
            <a:ext cx="1368152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/>
          </a:p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Determina que o sistema contábil  seja estruturado com </a:t>
            </a:r>
            <a:r>
              <a:rPr lang="pt-BR" sz="1000" dirty="0" smtClean="0">
                <a:solidFill>
                  <a:srgbClr val="0070C0"/>
                </a:solidFill>
              </a:rPr>
              <a:t>subsistema de informação de custo</a:t>
            </a: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Retângulo de cantos arredondados 78"/>
          <p:cNvSpPr/>
          <p:nvPr/>
        </p:nvSpPr>
        <p:spPr>
          <a:xfrm>
            <a:off x="4572000" y="3212976"/>
            <a:ext cx="1368152" cy="13681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Estabelece a </a:t>
            </a:r>
            <a:r>
              <a:rPr lang="pt-BR" sz="1000" dirty="0" smtClean="0">
                <a:solidFill>
                  <a:srgbClr val="0070C0"/>
                </a:solidFill>
              </a:rPr>
              <a:t>conceituação, o objeto, os objetivos e as regras  básicas para implantação </a:t>
            </a: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 Subsistema  de Informação de Custos – SICSP</a:t>
            </a: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000" lvl="1">
              <a:buFont typeface="Arial" pitchFamily="34" charset="0"/>
              <a:buChar char="•"/>
            </a:pP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Retângulo de cantos arredondados 79"/>
          <p:cNvSpPr/>
          <p:nvPr/>
        </p:nvSpPr>
        <p:spPr>
          <a:xfrm>
            <a:off x="6012160" y="1916832"/>
            <a:ext cx="1368152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/>
          </a:p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PPA </a:t>
            </a:r>
            <a:r>
              <a:rPr lang="pt-BR" sz="1000" dirty="0" smtClean="0">
                <a:solidFill>
                  <a:srgbClr val="0070C0"/>
                </a:solidFill>
              </a:rPr>
              <a:t>:  custos por programa</a:t>
            </a:r>
          </a:p>
        </p:txBody>
      </p:sp>
      <p:sp>
        <p:nvSpPr>
          <p:cNvPr id="81" name="Retângulo de cantos arredondados 80"/>
          <p:cNvSpPr/>
          <p:nvPr/>
        </p:nvSpPr>
        <p:spPr>
          <a:xfrm>
            <a:off x="6012160" y="2996952"/>
            <a:ext cx="1440160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LDO : demonstrativo de programa, com  respectivo </a:t>
            </a:r>
            <a:r>
              <a:rPr lang="pt-BR" sz="1000" dirty="0" smtClean="0">
                <a:solidFill>
                  <a:srgbClr val="0070C0"/>
                </a:solidFill>
              </a:rPr>
              <a:t>custos</a:t>
            </a:r>
          </a:p>
        </p:txBody>
      </p:sp>
      <p:sp>
        <p:nvSpPr>
          <p:cNvPr id="82" name="Retângulo de cantos arredondados 81"/>
          <p:cNvSpPr/>
          <p:nvPr/>
        </p:nvSpPr>
        <p:spPr>
          <a:xfrm>
            <a:off x="6012160" y="3933056"/>
            <a:ext cx="136815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Informação de custos </a:t>
            </a:r>
            <a:r>
              <a:rPr lang="pt-BR" sz="1000" dirty="0" smtClean="0">
                <a:solidFill>
                  <a:srgbClr val="0070C0"/>
                </a:solidFill>
              </a:rPr>
              <a:t>subsidiar tomada de decisão</a:t>
            </a:r>
          </a:p>
        </p:txBody>
      </p:sp>
      <p:sp>
        <p:nvSpPr>
          <p:cNvPr id="83" name="Retângulo de cantos arredondados 82"/>
          <p:cNvSpPr/>
          <p:nvPr/>
        </p:nvSpPr>
        <p:spPr>
          <a:xfrm>
            <a:off x="6012160" y="4653136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Contas de controle de custos</a:t>
            </a: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Retângulo de cantos arredondados 83"/>
          <p:cNvSpPr/>
          <p:nvPr/>
        </p:nvSpPr>
        <p:spPr>
          <a:xfrm>
            <a:off x="5940152" y="5157192"/>
            <a:ext cx="1440160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rgbClr val="0070C0"/>
                </a:solidFill>
              </a:rPr>
              <a:t>  Função SCI : informação de custos</a:t>
            </a:r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5" name="Retângulo de cantos arredondados 84"/>
          <p:cNvSpPr/>
          <p:nvPr/>
        </p:nvSpPr>
        <p:spPr>
          <a:xfrm>
            <a:off x="6012160" y="2420888"/>
            <a:ext cx="1368152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PPA:  índice </a:t>
            </a:r>
            <a:r>
              <a:rPr lang="pt-BR" sz="1000" dirty="0" smtClean="0">
                <a:solidFill>
                  <a:srgbClr val="0070C0"/>
                </a:solidFill>
              </a:rPr>
              <a:t>custo médio unitário </a:t>
            </a: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estimado e efetivo</a:t>
            </a:r>
          </a:p>
        </p:txBody>
      </p:sp>
      <p:sp>
        <p:nvSpPr>
          <p:cNvPr id="86" name="Retângulo de cantos arredondados 85"/>
          <p:cNvSpPr/>
          <p:nvPr/>
        </p:nvSpPr>
        <p:spPr>
          <a:xfrm>
            <a:off x="7452320" y="1988840"/>
            <a:ext cx="1368152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/>
            <a:endParaRPr lang="pt-BR" sz="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000" lvl="1">
              <a:buFont typeface="Arial" pitchFamily="34" charset="0"/>
              <a:buChar char="•"/>
            </a:pPr>
            <a:r>
              <a:rPr lang="pt-BR" sz="1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1000" dirty="0" smtClean="0">
                <a:solidFill>
                  <a:srgbClr val="0070C0"/>
                </a:solidFill>
              </a:rPr>
              <a:t>Avaliação e acompanhamento </a:t>
            </a: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dos custos como </a:t>
            </a:r>
            <a:r>
              <a:rPr lang="pt-BR" sz="1000" dirty="0" smtClean="0">
                <a:solidFill>
                  <a:srgbClr val="0070C0"/>
                </a:solidFill>
              </a:rPr>
              <a:t>função institucional da CAGE</a:t>
            </a:r>
          </a:p>
        </p:txBody>
      </p:sp>
      <p:sp>
        <p:nvSpPr>
          <p:cNvPr id="87" name="Retângulo de cantos arredondados 86"/>
          <p:cNvSpPr/>
          <p:nvPr/>
        </p:nvSpPr>
        <p:spPr>
          <a:xfrm>
            <a:off x="7452320" y="3429000"/>
            <a:ext cx="1368152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Cria a metodologia de </a:t>
            </a:r>
            <a:r>
              <a:rPr lang="pt-BR" sz="1000" dirty="0" smtClean="0">
                <a:solidFill>
                  <a:srgbClr val="0070C0"/>
                </a:solidFill>
              </a:rPr>
              <a:t>Estruturação Hierárquica de Centros de Custos</a:t>
            </a: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" name="Retângulo de cantos arredondados 88"/>
          <p:cNvSpPr/>
          <p:nvPr/>
        </p:nvSpPr>
        <p:spPr>
          <a:xfrm>
            <a:off x="7452320" y="4149080"/>
            <a:ext cx="1368152" cy="18722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00" lvl="1">
              <a:buFont typeface="Arial" pitchFamily="34" charset="0"/>
              <a:buChar char="•"/>
            </a:pP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pt-BR" sz="1000" dirty="0" smtClean="0">
                <a:solidFill>
                  <a:srgbClr val="0070C0"/>
                </a:solidFill>
              </a:rPr>
              <a:t>Sistemas informatizados </a:t>
            </a: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 Estado deverão adotar/ser adequados (EHCC) para </a:t>
            </a:r>
            <a:r>
              <a:rPr lang="pt-BR" sz="1000" dirty="0" smtClean="0">
                <a:solidFill>
                  <a:srgbClr val="0070C0"/>
                </a:solidFill>
              </a:rPr>
              <a:t>viabilizar a apropriação </a:t>
            </a: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valores aos CC e </a:t>
            </a:r>
            <a:r>
              <a:rPr lang="pt-BR" sz="1000" dirty="0" smtClean="0">
                <a:solidFill>
                  <a:srgbClr val="0070C0"/>
                </a:solidFill>
              </a:rPr>
              <a:t>possibilitar a interação </a:t>
            </a:r>
            <a:r>
              <a:rPr lang="pt-B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  CUSTOS-RS</a:t>
            </a:r>
          </a:p>
          <a:p>
            <a:pPr marL="36000" lvl="1"/>
            <a:endParaRPr lang="pt-B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ítulo 40"/>
          <p:cNvSpPr txBox="1">
            <a:spLocks/>
          </p:cNvSpPr>
          <p:nvPr/>
        </p:nvSpPr>
        <p:spPr>
          <a:xfrm>
            <a:off x="467544" y="0"/>
            <a:ext cx="8676456" cy="404664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PROJETO CUSTOS-RS</a:t>
            </a:r>
            <a:br>
              <a:rPr kumimoji="0" lang="pt-BR" sz="20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endParaRPr kumimoji="0" lang="pt-BR" sz="2000" b="0" i="0" u="none" strike="noStrike" kern="1200" cap="none" spc="-15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364537" y="6640512"/>
            <a:ext cx="779463" cy="217488"/>
            <a:chOff x="5850" y="3630"/>
            <a:chExt cx="5063" cy="1414"/>
          </a:xfrm>
        </p:grpSpPr>
        <p:sp>
          <p:nvSpPr>
            <p:cNvPr id="45" name="AutoShape 4"/>
            <p:cNvSpPr>
              <a:spLocks noChangeAspect="1" noChangeArrowheads="1"/>
            </p:cNvSpPr>
            <p:nvPr/>
          </p:nvSpPr>
          <p:spPr bwMode="auto">
            <a:xfrm>
              <a:off x="5850" y="3630"/>
              <a:ext cx="5063" cy="141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6176" y="3630"/>
              <a:ext cx="1261" cy="1130"/>
            </a:xfrm>
            <a:prstGeom prst="rect">
              <a:avLst/>
            </a:prstGeom>
            <a:noFill/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/>
            <a:stretch>
              <a:fillRect/>
            </a:stretch>
          </p:blipFill>
          <p:spPr bwMode="auto">
            <a:xfrm>
              <a:off x="7437" y="3630"/>
              <a:ext cx="3047" cy="1093"/>
            </a:xfrm>
            <a:prstGeom prst="rect">
              <a:avLst/>
            </a:prstGeom>
            <a:noFill/>
          </p:spPr>
        </p:pic>
      </p:grpSp>
      <p:sp>
        <p:nvSpPr>
          <p:cNvPr id="53" name="Retângulo 52"/>
          <p:cNvSpPr/>
          <p:nvPr/>
        </p:nvSpPr>
        <p:spPr>
          <a:xfrm>
            <a:off x="0" y="332656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pc="300" dirty="0" smtClean="0">
                <a:solidFill>
                  <a:srgbClr val="0070C0"/>
                </a:solidFill>
                <a:latin typeface="Cambria" pitchFamily="18" charset="0"/>
              </a:rPr>
              <a:t>Arcabouço Normativo</a:t>
            </a:r>
          </a:p>
        </p:txBody>
      </p:sp>
      <p:sp>
        <p:nvSpPr>
          <p:cNvPr id="44" name="Retângulo 43"/>
          <p:cNvSpPr/>
          <p:nvPr/>
        </p:nvSpPr>
        <p:spPr>
          <a:xfrm>
            <a:off x="0" y="692696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dirty="0" smtClean="0">
                <a:latin typeface="Cambria" pitchFamily="18" charset="0"/>
              </a:rPr>
              <a:t>Marcos Históricos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uild="allAtOnce" animBg="1"/>
      <p:bldP spid="56" grpId="0" build="allAtOnce" animBg="1"/>
      <p:bldP spid="57" grpId="0" build="allAtOnce" animBg="1"/>
      <p:bldP spid="58" grpId="0" build="allAtOnce" animBg="1"/>
      <p:bldP spid="59" grpId="0" build="allAtOnce" animBg="1"/>
      <p:bldP spid="61" grpId="0" build="allAtOnce" animBg="1"/>
      <p:bldP spid="43" grpId="0" animBg="1"/>
      <p:bldP spid="46" grpId="0" animBg="1"/>
      <p:bldP spid="49" grpId="0" animBg="1"/>
      <p:bldP spid="50" grpId="0" animBg="1"/>
      <p:bldP spid="51" grpId="0" animBg="1"/>
      <p:bldP spid="52" grpId="0" animBg="1"/>
      <p:bldP spid="64" grpId="0" build="allAtOnce"/>
      <p:bldP spid="65" grpId="0" build="allAtOnce"/>
      <p:bldP spid="66" grpId="0" build="allAtOnce"/>
      <p:bldP spid="67" grpId="0" build="allAtOnce"/>
      <p:bldP spid="68" grpId="0" build="allAtOnce"/>
      <p:bldP spid="69" grpId="0" build="allAtOnce"/>
      <p:bldP spid="70" grpId="0" build="allAtOnce"/>
      <p:bldP spid="71" grpId="0" build="allAtOnce"/>
      <p:bldP spid="72" grpId="0" build="allAtOnce"/>
      <p:bldP spid="73" grpId="0" build="allAtOnce"/>
      <p:bldP spid="74" grpId="0" build="allAtOnce"/>
      <p:bldP spid="77" grpId="0" build="allAtOnce"/>
      <p:bldP spid="79" grpId="0" build="allAtOnce"/>
      <p:bldP spid="80" grpId="0" build="allAtOnce"/>
      <p:bldP spid="81" grpId="0" build="allAtOnce"/>
      <p:bldP spid="82" grpId="0" build="allAtOnce"/>
      <p:bldP spid="83" grpId="0" build="allAtOnce"/>
      <p:bldP spid="84" grpId="0" build="allAtOnce"/>
      <p:bldP spid="85" grpId="0" build="allAtOnce"/>
      <p:bldP spid="86" grpId="0" build="allAtOnce"/>
      <p:bldP spid="87" grpId="0" build="allAtOnce"/>
      <p:bldP spid="89" grpId="0" build="allAtOnce"/>
      <p:bldP spid="44" grpId="0" build="allAtOnce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4462</TotalTime>
  <Words>1295</Words>
  <Application>Microsoft Office PowerPoint</Application>
  <PresentationFormat>Apresentação na tela (4:3)</PresentationFormat>
  <Paragraphs>378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PROJETO CUSTOS-RS</vt:lpstr>
      <vt:lpstr>PROJETO CUSTOS-RS </vt:lpstr>
      <vt:lpstr>PROJETO CUSTOS-RS </vt:lpstr>
      <vt:lpstr>PROJETO CUSTOS-RS </vt:lpstr>
      <vt:lpstr>PROJETO CUSTOS-RS </vt:lpstr>
      <vt:lpstr>PROJETO CUSTOS-RS </vt:lpstr>
      <vt:lpstr>PROJETO CUSTOS-RS </vt:lpstr>
      <vt:lpstr>PROJETO CUSTOS-RS </vt:lpstr>
      <vt:lpstr>Apresentação do PowerPoint</vt:lpstr>
      <vt:lpstr>Apresentação do PowerPoint</vt:lpstr>
      <vt:lpstr>PROJETO CUSTOS-RS </vt:lpstr>
      <vt:lpstr>PROJETO CUSTOS-RS </vt:lpstr>
      <vt:lpstr>PROJETO CUSTOS-RS </vt:lpstr>
      <vt:lpstr>PROJETO CUSTOS-RS </vt:lpstr>
      <vt:lpstr>PROJETO CUSTOS-RS </vt:lpstr>
      <vt:lpstr>PROJETO CUSTOS-RS </vt:lpstr>
      <vt:lpstr>PROJETO CUSTOS-RS </vt:lpstr>
      <vt:lpstr>Apresentação do PowerPoint</vt:lpstr>
      <vt:lpstr>PROJETO CUSTOS-RS </vt:lpstr>
      <vt:lpstr>Apresentação do PowerPoint</vt:lpstr>
      <vt:lpstr>PROJETO CUSTOS-RS </vt:lpstr>
      <vt:lpstr>PROJETO CUSTOS-RS </vt:lpstr>
      <vt:lpstr>PROJETO CUSTOS-RS </vt:lpstr>
      <vt:lpstr>PROJETO CUSTOS-RS </vt:lpstr>
      <vt:lpstr>Apresentação do PowerPoint</vt:lpstr>
      <vt:lpstr>PROJETO CUSTOS-RS </vt:lpstr>
      <vt:lpstr>PROJETO CUSTOS-RS </vt:lpstr>
      <vt:lpstr>PROJETO CUSTOS-RS </vt:lpstr>
      <vt:lpstr>PROJETO CUSTOS-RS </vt:lpstr>
      <vt:lpstr>PROJETO CUSTOS-RS </vt:lpstr>
      <vt:lpstr>PROJETO CUSTOS-RS </vt:lpstr>
      <vt:lpstr>PROJETO CUSTOS-RS </vt:lpstr>
      <vt:lpstr>PROJETO CUSTOS-RS </vt:lpstr>
      <vt:lpstr>PROJETO CUSTOS-RS </vt:lpstr>
    </vt:vector>
  </TitlesOfParts>
  <Company>Secretaria da Fazenda - 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joseb</dc:creator>
  <cp:lastModifiedBy>Paulo Leandro Alves</cp:lastModifiedBy>
  <cp:revision>372</cp:revision>
  <dcterms:created xsi:type="dcterms:W3CDTF">2011-07-05T13:17:10Z</dcterms:created>
  <dcterms:modified xsi:type="dcterms:W3CDTF">2011-08-18T14:01:47Z</dcterms:modified>
</cp:coreProperties>
</file>