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9" r:id="rId1"/>
    <p:sldMasterId id="2147483650" r:id="rId2"/>
    <p:sldMasterId id="2147483651" r:id="rId3"/>
    <p:sldMasterId id="2147483652" r:id="rId4"/>
    <p:sldMasterId id="2147483653" r:id="rId5"/>
    <p:sldMasterId id="2147483654" r:id="rId6"/>
    <p:sldMasterId id="2147483655" r:id="rId7"/>
    <p:sldMasterId id="2147483656" r:id="rId8"/>
    <p:sldMasterId id="2147483657" r:id="rId9"/>
    <p:sldMasterId id="2147483658" r:id="rId10"/>
    <p:sldMasterId id="2147483659" r:id="rId11"/>
    <p:sldMasterId id="2147483660" r:id="rId12"/>
    <p:sldMasterId id="2147483661" r:id="rId13"/>
    <p:sldMasterId id="2147483662" r:id="rId14"/>
    <p:sldMasterId id="2147483663" r:id="rId15"/>
    <p:sldMasterId id="2147483664" r:id="rId16"/>
  </p:sldMasterIdLst>
  <p:notesMasterIdLst>
    <p:notesMasterId r:id="rId69"/>
  </p:notesMasterIdLst>
  <p:sldIdLst>
    <p:sldId id="256" r:id="rId17"/>
    <p:sldId id="324" r:id="rId18"/>
    <p:sldId id="363" r:id="rId19"/>
    <p:sldId id="325" r:id="rId20"/>
    <p:sldId id="364" r:id="rId21"/>
    <p:sldId id="376" r:id="rId22"/>
    <p:sldId id="377" r:id="rId23"/>
    <p:sldId id="344" r:id="rId24"/>
    <p:sldId id="380" r:id="rId25"/>
    <p:sldId id="385" r:id="rId26"/>
    <p:sldId id="383" r:id="rId27"/>
    <p:sldId id="345" r:id="rId28"/>
    <p:sldId id="333" r:id="rId29"/>
    <p:sldId id="362" r:id="rId30"/>
    <p:sldId id="326" r:id="rId31"/>
    <p:sldId id="365" r:id="rId32"/>
    <p:sldId id="328" r:id="rId33"/>
    <p:sldId id="366" r:id="rId34"/>
    <p:sldId id="330" r:id="rId35"/>
    <p:sldId id="375" r:id="rId36"/>
    <p:sldId id="346" r:id="rId37"/>
    <p:sldId id="339" r:id="rId38"/>
    <p:sldId id="334" r:id="rId39"/>
    <p:sldId id="368" r:id="rId40"/>
    <p:sldId id="331" r:id="rId41"/>
    <p:sldId id="371" r:id="rId42"/>
    <p:sldId id="349" r:id="rId43"/>
    <p:sldId id="350" r:id="rId44"/>
    <p:sldId id="374" r:id="rId45"/>
    <p:sldId id="353" r:id="rId46"/>
    <p:sldId id="372" r:id="rId47"/>
    <p:sldId id="373" r:id="rId48"/>
    <p:sldId id="258" r:id="rId49"/>
    <p:sldId id="259" r:id="rId50"/>
    <p:sldId id="260" r:id="rId51"/>
    <p:sldId id="262" r:id="rId52"/>
    <p:sldId id="264" r:id="rId53"/>
    <p:sldId id="266" r:id="rId54"/>
    <p:sldId id="268" r:id="rId55"/>
    <p:sldId id="271" r:id="rId56"/>
    <p:sldId id="318" r:id="rId57"/>
    <p:sldId id="316" r:id="rId58"/>
    <p:sldId id="319" r:id="rId59"/>
    <p:sldId id="317" r:id="rId60"/>
    <p:sldId id="288" r:id="rId61"/>
    <p:sldId id="291" r:id="rId62"/>
    <p:sldId id="293" r:id="rId63"/>
    <p:sldId id="294" r:id="rId64"/>
    <p:sldId id="295" r:id="rId65"/>
    <p:sldId id="296" r:id="rId66"/>
    <p:sldId id="298" r:id="rId67"/>
    <p:sldId id="306" r:id="rId68"/>
  </p:sldIdLst>
  <p:sldSz cx="9144000" cy="6858000" type="screen4x3"/>
  <p:notesSz cx="6761163" cy="9942513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Tahoma" charset="0"/>
        <a:ea typeface="ＭＳ Ｐゴシック" charset="0"/>
        <a:cs typeface="ＭＳ Ｐゴシック" charset="0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Tahoma" charset="0"/>
        <a:ea typeface="ＭＳ Ｐゴシック" charset="0"/>
        <a:cs typeface="ＭＳ Ｐゴシック" charset="0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Tahoma" charset="0"/>
        <a:ea typeface="ＭＳ Ｐゴシック" charset="0"/>
        <a:cs typeface="ＭＳ Ｐゴシック" charset="0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Tahoma" charset="0"/>
        <a:ea typeface="ＭＳ Ｐゴシック" charset="0"/>
        <a:cs typeface="ＭＳ Ｐゴシック" charset="0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Tahoma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bg1"/>
        </a:solidFill>
        <a:latin typeface="Tahoma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bg1"/>
        </a:solidFill>
        <a:latin typeface="Tahoma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bg1"/>
        </a:solidFill>
        <a:latin typeface="Tahoma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bg1"/>
        </a:solidFill>
        <a:latin typeface="Tahoma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132" userDrawn="1">
          <p15:clr>
            <a:srgbClr val="A4A3A4"/>
          </p15:clr>
        </p15:guide>
        <p15:guide id="2" pos="213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09" autoAdjust="0"/>
    <p:restoredTop sz="94660"/>
  </p:normalViewPr>
  <p:slideViewPr>
    <p:cSldViewPr>
      <p:cViewPr varScale="1">
        <p:scale>
          <a:sx n="75" d="100"/>
          <a:sy n="75" d="100"/>
        </p:scale>
        <p:origin x="-1608" y="-120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3132"/>
        <p:guide pos="213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" Target="slides/slide1.xml"/><Relationship Id="rId18" Type="http://schemas.openxmlformats.org/officeDocument/2006/relationships/slide" Target="slides/slide2.xml"/><Relationship Id="rId19" Type="http://schemas.openxmlformats.org/officeDocument/2006/relationships/slide" Target="slides/slide3.xml"/><Relationship Id="rId63" Type="http://schemas.openxmlformats.org/officeDocument/2006/relationships/slide" Target="slides/slide47.xml"/><Relationship Id="rId64" Type="http://schemas.openxmlformats.org/officeDocument/2006/relationships/slide" Target="slides/slide48.xml"/><Relationship Id="rId65" Type="http://schemas.openxmlformats.org/officeDocument/2006/relationships/slide" Target="slides/slide49.xml"/><Relationship Id="rId66" Type="http://schemas.openxmlformats.org/officeDocument/2006/relationships/slide" Target="slides/slide50.xml"/><Relationship Id="rId67" Type="http://schemas.openxmlformats.org/officeDocument/2006/relationships/slide" Target="slides/slide51.xml"/><Relationship Id="rId68" Type="http://schemas.openxmlformats.org/officeDocument/2006/relationships/slide" Target="slides/slide52.xml"/><Relationship Id="rId69" Type="http://schemas.openxmlformats.org/officeDocument/2006/relationships/notesMaster" Target="notesMasters/notesMaster1.xml"/><Relationship Id="rId50" Type="http://schemas.openxmlformats.org/officeDocument/2006/relationships/slide" Target="slides/slide34.xml"/><Relationship Id="rId51" Type="http://schemas.openxmlformats.org/officeDocument/2006/relationships/slide" Target="slides/slide35.xml"/><Relationship Id="rId52" Type="http://schemas.openxmlformats.org/officeDocument/2006/relationships/slide" Target="slides/slide36.xml"/><Relationship Id="rId53" Type="http://schemas.openxmlformats.org/officeDocument/2006/relationships/slide" Target="slides/slide37.xml"/><Relationship Id="rId54" Type="http://schemas.openxmlformats.org/officeDocument/2006/relationships/slide" Target="slides/slide38.xml"/><Relationship Id="rId55" Type="http://schemas.openxmlformats.org/officeDocument/2006/relationships/slide" Target="slides/slide39.xml"/><Relationship Id="rId56" Type="http://schemas.openxmlformats.org/officeDocument/2006/relationships/slide" Target="slides/slide40.xml"/><Relationship Id="rId57" Type="http://schemas.openxmlformats.org/officeDocument/2006/relationships/slide" Target="slides/slide41.xml"/><Relationship Id="rId58" Type="http://schemas.openxmlformats.org/officeDocument/2006/relationships/slide" Target="slides/slide42.xml"/><Relationship Id="rId59" Type="http://schemas.openxmlformats.org/officeDocument/2006/relationships/slide" Target="slides/slide43.xml"/><Relationship Id="rId40" Type="http://schemas.openxmlformats.org/officeDocument/2006/relationships/slide" Target="slides/slide24.xml"/><Relationship Id="rId41" Type="http://schemas.openxmlformats.org/officeDocument/2006/relationships/slide" Target="slides/slide25.xml"/><Relationship Id="rId42" Type="http://schemas.openxmlformats.org/officeDocument/2006/relationships/slide" Target="slides/slide26.xml"/><Relationship Id="rId43" Type="http://schemas.openxmlformats.org/officeDocument/2006/relationships/slide" Target="slides/slide27.xml"/><Relationship Id="rId44" Type="http://schemas.openxmlformats.org/officeDocument/2006/relationships/slide" Target="slides/slide28.xml"/><Relationship Id="rId45" Type="http://schemas.openxmlformats.org/officeDocument/2006/relationships/slide" Target="slides/slide29.xml"/><Relationship Id="rId46" Type="http://schemas.openxmlformats.org/officeDocument/2006/relationships/slide" Target="slides/slide30.xml"/><Relationship Id="rId47" Type="http://schemas.openxmlformats.org/officeDocument/2006/relationships/slide" Target="slides/slide31.xml"/><Relationship Id="rId48" Type="http://schemas.openxmlformats.org/officeDocument/2006/relationships/slide" Target="slides/slide32.xml"/><Relationship Id="rId49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" Target="slides/slide14.xml"/><Relationship Id="rId31" Type="http://schemas.openxmlformats.org/officeDocument/2006/relationships/slide" Target="slides/slide15.xml"/><Relationship Id="rId32" Type="http://schemas.openxmlformats.org/officeDocument/2006/relationships/slide" Target="slides/slide16.xml"/><Relationship Id="rId33" Type="http://schemas.openxmlformats.org/officeDocument/2006/relationships/slide" Target="slides/slide17.xml"/><Relationship Id="rId34" Type="http://schemas.openxmlformats.org/officeDocument/2006/relationships/slide" Target="slides/slide18.xml"/><Relationship Id="rId35" Type="http://schemas.openxmlformats.org/officeDocument/2006/relationships/slide" Target="slides/slide19.xml"/><Relationship Id="rId36" Type="http://schemas.openxmlformats.org/officeDocument/2006/relationships/slide" Target="slides/slide20.xml"/><Relationship Id="rId37" Type="http://schemas.openxmlformats.org/officeDocument/2006/relationships/slide" Target="slides/slide21.xml"/><Relationship Id="rId38" Type="http://schemas.openxmlformats.org/officeDocument/2006/relationships/slide" Target="slides/slide22.xml"/><Relationship Id="rId39" Type="http://schemas.openxmlformats.org/officeDocument/2006/relationships/slide" Target="slides/slide23.xml"/><Relationship Id="rId70" Type="http://schemas.openxmlformats.org/officeDocument/2006/relationships/printerSettings" Target="printerSettings/printerSettings1.bin"/><Relationship Id="rId71" Type="http://schemas.openxmlformats.org/officeDocument/2006/relationships/presProps" Target="presProps.xml"/><Relationship Id="rId72" Type="http://schemas.openxmlformats.org/officeDocument/2006/relationships/viewProps" Target="viewProps.xml"/><Relationship Id="rId20" Type="http://schemas.openxmlformats.org/officeDocument/2006/relationships/slide" Target="slides/slide4.xml"/><Relationship Id="rId21" Type="http://schemas.openxmlformats.org/officeDocument/2006/relationships/slide" Target="slides/slide5.xml"/><Relationship Id="rId22" Type="http://schemas.openxmlformats.org/officeDocument/2006/relationships/slide" Target="slides/slide6.xml"/><Relationship Id="rId23" Type="http://schemas.openxmlformats.org/officeDocument/2006/relationships/slide" Target="slides/slide7.xml"/><Relationship Id="rId24" Type="http://schemas.openxmlformats.org/officeDocument/2006/relationships/slide" Target="slides/slide8.xml"/><Relationship Id="rId25" Type="http://schemas.openxmlformats.org/officeDocument/2006/relationships/slide" Target="slides/slide9.xml"/><Relationship Id="rId26" Type="http://schemas.openxmlformats.org/officeDocument/2006/relationships/slide" Target="slides/slide10.xml"/><Relationship Id="rId27" Type="http://schemas.openxmlformats.org/officeDocument/2006/relationships/slide" Target="slides/slide11.xml"/><Relationship Id="rId28" Type="http://schemas.openxmlformats.org/officeDocument/2006/relationships/slide" Target="slides/slide12.xml"/><Relationship Id="rId29" Type="http://schemas.openxmlformats.org/officeDocument/2006/relationships/slide" Target="slides/slide13.xml"/><Relationship Id="rId73" Type="http://schemas.openxmlformats.org/officeDocument/2006/relationships/theme" Target="theme/theme1.xml"/><Relationship Id="rId74" Type="http://schemas.openxmlformats.org/officeDocument/2006/relationships/tableStyles" Target="tableStyles.xml"/><Relationship Id="rId60" Type="http://schemas.openxmlformats.org/officeDocument/2006/relationships/slide" Target="slides/slide44.xml"/><Relationship Id="rId61" Type="http://schemas.openxmlformats.org/officeDocument/2006/relationships/slide" Target="slides/slide45.xml"/><Relationship Id="rId62" Type="http://schemas.openxmlformats.org/officeDocument/2006/relationships/slide" Target="slides/slide46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AutoShape 1"/>
          <p:cNvSpPr>
            <a:spLocks noChangeArrowheads="1"/>
          </p:cNvSpPr>
          <p:nvPr/>
        </p:nvSpPr>
        <p:spPr bwMode="auto">
          <a:xfrm>
            <a:off x="0" y="0"/>
            <a:ext cx="6761163" cy="994251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0" y="0"/>
            <a:ext cx="2929837" cy="497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3829761" y="0"/>
            <a:ext cx="2929837" cy="497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6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896938" y="746125"/>
            <a:ext cx="4965700" cy="3725863"/>
          </a:xfrm>
          <a:prstGeom prst="rect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437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676117" y="4722694"/>
            <a:ext cx="5407366" cy="4472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0" y="9443662"/>
            <a:ext cx="2929837" cy="497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9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3829761" y="9443662"/>
            <a:ext cx="2928272" cy="495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Arial" charset="0"/>
                <a:cs typeface="Segoe UI" charset="0"/>
              </a:defRPr>
            </a:lvl1pPr>
          </a:lstStyle>
          <a:p>
            <a:fld id="{EA345D8D-2A52-3C46-9D05-2458A7B7607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92534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25D2045-60B5-5D40-A144-3186B988427C}" type="slidenum">
              <a:rPr lang="en-US"/>
              <a:pPr/>
              <a:t>1</a:t>
            </a:fld>
            <a:endParaRPr lang="en-US"/>
          </a:p>
        </p:txBody>
      </p:sp>
      <p:sp>
        <p:nvSpPr>
          <p:cNvPr id="71681" name="Text Box 1"/>
          <p:cNvSpPr txBox="1">
            <a:spLocks noChangeArrowheads="1"/>
          </p:cNvSpPr>
          <p:nvPr/>
        </p:nvSpPr>
        <p:spPr bwMode="auto">
          <a:xfrm>
            <a:off x="3829761" y="9443662"/>
            <a:ext cx="2929837" cy="497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buClrTx/>
              <a:buFontTx/>
              <a:buNone/>
            </a:pPr>
            <a:fld id="{0C7E83E2-41D2-2C42-B22C-5E3002D4C603}" type="slidenum">
              <a:rPr lang="en-US" sz="1200">
                <a:latin typeface="Arial" charset="0"/>
              </a:rPr>
              <a:pPr algn="r">
                <a:buClrTx/>
                <a:buFontTx/>
                <a:buNone/>
              </a:pPr>
              <a:t>1</a:t>
            </a:fld>
            <a:endParaRPr lang="en-US" sz="1200">
              <a:latin typeface="Arial" charset="0"/>
            </a:endParaRPr>
          </a:p>
        </p:txBody>
      </p:sp>
      <p:sp>
        <p:nvSpPr>
          <p:cNvPr id="71682" name="Text Box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96938" y="746125"/>
            <a:ext cx="4967287" cy="3727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676117" y="4722694"/>
            <a:ext cx="5408930" cy="4474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9753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C3E06EB-38EA-3B4B-94FE-44B2E41304B4}" type="slidenum">
              <a:rPr lang="en-US"/>
              <a:pPr/>
              <a:t>21</a:t>
            </a:fld>
            <a:endParaRPr lang="en-US"/>
          </a:p>
        </p:txBody>
      </p:sp>
      <p:sp>
        <p:nvSpPr>
          <p:cNvPr id="9625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96938" y="746125"/>
            <a:ext cx="4967287" cy="3727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9625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6117" y="4722694"/>
            <a:ext cx="5408930" cy="447413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5590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16678C8-E54E-D84E-840A-C4D5842A9B1F}" type="slidenum">
              <a:rPr lang="en-US"/>
              <a:pPr/>
              <a:t>26</a:t>
            </a:fld>
            <a:endParaRPr lang="en-US"/>
          </a:p>
        </p:txBody>
      </p:sp>
      <p:sp>
        <p:nvSpPr>
          <p:cNvPr id="7270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96938" y="746125"/>
            <a:ext cx="4967287" cy="3727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7270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6117" y="4722694"/>
            <a:ext cx="5408930" cy="447413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3269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7FDF3CB-3B60-E34B-BEA0-A85B4894182F}" type="slidenum">
              <a:rPr lang="en-US"/>
              <a:pPr/>
              <a:t>27</a:t>
            </a:fld>
            <a:endParaRPr lang="en-US"/>
          </a:p>
        </p:txBody>
      </p:sp>
      <p:sp>
        <p:nvSpPr>
          <p:cNvPr id="10035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96938" y="746125"/>
            <a:ext cx="4967287" cy="3727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0035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6117" y="4722694"/>
            <a:ext cx="5408930" cy="447413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259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0579150-4ABD-5740-8EEC-F2FBCBD6D310}" type="slidenum">
              <a:rPr lang="en-US"/>
              <a:pPr/>
              <a:t>28</a:t>
            </a:fld>
            <a:endParaRPr lang="en-US"/>
          </a:p>
        </p:txBody>
      </p:sp>
      <p:sp>
        <p:nvSpPr>
          <p:cNvPr id="1013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96938" y="746125"/>
            <a:ext cx="4967287" cy="3727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013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6117" y="4722694"/>
            <a:ext cx="5408930" cy="447413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8509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EA345D8D-2A52-3C46-9D05-2458A7B76072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9004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8ED33F5-097A-514B-AFC1-1180DB4A727F}" type="slidenum">
              <a:rPr lang="en-US"/>
              <a:pPr/>
              <a:t>30</a:t>
            </a:fld>
            <a:endParaRPr lang="en-US"/>
          </a:p>
        </p:txBody>
      </p:sp>
      <p:sp>
        <p:nvSpPr>
          <p:cNvPr id="10240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96938" y="746125"/>
            <a:ext cx="4967287" cy="3727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0240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6117" y="4722694"/>
            <a:ext cx="5408930" cy="447413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7673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C154D12-97F5-E147-88ED-BAA6A2E2CAF1}" type="slidenum">
              <a:rPr lang="en-US"/>
              <a:pPr/>
              <a:t>33</a:t>
            </a:fld>
            <a:endParaRPr lang="en-US"/>
          </a:p>
        </p:txBody>
      </p:sp>
      <p:sp>
        <p:nvSpPr>
          <p:cNvPr id="7372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96938" y="746125"/>
            <a:ext cx="4967287" cy="3727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7373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6117" y="4722694"/>
            <a:ext cx="5408930" cy="447413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7871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C9EE68D-DA5F-7746-9219-24A57F91DC7F}" type="slidenum">
              <a:rPr lang="en-US"/>
              <a:pPr/>
              <a:t>34</a:t>
            </a:fld>
            <a:endParaRPr lang="en-US"/>
          </a:p>
        </p:txBody>
      </p:sp>
      <p:sp>
        <p:nvSpPr>
          <p:cNvPr id="7475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96938" y="746125"/>
            <a:ext cx="4967287" cy="3727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7475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6117" y="4722694"/>
            <a:ext cx="5408930" cy="447413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6817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7A12076-ED22-B34A-B0EC-A59067493F18}" type="slidenum">
              <a:rPr lang="en-US"/>
              <a:pPr/>
              <a:t>35</a:t>
            </a:fld>
            <a:endParaRPr lang="en-US"/>
          </a:p>
        </p:txBody>
      </p:sp>
      <p:sp>
        <p:nvSpPr>
          <p:cNvPr id="757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96938" y="746125"/>
            <a:ext cx="4967287" cy="3727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757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6117" y="4722694"/>
            <a:ext cx="5408930" cy="447413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7921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55F6465-332F-6443-B2BA-1FC3E6D96694}" type="slidenum">
              <a:rPr lang="en-US"/>
              <a:pPr/>
              <a:t>36</a:t>
            </a:fld>
            <a:endParaRPr lang="en-US"/>
          </a:p>
        </p:txBody>
      </p:sp>
      <p:sp>
        <p:nvSpPr>
          <p:cNvPr id="7782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96938" y="746125"/>
            <a:ext cx="4967287" cy="3727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7782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6117" y="4722694"/>
            <a:ext cx="5408930" cy="447413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4571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9816BB3-EF24-7A4A-8CC9-881693C49858}" type="slidenum">
              <a:rPr lang="en-US"/>
              <a:pPr/>
              <a:t>3</a:t>
            </a:fld>
            <a:endParaRPr lang="en-US"/>
          </a:p>
        </p:txBody>
      </p:sp>
      <p:sp>
        <p:nvSpPr>
          <p:cNvPr id="76801" name="Text Box 1"/>
          <p:cNvSpPr txBox="1">
            <a:spLocks noChangeArrowheads="1"/>
          </p:cNvSpPr>
          <p:nvPr/>
        </p:nvSpPr>
        <p:spPr bwMode="auto">
          <a:xfrm>
            <a:off x="3829761" y="9443662"/>
            <a:ext cx="2929837" cy="497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buClrTx/>
              <a:buFontTx/>
              <a:buNone/>
            </a:pPr>
            <a:fld id="{A0D1D7BE-DB9F-2641-A7B0-2A756FDEF4D8}" type="slidenum">
              <a:rPr lang="en-US" sz="1200">
                <a:latin typeface="Arial" charset="0"/>
              </a:rPr>
              <a:pPr algn="r">
                <a:buClrTx/>
                <a:buFontTx/>
                <a:buNone/>
              </a:pPr>
              <a:t>3</a:t>
            </a:fld>
            <a:endParaRPr lang="en-US" sz="1200">
              <a:latin typeface="Arial" charset="0"/>
            </a:endParaRPr>
          </a:p>
        </p:txBody>
      </p:sp>
      <p:sp>
        <p:nvSpPr>
          <p:cNvPr id="76802" name="Text Box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96938" y="746125"/>
            <a:ext cx="4967287" cy="3727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76803" name="Text Box 3"/>
          <p:cNvSpPr txBox="1">
            <a:spLocks noChangeArrowheads="1"/>
          </p:cNvSpPr>
          <p:nvPr/>
        </p:nvSpPr>
        <p:spPr bwMode="auto">
          <a:xfrm>
            <a:off x="676117" y="4722694"/>
            <a:ext cx="5408930" cy="4474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9994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D7D6FD8-6A2D-2C45-88C6-0714FCCB9BE1}" type="slidenum">
              <a:rPr lang="en-US"/>
              <a:pPr/>
              <a:t>37</a:t>
            </a:fld>
            <a:endParaRPr lang="en-US"/>
          </a:p>
        </p:txBody>
      </p:sp>
      <p:sp>
        <p:nvSpPr>
          <p:cNvPr id="7987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96938" y="746125"/>
            <a:ext cx="4967287" cy="3727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7987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6117" y="4722694"/>
            <a:ext cx="5408930" cy="447413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6364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BACFC0F-0046-7648-994F-FF18948FED3B}" type="slidenum">
              <a:rPr lang="en-US"/>
              <a:pPr/>
              <a:t>38</a:t>
            </a:fld>
            <a:endParaRPr lang="en-US"/>
          </a:p>
        </p:txBody>
      </p:sp>
      <p:sp>
        <p:nvSpPr>
          <p:cNvPr id="8192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96938" y="746125"/>
            <a:ext cx="4967287" cy="3727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8192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6117" y="4722694"/>
            <a:ext cx="5408930" cy="447413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6551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2C217F7-4B21-954A-9AF6-F3296904999B}" type="slidenum">
              <a:rPr lang="en-US"/>
              <a:pPr/>
              <a:t>39</a:t>
            </a:fld>
            <a:endParaRPr lang="en-US"/>
          </a:p>
        </p:txBody>
      </p:sp>
      <p:sp>
        <p:nvSpPr>
          <p:cNvPr id="8396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96938" y="746125"/>
            <a:ext cx="4967287" cy="3727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8397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6117" y="4722694"/>
            <a:ext cx="5408930" cy="447413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6348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011C42D-D076-2F40-9217-D9790D9F6D9C}" type="slidenum">
              <a:rPr lang="en-US"/>
              <a:pPr/>
              <a:t>40</a:t>
            </a:fld>
            <a:endParaRPr lang="en-US"/>
          </a:p>
        </p:txBody>
      </p:sp>
      <p:sp>
        <p:nvSpPr>
          <p:cNvPr id="8704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96938" y="746125"/>
            <a:ext cx="4967287" cy="3727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8704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6117" y="4722694"/>
            <a:ext cx="5408930" cy="447413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8128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7AE476E-F888-B245-BD3D-4A17C11A2586}" type="slidenum">
              <a:rPr lang="en-US"/>
              <a:pPr/>
              <a:t>41</a:t>
            </a:fld>
            <a:endParaRPr lang="en-US"/>
          </a:p>
        </p:txBody>
      </p:sp>
      <p:sp>
        <p:nvSpPr>
          <p:cNvPr id="10854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96938" y="746125"/>
            <a:ext cx="4967287" cy="3727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0854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6117" y="4722694"/>
            <a:ext cx="5408930" cy="447413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5791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ED87FAF-C1EA-8E42-844F-32FAEA221CFB}" type="slidenum">
              <a:rPr lang="en-US"/>
              <a:pPr/>
              <a:t>42</a:t>
            </a:fld>
            <a:endParaRPr lang="en-US"/>
          </a:p>
        </p:txBody>
      </p:sp>
      <p:sp>
        <p:nvSpPr>
          <p:cNvPr id="9728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96938" y="746125"/>
            <a:ext cx="4967287" cy="3727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9728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6117" y="4722694"/>
            <a:ext cx="5408930" cy="447413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8320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B7D9C37-DB51-C54F-836F-1E86314C454B}" type="slidenum">
              <a:rPr lang="en-US"/>
              <a:pPr/>
              <a:t>43</a:t>
            </a:fld>
            <a:endParaRPr lang="en-US"/>
          </a:p>
        </p:txBody>
      </p:sp>
      <p:sp>
        <p:nvSpPr>
          <p:cNvPr id="1136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96938" y="746125"/>
            <a:ext cx="4967287" cy="3727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136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6117" y="4722694"/>
            <a:ext cx="5408930" cy="447413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9429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0BEA5D3-FF20-8F49-ABE4-876457788DE3}" type="slidenum">
              <a:rPr lang="en-US"/>
              <a:pPr/>
              <a:t>44</a:t>
            </a:fld>
            <a:endParaRPr lang="en-US"/>
          </a:p>
        </p:txBody>
      </p:sp>
      <p:sp>
        <p:nvSpPr>
          <p:cNvPr id="10649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96938" y="746125"/>
            <a:ext cx="4967287" cy="3727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0649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6117" y="4722694"/>
            <a:ext cx="5408930" cy="447413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27082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96556E1-2B84-C04A-AD1F-35D98B42D076}" type="slidenum">
              <a:rPr lang="en-US"/>
              <a:pPr/>
              <a:t>45</a:t>
            </a:fld>
            <a:endParaRPr lang="en-US"/>
          </a:p>
        </p:txBody>
      </p:sp>
      <p:sp>
        <p:nvSpPr>
          <p:cNvPr id="10444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96938" y="746125"/>
            <a:ext cx="4967287" cy="3727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0445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6117" y="4722694"/>
            <a:ext cx="5408930" cy="447413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16195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2F15974-5808-EC4E-93D0-EE9BDAD82927}" type="slidenum">
              <a:rPr lang="en-US"/>
              <a:pPr/>
              <a:t>46</a:t>
            </a:fld>
            <a:endParaRPr lang="en-US"/>
          </a:p>
        </p:txBody>
      </p:sp>
      <p:sp>
        <p:nvSpPr>
          <p:cNvPr id="10752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96938" y="746125"/>
            <a:ext cx="4967287" cy="3727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0752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6117" y="4722694"/>
            <a:ext cx="5408930" cy="447413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930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9816BB3-EF24-7A4A-8CC9-881693C49858}" type="slidenum">
              <a:rPr lang="en-US"/>
              <a:pPr/>
              <a:t>5</a:t>
            </a:fld>
            <a:endParaRPr lang="en-US"/>
          </a:p>
        </p:txBody>
      </p:sp>
      <p:sp>
        <p:nvSpPr>
          <p:cNvPr id="76801" name="Text Box 1"/>
          <p:cNvSpPr txBox="1">
            <a:spLocks noChangeArrowheads="1"/>
          </p:cNvSpPr>
          <p:nvPr/>
        </p:nvSpPr>
        <p:spPr bwMode="auto">
          <a:xfrm>
            <a:off x="3829761" y="9443662"/>
            <a:ext cx="2929837" cy="497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buClrTx/>
              <a:buFontTx/>
              <a:buNone/>
            </a:pPr>
            <a:fld id="{A0D1D7BE-DB9F-2641-A7B0-2A756FDEF4D8}" type="slidenum">
              <a:rPr lang="en-US" sz="1200">
                <a:latin typeface="Arial" charset="0"/>
              </a:rPr>
              <a:pPr algn="r">
                <a:buClrTx/>
                <a:buFontTx/>
                <a:buNone/>
              </a:pPr>
              <a:t>5</a:t>
            </a:fld>
            <a:endParaRPr lang="en-US" sz="1200">
              <a:latin typeface="Arial" charset="0"/>
            </a:endParaRPr>
          </a:p>
        </p:txBody>
      </p:sp>
      <p:sp>
        <p:nvSpPr>
          <p:cNvPr id="76802" name="Text Box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96938" y="746125"/>
            <a:ext cx="4967287" cy="3727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76803" name="Text Box 3"/>
          <p:cNvSpPr txBox="1">
            <a:spLocks noChangeArrowheads="1"/>
          </p:cNvSpPr>
          <p:nvPr/>
        </p:nvSpPr>
        <p:spPr bwMode="auto">
          <a:xfrm>
            <a:off x="676117" y="4722694"/>
            <a:ext cx="5408930" cy="4474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05797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4FFD833-EE64-4946-BA65-2D5F9E32C326}" type="slidenum">
              <a:rPr lang="en-US"/>
              <a:pPr/>
              <a:t>47</a:t>
            </a:fld>
            <a:endParaRPr lang="en-US"/>
          </a:p>
        </p:txBody>
      </p:sp>
      <p:sp>
        <p:nvSpPr>
          <p:cNvPr id="10956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96938" y="746125"/>
            <a:ext cx="4967287" cy="3727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0957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6117" y="4722694"/>
            <a:ext cx="5408930" cy="447413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5359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866EBC6-BD61-6E4B-B15A-69E6766B78AA}" type="slidenum">
              <a:rPr lang="en-US"/>
              <a:pPr/>
              <a:t>48</a:t>
            </a:fld>
            <a:endParaRPr lang="en-US"/>
          </a:p>
        </p:txBody>
      </p:sp>
      <p:sp>
        <p:nvSpPr>
          <p:cNvPr id="11059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96938" y="746125"/>
            <a:ext cx="4967287" cy="3727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1059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6117" y="4722694"/>
            <a:ext cx="5408930" cy="447413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91221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2B4227C-12D5-A643-A598-68226DE2978C}" type="slidenum">
              <a:rPr lang="en-US"/>
              <a:pPr/>
              <a:t>49</a:t>
            </a:fld>
            <a:endParaRPr lang="en-US"/>
          </a:p>
        </p:txBody>
      </p:sp>
      <p:sp>
        <p:nvSpPr>
          <p:cNvPr id="11161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96938" y="746125"/>
            <a:ext cx="4967287" cy="3727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1161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6117" y="4722694"/>
            <a:ext cx="5408930" cy="447413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29248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61D0845-CB84-E34F-BF9A-71D7458F699D}" type="slidenum">
              <a:rPr lang="en-US"/>
              <a:pPr/>
              <a:t>50</a:t>
            </a:fld>
            <a:endParaRPr lang="en-US"/>
          </a:p>
        </p:txBody>
      </p:sp>
      <p:sp>
        <p:nvSpPr>
          <p:cNvPr id="11264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96938" y="746125"/>
            <a:ext cx="4967287" cy="3727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1264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6117" y="4722694"/>
            <a:ext cx="5408930" cy="447413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28368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E1A2430-A3A3-2642-9887-2B5EA1600B99}" type="slidenum">
              <a:rPr lang="en-US"/>
              <a:pPr/>
              <a:t>51</a:t>
            </a:fld>
            <a:endParaRPr lang="en-US"/>
          </a:p>
        </p:txBody>
      </p:sp>
      <p:sp>
        <p:nvSpPr>
          <p:cNvPr id="11468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96938" y="746125"/>
            <a:ext cx="4967287" cy="3727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1469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6117" y="4722694"/>
            <a:ext cx="5408930" cy="447413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83115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79023DA-6A20-1A44-8C1F-B3337C3BB977}" type="slidenum">
              <a:rPr lang="en-US"/>
              <a:pPr/>
              <a:t>52</a:t>
            </a:fld>
            <a:endParaRPr lang="en-US"/>
          </a:p>
        </p:txBody>
      </p:sp>
      <p:sp>
        <p:nvSpPr>
          <p:cNvPr id="122881" name="Text Box 1"/>
          <p:cNvSpPr txBox="1">
            <a:spLocks noChangeArrowheads="1"/>
          </p:cNvSpPr>
          <p:nvPr/>
        </p:nvSpPr>
        <p:spPr bwMode="auto">
          <a:xfrm>
            <a:off x="3829761" y="9443662"/>
            <a:ext cx="2929837" cy="497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buClrTx/>
              <a:buFontTx/>
              <a:buNone/>
            </a:pPr>
            <a:fld id="{C4006AB0-991E-9248-8846-7C99D2A91263}" type="slidenum">
              <a:rPr lang="en-US" sz="1200">
                <a:latin typeface="Arial" charset="0"/>
              </a:rPr>
              <a:pPr algn="r">
                <a:buClrTx/>
                <a:buFontTx/>
                <a:buNone/>
              </a:pPr>
              <a:t>52</a:t>
            </a:fld>
            <a:endParaRPr lang="en-US" sz="1200">
              <a:latin typeface="Arial" charset="0"/>
            </a:endParaRPr>
          </a:p>
        </p:txBody>
      </p:sp>
      <p:sp>
        <p:nvSpPr>
          <p:cNvPr id="122882" name="Text Box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96938" y="746125"/>
            <a:ext cx="4967287" cy="3727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22883" name="Text Box 3"/>
          <p:cNvSpPr txBox="1">
            <a:spLocks noChangeArrowheads="1"/>
          </p:cNvSpPr>
          <p:nvPr/>
        </p:nvSpPr>
        <p:spPr bwMode="auto">
          <a:xfrm>
            <a:off x="676117" y="4722694"/>
            <a:ext cx="5408930" cy="4474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5848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9816BB3-EF24-7A4A-8CC9-881693C49858}" type="slidenum">
              <a:rPr lang="en-US"/>
              <a:pPr/>
              <a:t>6</a:t>
            </a:fld>
            <a:endParaRPr lang="en-US"/>
          </a:p>
        </p:txBody>
      </p:sp>
      <p:sp>
        <p:nvSpPr>
          <p:cNvPr id="76801" name="Text Box 1"/>
          <p:cNvSpPr txBox="1">
            <a:spLocks noChangeArrowheads="1"/>
          </p:cNvSpPr>
          <p:nvPr/>
        </p:nvSpPr>
        <p:spPr bwMode="auto">
          <a:xfrm>
            <a:off x="3829761" y="9443662"/>
            <a:ext cx="2929837" cy="497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buClrTx/>
              <a:buFontTx/>
              <a:buNone/>
            </a:pPr>
            <a:fld id="{A0D1D7BE-DB9F-2641-A7B0-2A756FDEF4D8}" type="slidenum">
              <a:rPr lang="en-US" sz="1200">
                <a:latin typeface="Arial" charset="0"/>
              </a:rPr>
              <a:pPr algn="r">
                <a:buClrTx/>
                <a:buFontTx/>
                <a:buNone/>
              </a:pPr>
              <a:t>6</a:t>
            </a:fld>
            <a:endParaRPr lang="en-US" sz="1200">
              <a:latin typeface="Arial" charset="0"/>
            </a:endParaRPr>
          </a:p>
        </p:txBody>
      </p:sp>
      <p:sp>
        <p:nvSpPr>
          <p:cNvPr id="76802" name="Text Box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96938" y="746125"/>
            <a:ext cx="4967287" cy="3727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76803" name="Text Box 3"/>
          <p:cNvSpPr txBox="1">
            <a:spLocks noChangeArrowheads="1"/>
          </p:cNvSpPr>
          <p:nvPr/>
        </p:nvSpPr>
        <p:spPr bwMode="auto">
          <a:xfrm>
            <a:off x="676117" y="4722694"/>
            <a:ext cx="5408930" cy="4474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0579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8C15F07-9D99-B043-B503-11F00A58B7B1}" type="slidenum">
              <a:rPr lang="en-US"/>
              <a:pPr/>
              <a:t>8</a:t>
            </a:fld>
            <a:endParaRPr lang="en-US"/>
          </a:p>
        </p:txBody>
      </p:sp>
      <p:sp>
        <p:nvSpPr>
          <p:cNvPr id="9420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96938" y="746125"/>
            <a:ext cx="4967287" cy="3727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9421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6117" y="4722694"/>
            <a:ext cx="5408930" cy="447413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6902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8C15F07-9D99-B043-B503-11F00A58B7B1}" type="slidenum">
              <a:rPr lang="en-US"/>
              <a:pPr/>
              <a:t>10</a:t>
            </a:fld>
            <a:endParaRPr lang="en-US"/>
          </a:p>
        </p:txBody>
      </p:sp>
      <p:sp>
        <p:nvSpPr>
          <p:cNvPr id="9420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96938" y="746125"/>
            <a:ext cx="4967287" cy="3727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9421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6117" y="4722694"/>
            <a:ext cx="5408930" cy="447413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6902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608766E-BF3E-DC4C-B55E-DD180A94685A}" type="slidenum">
              <a:rPr lang="en-US"/>
              <a:pPr/>
              <a:t>12</a:t>
            </a:fld>
            <a:endParaRPr lang="en-US"/>
          </a:p>
        </p:txBody>
      </p:sp>
      <p:sp>
        <p:nvSpPr>
          <p:cNvPr id="9523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96938" y="746125"/>
            <a:ext cx="4967287" cy="3727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9523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6117" y="4722694"/>
            <a:ext cx="5408930" cy="447413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6163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7A76DEE-1D50-F148-98E9-8E903A649B6D}" type="slidenum">
              <a:rPr lang="en-US"/>
              <a:pPr/>
              <a:t>14</a:t>
            </a:fld>
            <a:endParaRPr lang="en-US"/>
          </a:p>
        </p:txBody>
      </p:sp>
      <p:sp>
        <p:nvSpPr>
          <p:cNvPr id="8089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96938" y="746125"/>
            <a:ext cx="4967287" cy="3727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8089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6117" y="4722694"/>
            <a:ext cx="5408930" cy="447413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5802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9004C37-4080-CB43-9817-1A52664D8B27}" type="slidenum">
              <a:rPr lang="en-US"/>
              <a:pPr/>
              <a:t>18</a:t>
            </a:fld>
            <a:endParaRPr lang="en-US"/>
          </a:p>
        </p:txBody>
      </p:sp>
      <p:sp>
        <p:nvSpPr>
          <p:cNvPr id="8499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96938" y="746125"/>
            <a:ext cx="4967287" cy="3727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8499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6117" y="4722694"/>
            <a:ext cx="5408930" cy="447413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8731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9FFF6B5A-0964-CC43-A93C-3DBCDEDCA6C8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</p:spTree>
    <p:extLst>
      <p:ext uri="{BB962C8B-B14F-4D97-AF65-F5344CB8AC3E}">
        <p14:creationId xmlns:p14="http://schemas.microsoft.com/office/powerpoint/2010/main" val="36290823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E816001E-3ADD-AC43-A508-C2B6CCBC639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</p:spTree>
    <p:extLst>
      <p:ext uri="{BB962C8B-B14F-4D97-AF65-F5344CB8AC3E}">
        <p14:creationId xmlns:p14="http://schemas.microsoft.com/office/powerpoint/2010/main" val="127446304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1B5A5AA1-1508-6E48-A025-ABCA37FC83A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55008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A6C52E5D-6743-AE4B-BDEF-76148B3DFEB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65832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E382F1EC-73CE-9E4B-96BF-3F8EA1F9170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03983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3" y="1828800"/>
            <a:ext cx="3714750" cy="4206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828800"/>
            <a:ext cx="3714750" cy="4206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ADDCB76F-6D58-AD49-967A-72502351710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2260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4382BA0D-6F46-034D-8AD8-8F02797730E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06215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CAB58DA5-1490-0F49-91A6-CA04E999A2F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34063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DE01C3B1-085F-1F4D-AC60-85A864477B1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90881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175D45BD-4516-1C4E-B22C-2E217B377F5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46333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61226D36-27DC-1144-BFCB-4A61A5807EC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01663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1092239E-A7E8-2F48-A38F-49A4048F88B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517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65888" y="381000"/>
            <a:ext cx="1895475" cy="565467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3" y="381000"/>
            <a:ext cx="5534025" cy="565467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DBA73ED2-3E73-6740-93A3-32E56485004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</p:spTree>
    <p:extLst>
      <p:ext uri="{BB962C8B-B14F-4D97-AF65-F5344CB8AC3E}">
        <p14:creationId xmlns:p14="http://schemas.microsoft.com/office/powerpoint/2010/main" val="370360244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65888" y="381000"/>
            <a:ext cx="1895475" cy="565467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3" y="381000"/>
            <a:ext cx="5534025" cy="565467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F70A7B2F-C472-9444-AB25-3E99ABCCA28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88771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ECD6BEDF-9718-C54F-9AD3-1000AE3C556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12055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185B9632-8621-274C-9CC2-E10FBA87BEA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54632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9BA9094D-1A11-9444-9B2A-3B3CEE1B462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45412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3" y="1828800"/>
            <a:ext cx="3714750" cy="4206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828800"/>
            <a:ext cx="3714750" cy="4206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D59DEE0D-6840-784B-9DB4-19525FB8E0C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67716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66F3F08F-9DF7-8F4D-80EA-5232B145897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18132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FE4A74AD-9B80-6D40-AE47-D6640ECA07B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2691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DE2D964E-E80F-CD47-8D60-23A8098B48B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60143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E6D18C4B-2BA3-2340-B23C-95E18A446DA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12070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0DEDB9E2-8D12-E643-AF4D-1C97E86FB0C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1078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CC90D658-555A-194A-91F0-DD4952F2455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22559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E224364D-52C5-D147-A2CA-3DA7C4D2BD8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52306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65888" y="381000"/>
            <a:ext cx="1895475" cy="565467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3" y="381000"/>
            <a:ext cx="5534025" cy="565467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FB95C594-55DE-5C4B-B0EA-BDDCA9C1506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04028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AD39B15B-18DF-4443-B316-9A4A8781665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96575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846D66D4-AB23-F845-88E7-25243B9B2C8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74699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CA5D842C-CA5B-424F-8381-BBA2348E478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05062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3" y="1828800"/>
            <a:ext cx="3714750" cy="4206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828800"/>
            <a:ext cx="3714750" cy="4206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641A36A3-1915-E347-9623-19E99B47928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86544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A2B98EEB-3682-5242-9161-239BA80848D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23870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8B954940-B492-BB42-AE8A-A4AD3E55C93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8313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1AE7D233-B581-D545-B024-E75F709581B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78376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F5947E09-8532-154D-844B-6ABE4766238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8006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18AE9958-0428-2744-B579-4F1DCE326B2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24151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CEC7C7E4-20D4-6145-A54D-37FF36CBCE8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18902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246C4090-8C56-6740-B87B-E0B5D51AACF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98553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65888" y="381000"/>
            <a:ext cx="1895475" cy="565467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3" y="381000"/>
            <a:ext cx="5534025" cy="565467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9C6584E3-DAE3-8F43-8487-19CE609EDE0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4793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636791E0-285A-4A49-AD7E-56150B8E0F1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08198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BA69017D-1AF5-2B41-BB26-466EDE27C14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47504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26F31470-FC93-5F42-B33C-4AD6DB2F5DF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97448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3" y="1828800"/>
            <a:ext cx="3714750" cy="4206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828800"/>
            <a:ext cx="3714750" cy="4206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8B339A10-32E8-7840-8001-0EDFEF32771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43341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E90668EC-11B5-B44F-9FA9-74BD750B24E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69520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A87BC40F-B3B1-1B45-9E5C-DBDA5870686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72110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1F0B1900-F82A-9A40-8BF6-FB03C4E27D0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5123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D1D800E2-D8AA-D34F-B04F-F6A03C1D03F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20994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606DD36F-B539-D44F-99F0-FA317257572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71780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9B5C8E35-4AF4-E54F-9F1E-852CE27A517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57445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E31A4852-87C5-E64E-B058-1BF18761C83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37398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65888" y="381000"/>
            <a:ext cx="1895475" cy="565467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3" y="381000"/>
            <a:ext cx="5534025" cy="565467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14FED419-9853-4240-A8F2-96781163A86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40384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C403C72C-0F82-784A-9980-3069941F38A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53820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53C47772-9EA8-8849-AA7B-2133125C62D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29215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C0AF9A32-D817-3F46-97B0-932935B1931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82728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3" y="1828800"/>
            <a:ext cx="3714750" cy="4206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828800"/>
            <a:ext cx="3714750" cy="4206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04BD3BF5-E654-3948-B8CE-D8F4DD8D27E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18564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DC9DE6F8-40EC-A24B-80AC-72268DFD4FD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11477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B9D85100-7D0D-8547-BDA8-E5C2AAF45AE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7991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3" y="1828800"/>
            <a:ext cx="3714750" cy="4206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828800"/>
            <a:ext cx="3714750" cy="4206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CDFE75D0-C0E5-4B46-A4A5-3E2AD5DE5B9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15023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9A917250-350E-B34A-AE9D-BF5D15B8626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38576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29297B6C-F79F-DF4B-B91C-9CDCAEBAFE8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41180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65E2185A-76C5-B24C-9573-592C8097016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32350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61ACADFE-0CF1-FB49-98E4-E6BB145D45C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35658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65888" y="381000"/>
            <a:ext cx="1895475" cy="565467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3" y="381000"/>
            <a:ext cx="5534025" cy="565467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A3E1AC8F-8FA8-BD49-866C-53B8D43B45E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05380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ABED1CCE-206C-3F49-BAB0-9912553FE6E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858214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40A01C07-1E92-4B49-971D-7C8203B64BA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786362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02F3986D-A5C4-E640-ABE4-593D3F976B2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65582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3" y="1828800"/>
            <a:ext cx="3714750" cy="4206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828800"/>
            <a:ext cx="3714750" cy="4206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878932A3-7A96-CC42-8C17-D3DD0BFFEBA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30528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6AD8C45B-C07F-004F-ABA9-1E0940602BF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056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F02F5E0E-908D-3449-858B-8852D67EA18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80051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BB057A9D-6B7F-D047-B2D6-440589DBEC1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25300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084789CA-F139-A04E-884E-C3FDB7EC9F0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093838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3DDBC376-1880-9246-AAF5-747F1E18144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730788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0C31327E-525E-F443-A7E6-8C13515605C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39125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6F249D02-5612-D64E-B60E-759A7248FC0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83346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65888" y="381000"/>
            <a:ext cx="1895475" cy="565467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3" y="381000"/>
            <a:ext cx="5534025" cy="565467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434681A8-511E-5A43-9ACF-F42ED640D62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071738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ED03EF25-52CF-FB47-ACED-BCF933B3B11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061198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547B32B8-8A47-0C43-BDEC-3D4E39A4F4D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60629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52816921-523D-7847-8133-C3707CD7002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137048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3" y="1828800"/>
            <a:ext cx="3714750" cy="4206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828800"/>
            <a:ext cx="3714750" cy="4206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337035CF-F5AE-CC42-BC5F-BC3F6C226E9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1854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8B81C1EF-1A4D-BD4C-A2F6-F0EED6CF21E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094552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5E3038A4-1AF6-CC49-BAED-316AF1F0EE9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638262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08257385-B5F0-D544-9529-4C8AA34B75B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295568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7607858C-10BB-414B-8E5B-54BBA39F5E5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529203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9E58B337-C0EB-8844-BB18-4E6257FF3D5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976363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4726C3C1-0946-9649-95BE-1D0873969E4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74641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FD371B8E-593A-1F44-B9FF-0BF08FCFFD2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483256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65888" y="381000"/>
            <a:ext cx="1895475" cy="565467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3" y="381000"/>
            <a:ext cx="5534025" cy="565467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0F721B3D-9FEA-E34A-AC93-77FDADBA096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1232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2E856FF1-3244-834F-9FC6-55B3958973C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2250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6FB54EB1-AE87-C043-A3D9-86F5C3042D9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01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8D4DB9B0-40AD-3442-9944-51D2B9696CF4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</p:spTree>
    <p:extLst>
      <p:ext uri="{BB962C8B-B14F-4D97-AF65-F5344CB8AC3E}">
        <p14:creationId xmlns:p14="http://schemas.microsoft.com/office/powerpoint/2010/main" val="21295022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0DA2031F-0D74-124F-8330-E9EB9B844DE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755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A3EAA3D0-5A5F-6C41-A18C-957D90445DD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0405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65888" y="381000"/>
            <a:ext cx="1895475" cy="565467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3" y="381000"/>
            <a:ext cx="5534025" cy="565467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AA82CAF3-861E-4B40-A2AB-4ACE83C7341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2272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8C4065DD-E22B-2741-B3E7-4F0BA3973DD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4599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F7C65E24-D254-BA45-B136-907F8A0D784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3427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3DBE5D3B-1461-0843-B035-7672BCD7CCA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5470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3" y="1828800"/>
            <a:ext cx="3714750" cy="4206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828800"/>
            <a:ext cx="3714750" cy="4206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E022E76D-7EC8-0A4C-8804-BF56C07A2E7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697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1A44C498-9727-B34B-ADA5-EFAF0201C5D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4286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02FB0207-A02D-B149-9D7A-92A89C125BC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1774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ACA94287-AE5D-7B4B-BA26-F1169FF0641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003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C208AF30-AB7A-A14F-966E-0EF6A6A0B8A7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</p:spTree>
    <p:extLst>
      <p:ext uri="{BB962C8B-B14F-4D97-AF65-F5344CB8AC3E}">
        <p14:creationId xmlns:p14="http://schemas.microsoft.com/office/powerpoint/2010/main" val="34571662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0A43B182-7674-CB4E-9A75-4220D77ABAA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6326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AC86F2F5-B931-A74E-AE04-DD68F2B2C0F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8313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EEC719E9-5F55-4C4D-8D45-727D87BDCD7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4983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65888" y="381000"/>
            <a:ext cx="1895475" cy="565467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3" y="381000"/>
            <a:ext cx="5534025" cy="565467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C7D0E218-A953-AA4A-BEEB-2FE51BF992E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7868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29241886-889B-DA45-8CC8-CA1918C6DB1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8282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51D41DC1-8C27-594D-A184-20C97CE483A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3930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9421DE18-BE91-C740-85F4-6D258089C3D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9180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3" y="1828800"/>
            <a:ext cx="3714750" cy="4206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828800"/>
            <a:ext cx="3714750" cy="4206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3739E966-F3E0-8A4F-8C01-31A2C2CBC68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3447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9C1EA1D5-62AF-3446-9898-8AAA9032413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8236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05F1AD00-B02E-904F-B642-34A5E73CEF2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110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3" y="1828800"/>
            <a:ext cx="3714750" cy="4206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828800"/>
            <a:ext cx="3714750" cy="4206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8454D0A0-0ECB-1845-9855-4C45567DD644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</p:spTree>
    <p:extLst>
      <p:ext uri="{BB962C8B-B14F-4D97-AF65-F5344CB8AC3E}">
        <p14:creationId xmlns:p14="http://schemas.microsoft.com/office/powerpoint/2010/main" val="139496150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486F6F33-95A7-DD47-BD68-ADA370C0952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58739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12E00A73-2859-1145-A30A-D1599DFCBE4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3817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C9EBF009-1A4A-BF42-B02F-DA1DA6695B1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9480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62CE4388-49A7-AA46-AB76-31AF3287279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65137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65888" y="381000"/>
            <a:ext cx="1895475" cy="565467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3" y="381000"/>
            <a:ext cx="5534025" cy="565467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99195892-013D-0741-8AA4-E5C1D52A1D2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6603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B5000515-4144-7C4A-AE57-5E21C235B4C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89754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4F2CFB84-30E6-364F-A21E-A2FFD8CB2E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38475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78AF1A02-4279-F248-BD7F-1D4DE6B2ED5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81790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3" y="1828800"/>
            <a:ext cx="3714750" cy="4206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828800"/>
            <a:ext cx="3714750" cy="4206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A74E39D6-20AA-CF4C-8564-209549C051D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24331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9093EBFA-A528-6D4F-A27D-18F251D8234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1872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3FAA5431-9627-B244-88F7-67E8BFA4CA14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</p:spTree>
    <p:extLst>
      <p:ext uri="{BB962C8B-B14F-4D97-AF65-F5344CB8AC3E}">
        <p14:creationId xmlns:p14="http://schemas.microsoft.com/office/powerpoint/2010/main" val="105569691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8918C955-CF35-A04F-AC4A-9F62260139F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18075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1557A112-1CB3-4648-A3CA-FC25EBDBF22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29899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C67CE5A6-094F-6A42-8C81-7574DE1435F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10185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3932ADEF-B166-234D-90E4-3B70486FC4E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65192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77795DAC-360E-BB48-823A-4EC74700777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57764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65888" y="381000"/>
            <a:ext cx="1895475" cy="565467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3" y="381000"/>
            <a:ext cx="5534025" cy="565467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A5FEC21D-3A81-7F4A-8381-FBAAB16126C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92531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0F5D989F-7A59-0C4D-A1CD-7A49743231E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21674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8CA4DC0D-30A8-9146-9A36-8A2DEAF54FD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39912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B3CE18E9-5002-1D4F-9846-79D46E39352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47922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3" y="1828800"/>
            <a:ext cx="3714750" cy="4206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828800"/>
            <a:ext cx="3714750" cy="4206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E19AEF48-6FE3-B244-B1FD-54E58AA3E06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726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50440914-1B87-F04E-A781-EA760B23653E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</p:spTree>
    <p:extLst>
      <p:ext uri="{BB962C8B-B14F-4D97-AF65-F5344CB8AC3E}">
        <p14:creationId xmlns:p14="http://schemas.microsoft.com/office/powerpoint/2010/main" val="673677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78B69FBE-AECA-C544-8149-58ACA075746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45847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9FAD42FF-94D2-7D48-9823-05D8725BC13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09498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2EC89265-BB8C-9B4E-AD16-9758FFFE870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57984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18C63C44-C605-B14F-913C-B2AF9DD89C8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70759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BA995846-5FDD-D944-89D4-E8CCB0ED3D6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44372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07CB5D0E-BCAE-2B4D-9890-1007395B675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55171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65888" y="381000"/>
            <a:ext cx="1895475" cy="565467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3" y="381000"/>
            <a:ext cx="5534025" cy="565467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DD295ED8-FFF6-A84B-9505-61E5DFC5465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38462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E834378E-A03A-BC47-9276-C893BC8B5D8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12567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CB0C199A-DB47-A946-A5D9-5C8ED7FA290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00511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9FDE2050-361B-254C-9545-832EC77C2EF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8319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80774B34-DB0C-2347-8FB0-2FC2E8EDA51D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</p:spTree>
    <p:extLst>
      <p:ext uri="{BB962C8B-B14F-4D97-AF65-F5344CB8AC3E}">
        <p14:creationId xmlns:p14="http://schemas.microsoft.com/office/powerpoint/2010/main" val="355113671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3" y="1828800"/>
            <a:ext cx="3714750" cy="4206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828800"/>
            <a:ext cx="3714750" cy="4206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0C685DB1-90CB-4443-BD62-EC638F02DD3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64242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537DFE91-E3AC-574B-B532-05727739E49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931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6ECA053E-6FA8-E046-949B-996412AC62D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47157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1776A5A4-E454-F741-AAE4-2713FE358BD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92910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D9A43EA9-0367-3647-8B44-91976E1350F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11411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6F73B174-B8C4-4346-A594-6F854D26C88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67917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22B15C7D-986B-9045-8F79-CCDCB1E037C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93774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65888" y="381000"/>
            <a:ext cx="1895475" cy="565467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3" y="381000"/>
            <a:ext cx="5534025" cy="565467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625B1BB4-C6C9-464C-84C3-BB2C5BABD81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22510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87A1C472-FAD4-F543-A4D4-25C56C9FB45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52938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C599FA28-C0AB-7049-8D84-4DB2ACD0435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379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18D9102-77BA-A644-9A8D-E2088C21A891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</p:spTree>
    <p:extLst>
      <p:ext uri="{BB962C8B-B14F-4D97-AF65-F5344CB8AC3E}">
        <p14:creationId xmlns:p14="http://schemas.microsoft.com/office/powerpoint/2010/main" val="130248883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6291769B-A34C-AF44-B366-E4C24ECD456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92381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3" y="1828800"/>
            <a:ext cx="3714750" cy="4206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828800"/>
            <a:ext cx="3714750" cy="4206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454E4F36-1E82-124F-A97A-476E902025C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95081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D0BA6634-DF5F-CB40-B596-BCB84D79CA0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4903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D2DDBFFA-75A9-F24B-B4B9-5772A42D7DB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45511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413B2FDA-A96E-764B-8452-C910768EECB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85542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2DF63EC0-6054-FA4A-98E7-6AA4207327E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51386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67FAED49-BA81-554D-9F08-7631FA9552B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04854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3C3EC4E1-3FB8-9047-AD54-6B2D8FFEDC1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96683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65888" y="381000"/>
            <a:ext cx="1895475" cy="565467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3" y="381000"/>
            <a:ext cx="5534025" cy="565467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6EF07CE9-B45E-6A45-A87D-6843D95A882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91662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E28FE345-E899-7640-91A4-2CDEA61AB81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4508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865B1900-C4EB-E14B-A3FA-58852F2F315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</p:spTree>
    <p:extLst>
      <p:ext uri="{BB962C8B-B14F-4D97-AF65-F5344CB8AC3E}">
        <p14:creationId xmlns:p14="http://schemas.microsoft.com/office/powerpoint/2010/main" val="192495295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8845ADB4-4D39-3245-A556-45EC4511985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46325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8AFC82A1-69CD-BB43-892A-D3EB786C716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97894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3" y="1828800"/>
            <a:ext cx="3714750" cy="4206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828800"/>
            <a:ext cx="3714750" cy="4206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5F7D6471-50ED-2F41-A581-34F03A3C395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61822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E3C94B26-7034-244B-9FBE-99FB0F55515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68216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3F106278-0B49-B342-BEC0-7C488E1D361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19684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9A919DE2-DC87-284A-9F41-30FE661776D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01089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0B919FEC-B7C3-8D43-A052-69039AC1B20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25227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E536C9A5-792B-2C43-9F84-B7C7EF2BFFB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56829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BCAC3D63-6A53-934B-A9FB-E01A9154C4E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15953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65888" y="381000"/>
            <a:ext cx="1895475" cy="565467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3" y="381000"/>
            <a:ext cx="5534025" cy="565467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584C5A54-A73C-6447-9649-0EBF72CE009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461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0.xml"/><Relationship Id="rId12" Type="http://schemas.openxmlformats.org/officeDocument/2006/relationships/theme" Target="../theme/theme10.xml"/><Relationship Id="rId13" Type="http://schemas.openxmlformats.org/officeDocument/2006/relationships/image" Target="../media/image2.png"/><Relationship Id="rId1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6.xml"/><Relationship Id="rId8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1.xml"/><Relationship Id="rId12" Type="http://schemas.openxmlformats.org/officeDocument/2006/relationships/theme" Target="../theme/theme1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17.xml"/><Relationship Id="rId8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2.xml"/><Relationship Id="rId12" Type="http://schemas.openxmlformats.org/officeDocument/2006/relationships/theme" Target="../theme/theme12.xml"/><Relationship Id="rId13" Type="http://schemas.openxmlformats.org/officeDocument/2006/relationships/image" Target="../media/image4.png"/><Relationship Id="rId1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1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3.xml"/><Relationship Id="rId12" Type="http://schemas.openxmlformats.org/officeDocument/2006/relationships/theme" Target="../theme/theme13.xml"/><Relationship Id="rId13" Type="http://schemas.openxmlformats.org/officeDocument/2006/relationships/image" Target="../media/image5.png"/><Relationship Id="rId1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39.xml"/><Relationship Id="rId8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42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4.xml"/><Relationship Id="rId12" Type="http://schemas.openxmlformats.org/officeDocument/2006/relationships/theme" Target="../theme/theme14.xml"/><Relationship Id="rId13" Type="http://schemas.openxmlformats.org/officeDocument/2006/relationships/image" Target="../media/image5.png"/><Relationship Id="rId1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0.xml"/><Relationship Id="rId8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53.xml"/></Relationships>
</file>

<file path=ppt/slideMasters/_rels/slideMaster1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5.xml"/><Relationship Id="rId12" Type="http://schemas.openxmlformats.org/officeDocument/2006/relationships/theme" Target="../theme/theme15.xml"/><Relationship Id="rId13" Type="http://schemas.openxmlformats.org/officeDocument/2006/relationships/image" Target="../media/image2.png"/><Relationship Id="rId1" Type="http://schemas.openxmlformats.org/officeDocument/2006/relationships/slideLayout" Target="../slideLayouts/slideLayout155.xml"/><Relationship Id="rId2" Type="http://schemas.openxmlformats.org/officeDocument/2006/relationships/slideLayout" Target="../slideLayouts/slideLayout156.xml"/><Relationship Id="rId3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1.xml"/><Relationship Id="rId8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3.xml"/><Relationship Id="rId10" Type="http://schemas.openxmlformats.org/officeDocument/2006/relationships/slideLayout" Target="../slideLayouts/slideLayout164.xml"/></Relationships>
</file>

<file path=ppt/slideMasters/_rels/slideMaster1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76.xml"/><Relationship Id="rId12" Type="http://schemas.openxmlformats.org/officeDocument/2006/relationships/theme" Target="../theme/theme16.xml"/><Relationship Id="rId13" Type="http://schemas.openxmlformats.org/officeDocument/2006/relationships/image" Target="../media/image2.png"/><Relationship Id="rId1" Type="http://schemas.openxmlformats.org/officeDocument/2006/relationships/slideLayout" Target="../slideLayouts/slideLayout166.xml"/><Relationship Id="rId2" Type="http://schemas.openxmlformats.org/officeDocument/2006/relationships/slideLayout" Target="../slideLayouts/slideLayout167.xml"/><Relationship Id="rId3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70.xml"/><Relationship Id="rId6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2.xml"/><Relationship Id="rId8" Type="http://schemas.openxmlformats.org/officeDocument/2006/relationships/slideLayout" Target="../slideLayouts/slideLayout173.xml"/><Relationship Id="rId9" Type="http://schemas.openxmlformats.org/officeDocument/2006/relationships/slideLayout" Target="../slideLayouts/slideLayout174.xml"/><Relationship Id="rId10" Type="http://schemas.openxmlformats.org/officeDocument/2006/relationships/slideLayout" Target="../slideLayouts/slideLayout175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3" Type="http://schemas.openxmlformats.org/officeDocument/2006/relationships/image" Target="../media/image3.png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3" Type="http://schemas.openxmlformats.org/officeDocument/2006/relationships/image" Target="../media/image2.png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3" Type="http://schemas.openxmlformats.org/officeDocument/2006/relationships/image" Target="../media/image2.png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13" Type="http://schemas.openxmlformats.org/officeDocument/2006/relationships/image" Target="../media/image2.png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13" Type="http://schemas.openxmlformats.org/officeDocument/2006/relationships/image" Target="../media/image2.png"/><Relationship Id="rId1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9.xml"/><Relationship Id="rId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13" Type="http://schemas.openxmlformats.org/officeDocument/2006/relationships/image" Target="../media/image2.png"/><Relationship Id="rId1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9.xml"/><Relationship Id="rId3" Type="http://schemas.openxmlformats.org/officeDocument/2006/relationships/slideLayout" Target="../slideLayouts/slideLayout80.xml"/><Relationship Id="rId4" Type="http://schemas.openxmlformats.org/officeDocument/2006/relationships/slideLayout" Target="../slideLayouts/slideLayout81.xml"/><Relationship Id="rId5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4.xml"/><Relationship Id="rId8" Type="http://schemas.openxmlformats.org/officeDocument/2006/relationships/slideLayout" Target="../slideLayouts/slideLayout85.xml"/><Relationship Id="rId9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13" Type="http://schemas.openxmlformats.org/officeDocument/2006/relationships/image" Target="../media/image2.png"/><Relationship Id="rId1" Type="http://schemas.openxmlformats.org/officeDocument/2006/relationships/slideLayout" Target="../slideLayouts/slideLayout89.xml"/><Relationship Id="rId2" Type="http://schemas.openxmlformats.org/officeDocument/2006/relationships/slideLayout" Target="../slideLayouts/slideLayout90.xml"/><Relationship Id="rId3" Type="http://schemas.openxmlformats.org/officeDocument/2006/relationships/slideLayout" Target="../slideLayouts/slideLayout91.xml"/><Relationship Id="rId4" Type="http://schemas.openxmlformats.org/officeDocument/2006/relationships/slideLayout" Target="../slideLayouts/slideLayout92.xml"/><Relationship Id="rId5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5.xml"/><Relationship Id="rId8" Type="http://schemas.openxmlformats.org/officeDocument/2006/relationships/slideLayout" Target="../slideLayouts/slideLayout96.xml"/><Relationship Id="rId9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Freeform 1"/>
          <p:cNvSpPr>
            <a:spLocks noChangeArrowheads="1"/>
          </p:cNvSpPr>
          <p:nvPr/>
        </p:nvSpPr>
        <p:spPr bwMode="auto">
          <a:xfrm>
            <a:off x="190500" y="190500"/>
            <a:ext cx="8764588" cy="6478588"/>
          </a:xfrm>
          <a:custGeom>
            <a:avLst/>
            <a:gdLst>
              <a:gd name="G0" fmla="+- 1 0 0"/>
              <a:gd name="G1" fmla="+- 1 0 0"/>
              <a:gd name="G2" fmla="+- 1 0 0"/>
              <a:gd name="G3" fmla="+- 1 0 0"/>
              <a:gd name="G4" fmla="+- 1 0 0"/>
              <a:gd name="G5" fmla="+- 1 0 0"/>
              <a:gd name="G6" fmla="+- 1 0 0"/>
              <a:gd name="G7" fmla="+- 55962 0 0"/>
              <a:gd name="G8" fmla="+- 55962 0 0"/>
              <a:gd name="G9" fmla="+- 20191 0 0"/>
              <a:gd name="G10" fmla="+- 10969 0 0"/>
              <a:gd name="G11" fmla="+- 1 0 0"/>
              <a:gd name="G12" fmla="+- 1 0 0"/>
              <a:gd name="T0" fmla="*/ 610024 w 8764588"/>
              <a:gd name="T1" fmla="*/ 0 h 6478588"/>
              <a:gd name="T2" fmla="*/ 8764588 w 8764588"/>
              <a:gd name="T3" fmla="*/ 0 h 6478588"/>
              <a:gd name="T4" fmla="*/ 8764588 w 8764588"/>
              <a:gd name="T5" fmla="*/ 0 h 6478588"/>
              <a:gd name="T6" fmla="*/ 8764588 w 8764588"/>
              <a:gd name="T7" fmla="*/ 5868564 h 6478588"/>
              <a:gd name="T8" fmla="*/ 8154564 w 8764588"/>
              <a:gd name="T9" fmla="*/ 6478588 h 6478588"/>
              <a:gd name="T10" fmla="*/ 0 w 8764588"/>
              <a:gd name="T11" fmla="*/ 6478588 h 6478588"/>
              <a:gd name="T12" fmla="*/ 0 w 8764588"/>
              <a:gd name="T13" fmla="*/ 6478588 h 6478588"/>
              <a:gd name="T14" fmla="*/ 0 w 8764588"/>
              <a:gd name="T15" fmla="*/ 610024 h 6478588"/>
              <a:gd name="T16" fmla="*/ 610024 w 8764588"/>
              <a:gd name="T17" fmla="*/ 0 h 64785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764588" h="6478588">
                <a:moveTo>
                  <a:pt x="610024" y="0"/>
                </a:moveTo>
                <a:lnTo>
                  <a:pt x="8764588" y="0"/>
                </a:lnTo>
                <a:lnTo>
                  <a:pt x="8764588" y="5868564"/>
                </a:lnTo>
                <a:cubicBezTo>
                  <a:pt x="8764588" y="6205471"/>
                  <a:pt x="8491471" y="6478588"/>
                  <a:pt x="8154564" y="6478588"/>
                </a:cubicBezTo>
                <a:lnTo>
                  <a:pt x="0" y="6478588"/>
                </a:lnTo>
                <a:lnTo>
                  <a:pt x="0" y="610024"/>
                </a:lnTo>
                <a:cubicBezTo>
                  <a:pt x="0" y="273117"/>
                  <a:pt x="273117" y="0"/>
                  <a:pt x="610024" y="0"/>
                </a:cubicBezTo>
                <a:close/>
              </a:path>
            </a:pathLst>
          </a:custGeom>
          <a:gradFill rotWithShape="0">
            <a:gsLst>
              <a:gs pos="0">
                <a:srgbClr val="38ABED"/>
              </a:gs>
              <a:gs pos="100000">
                <a:srgbClr val="1B386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" y="187325"/>
            <a:ext cx="8826500" cy="648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05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779463" y="381000"/>
            <a:ext cx="7581900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Clique para editar o formato do texto do título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9463" y="1828800"/>
            <a:ext cx="7581900" cy="420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Clique para editar o formato do texto da estrutura de tópicos</a:t>
            </a:r>
          </a:p>
          <a:p>
            <a:pPr lvl="1"/>
            <a:r>
              <a:rPr lang="en-GB"/>
              <a:t>2.º Nível da estrutura de tópicos</a:t>
            </a:r>
          </a:p>
          <a:p>
            <a:pPr lvl="2"/>
            <a:r>
              <a:rPr lang="en-GB"/>
              <a:t>3.º Nível da estrutura de tópicos</a:t>
            </a:r>
          </a:p>
          <a:p>
            <a:pPr lvl="3"/>
            <a:r>
              <a:rPr lang="en-GB"/>
              <a:t>4.º Nível da estrutura de tópicos</a:t>
            </a:r>
          </a:p>
          <a:p>
            <a:pPr lvl="4"/>
            <a:r>
              <a:rPr lang="en-GB"/>
              <a:t>5.º Nível da estrutura de tópicos</a:t>
            </a:r>
          </a:p>
          <a:p>
            <a:pPr lvl="4"/>
            <a:r>
              <a:rPr lang="en-GB"/>
              <a:t>6.º Nível da estrutura de tópicos</a:t>
            </a:r>
          </a:p>
          <a:p>
            <a:pPr lvl="4"/>
            <a:r>
              <a:rPr lang="en-GB"/>
              <a:t>7.º Nível da estrutura de tópicos</a:t>
            </a: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8404225" y="219075"/>
            <a:ext cx="49212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449263" algn="l"/>
              </a:tabLst>
              <a:defRPr sz="1200">
                <a:solidFill>
                  <a:srgbClr val="1B3861"/>
                </a:solidFill>
                <a:latin typeface="Times New Roman" charset="0"/>
                <a:cs typeface="Segoe UI" charset="0"/>
              </a:defRPr>
            </a:lvl1pPr>
          </a:lstStyle>
          <a:p>
            <a:fld id="{FD67D719-ADD8-AC4A-B5EB-8508E16114D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381000" y="6288088"/>
            <a:ext cx="1887538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ftr"/>
          </p:nvPr>
        </p:nvSpPr>
        <p:spPr bwMode="auto">
          <a:xfrm>
            <a:off x="3305175" y="6288088"/>
            <a:ext cx="5237163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 sz="1200">
                <a:solidFill>
                  <a:srgbClr val="38ABED"/>
                </a:solidFill>
                <a:latin typeface="Times New Roman" charset="0"/>
                <a:cs typeface="Segoe UI" charset="0"/>
              </a:defRPr>
            </a:lvl1pPr>
          </a:lstStyle>
          <a:p>
            <a:r>
              <a:rPr lang="en-US"/>
              <a:t>siga-me no twitter @robertolivianu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hf sldNum="0" hdr="0" dt="0"/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FFFFFF"/>
          </a:solidFill>
          <a:latin typeface="+mj-lt"/>
          <a:ea typeface="+mj-ea"/>
          <a:cs typeface="+mj-cs"/>
        </a:defRPr>
      </a:lvl1pPr>
      <a:lvl2pPr marL="742950" indent="-28575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FFFFFF"/>
          </a:solidFill>
          <a:latin typeface="Trebuchet MS" charset="0"/>
          <a:ea typeface="ＭＳ Ｐゴシック" charset="0"/>
          <a:cs typeface="ＭＳ Ｐゴシック" charset="0"/>
        </a:defRPr>
      </a:lvl2pPr>
      <a:lvl3pPr marL="1143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FFFFFF"/>
          </a:solidFill>
          <a:latin typeface="Trebuchet MS" charset="0"/>
          <a:ea typeface="ＭＳ Ｐゴシック" charset="0"/>
          <a:cs typeface="ＭＳ Ｐゴシック" charset="0"/>
        </a:defRPr>
      </a:lvl3pPr>
      <a:lvl4pPr marL="1600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FFFFFF"/>
          </a:solidFill>
          <a:latin typeface="Trebuchet MS" charset="0"/>
          <a:ea typeface="ＭＳ Ｐゴシック" charset="0"/>
          <a:cs typeface="ＭＳ Ｐゴシック" charset="0"/>
        </a:defRPr>
      </a:lvl4pPr>
      <a:lvl5pPr marL="20574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FFFFFF"/>
          </a:solidFill>
          <a:latin typeface="Trebuchet MS" charset="0"/>
          <a:ea typeface="ＭＳ Ｐゴシック" charset="0"/>
          <a:cs typeface="ＭＳ Ｐゴシック" charset="0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FFFFFF"/>
          </a:solidFill>
          <a:latin typeface="Trebuchet MS" charset="0"/>
          <a:ea typeface="ＭＳ Ｐゴシック" charset="0"/>
          <a:cs typeface="ＭＳ Ｐゴシック" charset="0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FFFFFF"/>
          </a:solidFill>
          <a:latin typeface="Trebuchet MS" charset="0"/>
          <a:ea typeface="ＭＳ Ｐゴシック" charset="0"/>
          <a:cs typeface="ＭＳ Ｐゴシック" charset="0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FFFFFF"/>
          </a:solidFill>
          <a:latin typeface="Trebuchet MS" charset="0"/>
          <a:ea typeface="ＭＳ Ｐゴシック" charset="0"/>
          <a:cs typeface="ＭＳ Ｐゴシック" charset="0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FFFFFF"/>
          </a:solidFill>
          <a:latin typeface="Trebuchet MS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49263" rtl="0" eaLnBrk="0" fontAlgn="base" hangingPunct="0">
        <a:spcBef>
          <a:spcPts val="20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FFFFFF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FFFFFF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FFFFFF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FFFFFF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Freeform 1"/>
          <p:cNvSpPr>
            <a:spLocks noChangeArrowheads="1"/>
          </p:cNvSpPr>
          <p:nvPr/>
        </p:nvSpPr>
        <p:spPr bwMode="auto">
          <a:xfrm>
            <a:off x="190500" y="190500"/>
            <a:ext cx="8764588" cy="6478588"/>
          </a:xfrm>
          <a:custGeom>
            <a:avLst/>
            <a:gdLst>
              <a:gd name="G0" fmla="+- 1 0 0"/>
              <a:gd name="G1" fmla="+- 1 0 0"/>
              <a:gd name="G2" fmla="+- 1 0 0"/>
              <a:gd name="G3" fmla="+- 1 0 0"/>
              <a:gd name="G4" fmla="+- 1 0 0"/>
              <a:gd name="G5" fmla="+- 1 0 0"/>
              <a:gd name="G6" fmla="+- 1 0 0"/>
              <a:gd name="G7" fmla="+- 55962 0 0"/>
              <a:gd name="G8" fmla="+- 55962 0 0"/>
              <a:gd name="G9" fmla="+- 20191 0 0"/>
              <a:gd name="G10" fmla="+- 10969 0 0"/>
              <a:gd name="G11" fmla="+- 1 0 0"/>
              <a:gd name="G12" fmla="+- 1 0 0"/>
              <a:gd name="T0" fmla="*/ 610024 w 8764588"/>
              <a:gd name="T1" fmla="*/ 0 h 6478588"/>
              <a:gd name="T2" fmla="*/ 8764588 w 8764588"/>
              <a:gd name="T3" fmla="*/ 0 h 6478588"/>
              <a:gd name="T4" fmla="*/ 8764588 w 8764588"/>
              <a:gd name="T5" fmla="*/ 0 h 6478588"/>
              <a:gd name="T6" fmla="*/ 8764588 w 8764588"/>
              <a:gd name="T7" fmla="*/ 5868564 h 6478588"/>
              <a:gd name="T8" fmla="*/ 8154564 w 8764588"/>
              <a:gd name="T9" fmla="*/ 6478588 h 6478588"/>
              <a:gd name="T10" fmla="*/ 0 w 8764588"/>
              <a:gd name="T11" fmla="*/ 6478588 h 6478588"/>
              <a:gd name="T12" fmla="*/ 0 w 8764588"/>
              <a:gd name="T13" fmla="*/ 6478588 h 6478588"/>
              <a:gd name="T14" fmla="*/ 0 w 8764588"/>
              <a:gd name="T15" fmla="*/ 610024 h 6478588"/>
              <a:gd name="T16" fmla="*/ 610024 w 8764588"/>
              <a:gd name="T17" fmla="*/ 0 h 64785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764588" h="6478588">
                <a:moveTo>
                  <a:pt x="610024" y="0"/>
                </a:moveTo>
                <a:lnTo>
                  <a:pt x="8764588" y="0"/>
                </a:lnTo>
                <a:lnTo>
                  <a:pt x="8764588" y="5868564"/>
                </a:lnTo>
                <a:cubicBezTo>
                  <a:pt x="8764588" y="6205471"/>
                  <a:pt x="8491471" y="6478588"/>
                  <a:pt x="8154564" y="6478588"/>
                </a:cubicBezTo>
                <a:lnTo>
                  <a:pt x="0" y="6478588"/>
                </a:lnTo>
                <a:lnTo>
                  <a:pt x="0" y="610024"/>
                </a:lnTo>
                <a:cubicBezTo>
                  <a:pt x="0" y="273117"/>
                  <a:pt x="273117" y="0"/>
                  <a:pt x="610024" y="0"/>
                </a:cubicBezTo>
                <a:close/>
              </a:path>
            </a:pathLst>
          </a:custGeom>
          <a:gradFill rotWithShape="0">
            <a:gsLst>
              <a:gs pos="0">
                <a:srgbClr val="38ABED"/>
              </a:gs>
              <a:gs pos="100000">
                <a:srgbClr val="1B386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87325"/>
            <a:ext cx="8828087" cy="648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126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779463" y="381000"/>
            <a:ext cx="7581900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Clique para editar o formato do texto do título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9463" y="1828800"/>
            <a:ext cx="7581900" cy="420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Clique para editar o formato do texto da estrutura de tópicos</a:t>
            </a:r>
          </a:p>
          <a:p>
            <a:pPr lvl="1"/>
            <a:r>
              <a:rPr lang="en-GB"/>
              <a:t>2.º Nível da estrutura de tópicos</a:t>
            </a:r>
          </a:p>
          <a:p>
            <a:pPr lvl="2"/>
            <a:r>
              <a:rPr lang="en-GB"/>
              <a:t>3.º Nível da estrutura de tópicos</a:t>
            </a:r>
          </a:p>
          <a:p>
            <a:pPr lvl="3"/>
            <a:r>
              <a:rPr lang="en-GB"/>
              <a:t>4.º Nível da estrutura de tópicos</a:t>
            </a:r>
          </a:p>
          <a:p>
            <a:pPr lvl="4"/>
            <a:r>
              <a:rPr lang="en-GB"/>
              <a:t>5.º Nível da estrutura de tópicos</a:t>
            </a:r>
          </a:p>
          <a:p>
            <a:pPr lvl="4"/>
            <a:r>
              <a:rPr lang="en-GB"/>
              <a:t>6.º Nível da estrutura de tópicos</a:t>
            </a:r>
          </a:p>
          <a:p>
            <a:pPr lvl="4"/>
            <a:r>
              <a:rPr lang="en-GB"/>
              <a:t>7.º Nível da estrutura de tópicos</a:t>
            </a:r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381000" y="6288088"/>
            <a:ext cx="1887538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3305175" y="6288088"/>
            <a:ext cx="5237163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 sz="1200">
                <a:solidFill>
                  <a:srgbClr val="38ABED"/>
                </a:solidFill>
                <a:latin typeface="Times New Roman" charset="0"/>
                <a:cs typeface="Segoe UI" charset="0"/>
              </a:defRPr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8404225" y="219075"/>
            <a:ext cx="49212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449263" algn="l"/>
              </a:tabLst>
              <a:defRPr sz="1200">
                <a:solidFill>
                  <a:srgbClr val="1B3861"/>
                </a:solidFill>
                <a:latin typeface="Times New Roman" charset="0"/>
                <a:cs typeface="Segoe UI" charset="0"/>
              </a:defRPr>
            </a:lvl1pPr>
          </a:lstStyle>
          <a:p>
            <a:fld id="{35249C32-28AA-5241-8DA4-66552D606460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hf sldNum="0" hdr="0" dt="0"/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FFFFFF"/>
          </a:solidFill>
          <a:latin typeface="+mj-lt"/>
          <a:ea typeface="+mj-ea"/>
          <a:cs typeface="+mj-cs"/>
        </a:defRPr>
      </a:lvl1pPr>
      <a:lvl2pPr marL="742950" indent="-28575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FFFFFF"/>
          </a:solidFill>
          <a:latin typeface="Trebuchet MS" charset="0"/>
          <a:ea typeface="ＭＳ Ｐゴシック" charset="0"/>
          <a:cs typeface="ＭＳ Ｐゴシック" charset="0"/>
        </a:defRPr>
      </a:lvl2pPr>
      <a:lvl3pPr marL="1143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FFFFFF"/>
          </a:solidFill>
          <a:latin typeface="Trebuchet MS" charset="0"/>
          <a:ea typeface="ＭＳ Ｐゴシック" charset="0"/>
          <a:cs typeface="ＭＳ Ｐゴシック" charset="0"/>
        </a:defRPr>
      </a:lvl3pPr>
      <a:lvl4pPr marL="1600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FFFFFF"/>
          </a:solidFill>
          <a:latin typeface="Trebuchet MS" charset="0"/>
          <a:ea typeface="ＭＳ Ｐゴシック" charset="0"/>
          <a:cs typeface="ＭＳ Ｐゴシック" charset="0"/>
        </a:defRPr>
      </a:lvl4pPr>
      <a:lvl5pPr marL="20574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FFFFFF"/>
          </a:solidFill>
          <a:latin typeface="Trebuchet MS" charset="0"/>
          <a:ea typeface="ＭＳ Ｐゴシック" charset="0"/>
          <a:cs typeface="ＭＳ Ｐゴシック" charset="0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FFFFFF"/>
          </a:solidFill>
          <a:latin typeface="Trebuchet MS" charset="0"/>
          <a:ea typeface="ＭＳ Ｐゴシック" charset="0"/>
          <a:cs typeface="ＭＳ Ｐゴシック" charset="0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FFFFFF"/>
          </a:solidFill>
          <a:latin typeface="Trebuchet MS" charset="0"/>
          <a:ea typeface="ＭＳ Ｐゴシック" charset="0"/>
          <a:cs typeface="ＭＳ Ｐゴシック" charset="0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FFFFFF"/>
          </a:solidFill>
          <a:latin typeface="Trebuchet MS" charset="0"/>
          <a:ea typeface="ＭＳ Ｐゴシック" charset="0"/>
          <a:cs typeface="ＭＳ Ｐゴシック" charset="0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FFFFFF"/>
          </a:solidFill>
          <a:latin typeface="Trebuchet MS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49263" rtl="0" eaLnBrk="0" fontAlgn="base" hangingPunct="0">
        <a:spcBef>
          <a:spcPts val="20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FFFFFF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FFFFFF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FFFFFF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FFFFFF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Freeform 1"/>
          <p:cNvSpPr>
            <a:spLocks noChangeArrowheads="1"/>
          </p:cNvSpPr>
          <p:nvPr/>
        </p:nvSpPr>
        <p:spPr bwMode="auto">
          <a:xfrm>
            <a:off x="190500" y="190500"/>
            <a:ext cx="8764588" cy="6478588"/>
          </a:xfrm>
          <a:custGeom>
            <a:avLst/>
            <a:gdLst>
              <a:gd name="G0" fmla="+- 1 0 0"/>
              <a:gd name="G1" fmla="+- 1 0 0"/>
              <a:gd name="G2" fmla="+- 1 0 0"/>
              <a:gd name="G3" fmla="+- 1 0 0"/>
              <a:gd name="G4" fmla="+- 1 0 0"/>
              <a:gd name="G5" fmla="+- 1 0 0"/>
              <a:gd name="G6" fmla="+- 1 0 0"/>
              <a:gd name="G7" fmla="+- 55962 0 0"/>
              <a:gd name="G8" fmla="+- 55962 0 0"/>
              <a:gd name="G9" fmla="+- 20191 0 0"/>
              <a:gd name="G10" fmla="+- 10969 0 0"/>
              <a:gd name="G11" fmla="+- 1 0 0"/>
              <a:gd name="G12" fmla="+- 1 0 0"/>
              <a:gd name="T0" fmla="*/ 610024 w 8764588"/>
              <a:gd name="T1" fmla="*/ 0 h 6478588"/>
              <a:gd name="T2" fmla="*/ 8764588 w 8764588"/>
              <a:gd name="T3" fmla="*/ 0 h 6478588"/>
              <a:gd name="T4" fmla="*/ 8764588 w 8764588"/>
              <a:gd name="T5" fmla="*/ 0 h 6478588"/>
              <a:gd name="T6" fmla="*/ 8764588 w 8764588"/>
              <a:gd name="T7" fmla="*/ 5868564 h 6478588"/>
              <a:gd name="T8" fmla="*/ 8154564 w 8764588"/>
              <a:gd name="T9" fmla="*/ 6478588 h 6478588"/>
              <a:gd name="T10" fmla="*/ 0 w 8764588"/>
              <a:gd name="T11" fmla="*/ 6478588 h 6478588"/>
              <a:gd name="T12" fmla="*/ 0 w 8764588"/>
              <a:gd name="T13" fmla="*/ 6478588 h 6478588"/>
              <a:gd name="T14" fmla="*/ 0 w 8764588"/>
              <a:gd name="T15" fmla="*/ 610024 h 6478588"/>
              <a:gd name="T16" fmla="*/ 610024 w 8764588"/>
              <a:gd name="T17" fmla="*/ 0 h 64785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764588" h="6478588">
                <a:moveTo>
                  <a:pt x="610024" y="0"/>
                </a:moveTo>
                <a:lnTo>
                  <a:pt x="8764588" y="0"/>
                </a:lnTo>
                <a:lnTo>
                  <a:pt x="8764588" y="5868564"/>
                </a:lnTo>
                <a:cubicBezTo>
                  <a:pt x="8764588" y="6205471"/>
                  <a:pt x="8491471" y="6478588"/>
                  <a:pt x="8154564" y="6478588"/>
                </a:cubicBezTo>
                <a:lnTo>
                  <a:pt x="0" y="6478588"/>
                </a:lnTo>
                <a:lnTo>
                  <a:pt x="0" y="610024"/>
                </a:lnTo>
                <a:cubicBezTo>
                  <a:pt x="0" y="273117"/>
                  <a:pt x="273117" y="0"/>
                  <a:pt x="610024" y="0"/>
                </a:cubicBezTo>
                <a:close/>
              </a:path>
            </a:pathLst>
          </a:custGeom>
          <a:gradFill rotWithShape="0">
            <a:gsLst>
              <a:gs pos="0">
                <a:srgbClr val="38ABED"/>
              </a:gs>
              <a:gs pos="100000">
                <a:srgbClr val="1B386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" y="187325"/>
            <a:ext cx="8826500" cy="648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229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779463" y="381000"/>
            <a:ext cx="7581900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Clique para editar o formato do texto do título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9463" y="1828800"/>
            <a:ext cx="7581900" cy="420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Clique para editar o formato do texto da estrutura de tópicos</a:t>
            </a:r>
          </a:p>
          <a:p>
            <a:pPr lvl="1"/>
            <a:r>
              <a:rPr lang="en-GB"/>
              <a:t>2.º Nível da estrutura de tópicos</a:t>
            </a:r>
          </a:p>
          <a:p>
            <a:pPr lvl="2"/>
            <a:r>
              <a:rPr lang="en-GB"/>
              <a:t>3.º Nível da estrutura de tópicos</a:t>
            </a:r>
          </a:p>
          <a:p>
            <a:pPr lvl="3"/>
            <a:r>
              <a:rPr lang="en-GB"/>
              <a:t>4.º Nível da estrutura de tópicos</a:t>
            </a:r>
          </a:p>
          <a:p>
            <a:pPr lvl="4"/>
            <a:r>
              <a:rPr lang="en-GB"/>
              <a:t>5.º Nível da estrutura de tópicos</a:t>
            </a:r>
          </a:p>
          <a:p>
            <a:pPr lvl="4"/>
            <a:r>
              <a:rPr lang="en-GB"/>
              <a:t>6.º Nível da estrutura de tópicos</a:t>
            </a:r>
          </a:p>
          <a:p>
            <a:pPr lvl="4"/>
            <a:r>
              <a:rPr lang="en-GB"/>
              <a:t>7.º Nível da estrutura de tópicos</a:t>
            </a:r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381000" y="6288088"/>
            <a:ext cx="1887538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3305175" y="6288088"/>
            <a:ext cx="5237163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 sz="1200">
                <a:solidFill>
                  <a:srgbClr val="38ABED"/>
                </a:solidFill>
                <a:latin typeface="Times New Roman" charset="0"/>
                <a:cs typeface="Segoe UI" charset="0"/>
              </a:defRPr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8404225" y="219075"/>
            <a:ext cx="49212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449263" algn="l"/>
              </a:tabLst>
              <a:defRPr sz="1200">
                <a:solidFill>
                  <a:srgbClr val="1B3861"/>
                </a:solidFill>
                <a:latin typeface="Times New Roman" charset="0"/>
                <a:cs typeface="Segoe UI" charset="0"/>
              </a:defRPr>
            </a:lvl1pPr>
          </a:lstStyle>
          <a:p>
            <a:fld id="{65D39D02-3A28-9B47-8C19-D6D9B46E6DC2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hf sldNum="0" hdr="0" dt="0"/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FFFFFF"/>
          </a:solidFill>
          <a:latin typeface="+mj-lt"/>
          <a:ea typeface="+mj-ea"/>
          <a:cs typeface="+mj-cs"/>
        </a:defRPr>
      </a:lvl1pPr>
      <a:lvl2pPr marL="742950" indent="-28575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FFFFFF"/>
          </a:solidFill>
          <a:latin typeface="Trebuchet MS" charset="0"/>
          <a:ea typeface="ＭＳ Ｐゴシック" charset="0"/>
          <a:cs typeface="ＭＳ Ｐゴシック" charset="0"/>
        </a:defRPr>
      </a:lvl2pPr>
      <a:lvl3pPr marL="1143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FFFFFF"/>
          </a:solidFill>
          <a:latin typeface="Trebuchet MS" charset="0"/>
          <a:ea typeface="ＭＳ Ｐゴシック" charset="0"/>
          <a:cs typeface="ＭＳ Ｐゴシック" charset="0"/>
        </a:defRPr>
      </a:lvl3pPr>
      <a:lvl4pPr marL="1600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FFFFFF"/>
          </a:solidFill>
          <a:latin typeface="Trebuchet MS" charset="0"/>
          <a:ea typeface="ＭＳ Ｐゴシック" charset="0"/>
          <a:cs typeface="ＭＳ Ｐゴシック" charset="0"/>
        </a:defRPr>
      </a:lvl4pPr>
      <a:lvl5pPr marL="20574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FFFFFF"/>
          </a:solidFill>
          <a:latin typeface="Trebuchet MS" charset="0"/>
          <a:ea typeface="ＭＳ Ｐゴシック" charset="0"/>
          <a:cs typeface="ＭＳ Ｐゴシック" charset="0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FFFFFF"/>
          </a:solidFill>
          <a:latin typeface="Trebuchet MS" charset="0"/>
          <a:ea typeface="ＭＳ Ｐゴシック" charset="0"/>
          <a:cs typeface="ＭＳ Ｐゴシック" charset="0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FFFFFF"/>
          </a:solidFill>
          <a:latin typeface="Trebuchet MS" charset="0"/>
          <a:ea typeface="ＭＳ Ｐゴシック" charset="0"/>
          <a:cs typeface="ＭＳ Ｐゴシック" charset="0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FFFFFF"/>
          </a:solidFill>
          <a:latin typeface="Trebuchet MS" charset="0"/>
          <a:ea typeface="ＭＳ Ｐゴシック" charset="0"/>
          <a:cs typeface="ＭＳ Ｐゴシック" charset="0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FFFFFF"/>
          </a:solidFill>
          <a:latin typeface="Trebuchet MS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49263" rtl="0" eaLnBrk="0" fontAlgn="base" hangingPunct="0">
        <a:spcBef>
          <a:spcPts val="20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FFFFFF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FFFFFF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FFFFFF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FFFFFF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Freeform 1"/>
          <p:cNvSpPr>
            <a:spLocks noChangeArrowheads="1"/>
          </p:cNvSpPr>
          <p:nvPr/>
        </p:nvSpPr>
        <p:spPr bwMode="auto">
          <a:xfrm>
            <a:off x="190500" y="190500"/>
            <a:ext cx="8764588" cy="6478588"/>
          </a:xfrm>
          <a:custGeom>
            <a:avLst/>
            <a:gdLst>
              <a:gd name="G0" fmla="+- 1 0 0"/>
              <a:gd name="G1" fmla="+- 1 0 0"/>
              <a:gd name="G2" fmla="+- 1 0 0"/>
              <a:gd name="G3" fmla="+- 1 0 0"/>
              <a:gd name="G4" fmla="+- 1 0 0"/>
              <a:gd name="G5" fmla="+- 1 0 0"/>
              <a:gd name="G6" fmla="+- 1 0 0"/>
              <a:gd name="G7" fmla="+- 55962 0 0"/>
              <a:gd name="G8" fmla="+- 55962 0 0"/>
              <a:gd name="G9" fmla="+- 20191 0 0"/>
              <a:gd name="G10" fmla="+- 10969 0 0"/>
              <a:gd name="G11" fmla="+- 1 0 0"/>
              <a:gd name="G12" fmla="+- 1 0 0"/>
              <a:gd name="T0" fmla="*/ 610024 w 8764588"/>
              <a:gd name="T1" fmla="*/ 0 h 6478588"/>
              <a:gd name="T2" fmla="*/ 8764588 w 8764588"/>
              <a:gd name="T3" fmla="*/ 0 h 6478588"/>
              <a:gd name="T4" fmla="*/ 8764588 w 8764588"/>
              <a:gd name="T5" fmla="*/ 0 h 6478588"/>
              <a:gd name="T6" fmla="*/ 8764588 w 8764588"/>
              <a:gd name="T7" fmla="*/ 5868564 h 6478588"/>
              <a:gd name="T8" fmla="*/ 8154564 w 8764588"/>
              <a:gd name="T9" fmla="*/ 6478588 h 6478588"/>
              <a:gd name="T10" fmla="*/ 0 w 8764588"/>
              <a:gd name="T11" fmla="*/ 6478588 h 6478588"/>
              <a:gd name="T12" fmla="*/ 0 w 8764588"/>
              <a:gd name="T13" fmla="*/ 6478588 h 6478588"/>
              <a:gd name="T14" fmla="*/ 0 w 8764588"/>
              <a:gd name="T15" fmla="*/ 610024 h 6478588"/>
              <a:gd name="T16" fmla="*/ 610024 w 8764588"/>
              <a:gd name="T17" fmla="*/ 0 h 64785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764588" h="6478588">
                <a:moveTo>
                  <a:pt x="610024" y="0"/>
                </a:moveTo>
                <a:lnTo>
                  <a:pt x="8764588" y="0"/>
                </a:lnTo>
                <a:lnTo>
                  <a:pt x="8764588" y="5868564"/>
                </a:lnTo>
                <a:cubicBezTo>
                  <a:pt x="8764588" y="6205471"/>
                  <a:pt x="8491471" y="6478588"/>
                  <a:pt x="8154564" y="6478588"/>
                </a:cubicBezTo>
                <a:lnTo>
                  <a:pt x="0" y="6478588"/>
                </a:lnTo>
                <a:lnTo>
                  <a:pt x="0" y="610024"/>
                </a:lnTo>
                <a:cubicBezTo>
                  <a:pt x="0" y="273117"/>
                  <a:pt x="273117" y="0"/>
                  <a:pt x="610024" y="0"/>
                </a:cubicBezTo>
                <a:close/>
              </a:path>
            </a:pathLst>
          </a:custGeom>
          <a:gradFill rotWithShape="0">
            <a:gsLst>
              <a:gs pos="0">
                <a:srgbClr val="38ABED"/>
              </a:gs>
              <a:gs pos="100000">
                <a:srgbClr val="1B386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3" y="187325"/>
            <a:ext cx="8535987" cy="648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331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779463" y="381000"/>
            <a:ext cx="7581900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Clique para editar o formato do texto do título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9463" y="1828800"/>
            <a:ext cx="7581900" cy="420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Clique para editar o formato do texto da estrutura de tópicos</a:t>
            </a:r>
          </a:p>
          <a:p>
            <a:pPr lvl="1"/>
            <a:r>
              <a:rPr lang="en-GB"/>
              <a:t>2.º Nível da estrutura de tópicos</a:t>
            </a:r>
          </a:p>
          <a:p>
            <a:pPr lvl="2"/>
            <a:r>
              <a:rPr lang="en-GB"/>
              <a:t>3.º Nível da estrutura de tópicos</a:t>
            </a:r>
          </a:p>
          <a:p>
            <a:pPr lvl="3"/>
            <a:r>
              <a:rPr lang="en-GB"/>
              <a:t>4.º Nível da estrutura de tópicos</a:t>
            </a:r>
          </a:p>
          <a:p>
            <a:pPr lvl="4"/>
            <a:r>
              <a:rPr lang="en-GB"/>
              <a:t>5.º Nível da estrutura de tópicos</a:t>
            </a:r>
          </a:p>
          <a:p>
            <a:pPr lvl="4"/>
            <a:r>
              <a:rPr lang="en-GB"/>
              <a:t>6.º Nível da estrutura de tópicos</a:t>
            </a:r>
          </a:p>
          <a:p>
            <a:pPr lvl="4"/>
            <a:r>
              <a:rPr lang="en-GB"/>
              <a:t>7.º Nível da estrutura de tópicos</a:t>
            </a:r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3886200" y="6288088"/>
            <a:ext cx="1887538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5867400" y="6288088"/>
            <a:ext cx="2674938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200">
                <a:solidFill>
                  <a:srgbClr val="38ABED"/>
                </a:solidFill>
                <a:latin typeface="Times New Roman" charset="0"/>
                <a:cs typeface="Segoe UI" charset="0"/>
              </a:defRPr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8404225" y="219075"/>
            <a:ext cx="49212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449263" algn="l"/>
              </a:tabLst>
              <a:defRPr sz="1200">
                <a:solidFill>
                  <a:srgbClr val="1B3861"/>
                </a:solidFill>
                <a:latin typeface="Times New Roman" charset="0"/>
                <a:cs typeface="Segoe UI" charset="0"/>
              </a:defRPr>
            </a:lvl1pPr>
          </a:lstStyle>
          <a:p>
            <a:fld id="{85838762-5FAF-BE4F-8006-2DF0977CBB77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</p:sldLayoutIdLst>
  <p:hf sldNum="0" hdr="0" dt="0"/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FFFFFF"/>
          </a:solidFill>
          <a:latin typeface="+mj-lt"/>
          <a:ea typeface="+mj-ea"/>
          <a:cs typeface="+mj-cs"/>
        </a:defRPr>
      </a:lvl1pPr>
      <a:lvl2pPr marL="742950" indent="-28575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FFFFFF"/>
          </a:solidFill>
          <a:latin typeface="Trebuchet MS" charset="0"/>
          <a:ea typeface="ＭＳ Ｐゴシック" charset="0"/>
          <a:cs typeface="ＭＳ Ｐゴシック" charset="0"/>
        </a:defRPr>
      </a:lvl2pPr>
      <a:lvl3pPr marL="1143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FFFFFF"/>
          </a:solidFill>
          <a:latin typeface="Trebuchet MS" charset="0"/>
          <a:ea typeface="ＭＳ Ｐゴシック" charset="0"/>
          <a:cs typeface="ＭＳ Ｐゴシック" charset="0"/>
        </a:defRPr>
      </a:lvl3pPr>
      <a:lvl4pPr marL="1600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FFFFFF"/>
          </a:solidFill>
          <a:latin typeface="Trebuchet MS" charset="0"/>
          <a:ea typeface="ＭＳ Ｐゴシック" charset="0"/>
          <a:cs typeface="ＭＳ Ｐゴシック" charset="0"/>
        </a:defRPr>
      </a:lvl4pPr>
      <a:lvl5pPr marL="20574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FFFFFF"/>
          </a:solidFill>
          <a:latin typeface="Trebuchet MS" charset="0"/>
          <a:ea typeface="ＭＳ Ｐゴシック" charset="0"/>
          <a:cs typeface="ＭＳ Ｐゴシック" charset="0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FFFFFF"/>
          </a:solidFill>
          <a:latin typeface="Trebuchet MS" charset="0"/>
          <a:ea typeface="ＭＳ Ｐゴシック" charset="0"/>
          <a:cs typeface="ＭＳ Ｐゴシック" charset="0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FFFFFF"/>
          </a:solidFill>
          <a:latin typeface="Trebuchet MS" charset="0"/>
          <a:ea typeface="ＭＳ Ｐゴシック" charset="0"/>
          <a:cs typeface="ＭＳ Ｐゴシック" charset="0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FFFFFF"/>
          </a:solidFill>
          <a:latin typeface="Trebuchet MS" charset="0"/>
          <a:ea typeface="ＭＳ Ｐゴシック" charset="0"/>
          <a:cs typeface="ＭＳ Ｐゴシック" charset="0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FFFFFF"/>
          </a:solidFill>
          <a:latin typeface="Trebuchet MS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49263" rtl="0" eaLnBrk="0" fontAlgn="base" hangingPunct="0">
        <a:spcBef>
          <a:spcPts val="20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FFFFFF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FFFFFF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FFFFFF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FFFFFF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Freeform 1"/>
          <p:cNvSpPr>
            <a:spLocks noChangeArrowheads="1"/>
          </p:cNvSpPr>
          <p:nvPr/>
        </p:nvSpPr>
        <p:spPr bwMode="auto">
          <a:xfrm>
            <a:off x="190500" y="190500"/>
            <a:ext cx="8764588" cy="6478588"/>
          </a:xfrm>
          <a:custGeom>
            <a:avLst/>
            <a:gdLst>
              <a:gd name="G0" fmla="+- 1 0 0"/>
              <a:gd name="G1" fmla="+- 1 0 0"/>
              <a:gd name="G2" fmla="+- 1 0 0"/>
              <a:gd name="G3" fmla="+- 1 0 0"/>
              <a:gd name="G4" fmla="+- 1 0 0"/>
              <a:gd name="G5" fmla="+- 1 0 0"/>
              <a:gd name="G6" fmla="+- 1 0 0"/>
              <a:gd name="G7" fmla="+- 55962 0 0"/>
              <a:gd name="G8" fmla="+- 55962 0 0"/>
              <a:gd name="G9" fmla="+- 20191 0 0"/>
              <a:gd name="G10" fmla="+- 10969 0 0"/>
              <a:gd name="G11" fmla="+- 1 0 0"/>
              <a:gd name="G12" fmla="+- 1 0 0"/>
              <a:gd name="T0" fmla="*/ 610024 w 8764588"/>
              <a:gd name="T1" fmla="*/ 0 h 6478588"/>
              <a:gd name="T2" fmla="*/ 8764588 w 8764588"/>
              <a:gd name="T3" fmla="*/ 0 h 6478588"/>
              <a:gd name="T4" fmla="*/ 8764588 w 8764588"/>
              <a:gd name="T5" fmla="*/ 0 h 6478588"/>
              <a:gd name="T6" fmla="*/ 8764588 w 8764588"/>
              <a:gd name="T7" fmla="*/ 5868564 h 6478588"/>
              <a:gd name="T8" fmla="*/ 8154564 w 8764588"/>
              <a:gd name="T9" fmla="*/ 6478588 h 6478588"/>
              <a:gd name="T10" fmla="*/ 0 w 8764588"/>
              <a:gd name="T11" fmla="*/ 6478588 h 6478588"/>
              <a:gd name="T12" fmla="*/ 0 w 8764588"/>
              <a:gd name="T13" fmla="*/ 6478588 h 6478588"/>
              <a:gd name="T14" fmla="*/ 0 w 8764588"/>
              <a:gd name="T15" fmla="*/ 610024 h 6478588"/>
              <a:gd name="T16" fmla="*/ 610024 w 8764588"/>
              <a:gd name="T17" fmla="*/ 0 h 64785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764588" h="6478588">
                <a:moveTo>
                  <a:pt x="610024" y="0"/>
                </a:moveTo>
                <a:lnTo>
                  <a:pt x="8764588" y="0"/>
                </a:lnTo>
                <a:lnTo>
                  <a:pt x="8764588" y="5868564"/>
                </a:lnTo>
                <a:cubicBezTo>
                  <a:pt x="8764588" y="6205471"/>
                  <a:pt x="8491471" y="6478588"/>
                  <a:pt x="8154564" y="6478588"/>
                </a:cubicBezTo>
                <a:lnTo>
                  <a:pt x="0" y="6478588"/>
                </a:lnTo>
                <a:lnTo>
                  <a:pt x="0" y="610024"/>
                </a:lnTo>
                <a:cubicBezTo>
                  <a:pt x="0" y="273117"/>
                  <a:pt x="273117" y="0"/>
                  <a:pt x="610024" y="0"/>
                </a:cubicBezTo>
                <a:close/>
              </a:path>
            </a:pathLst>
          </a:custGeom>
          <a:gradFill rotWithShape="0">
            <a:gsLst>
              <a:gs pos="0">
                <a:srgbClr val="38ABED"/>
              </a:gs>
              <a:gs pos="100000">
                <a:srgbClr val="1B386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" y="187325"/>
            <a:ext cx="8826500" cy="648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433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779463" y="381000"/>
            <a:ext cx="7581900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Clique para editar o formato do texto do título</a:t>
            </a:r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9463" y="1828800"/>
            <a:ext cx="7581900" cy="420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Clique para editar o formato do texto da estrutura de tópicos</a:t>
            </a:r>
          </a:p>
          <a:p>
            <a:pPr lvl="1"/>
            <a:r>
              <a:rPr lang="en-GB"/>
              <a:t>2.º Nível da estrutura de tópicos</a:t>
            </a:r>
          </a:p>
          <a:p>
            <a:pPr lvl="2"/>
            <a:r>
              <a:rPr lang="en-GB"/>
              <a:t>3.º Nível da estrutura de tópicos</a:t>
            </a:r>
          </a:p>
          <a:p>
            <a:pPr lvl="3"/>
            <a:r>
              <a:rPr lang="en-GB"/>
              <a:t>4.º Nível da estrutura de tópicos</a:t>
            </a:r>
          </a:p>
          <a:p>
            <a:pPr lvl="4"/>
            <a:r>
              <a:rPr lang="en-GB"/>
              <a:t>5.º Nível da estrutura de tópicos</a:t>
            </a:r>
          </a:p>
          <a:p>
            <a:pPr lvl="4"/>
            <a:r>
              <a:rPr lang="en-GB"/>
              <a:t>6.º Nível da estrutura de tópicos</a:t>
            </a:r>
          </a:p>
          <a:p>
            <a:pPr lvl="4"/>
            <a:r>
              <a:rPr lang="en-GB"/>
              <a:t>7.º Nível da estrutura de tópicos</a:t>
            </a:r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381000" y="6288088"/>
            <a:ext cx="1865313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3325813" y="6288088"/>
            <a:ext cx="5216525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 sz="1200">
                <a:solidFill>
                  <a:srgbClr val="38ABED"/>
                </a:solidFill>
                <a:latin typeface="Times New Roman" charset="0"/>
                <a:cs typeface="Segoe UI" charset="0"/>
              </a:defRPr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14343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8404225" y="219075"/>
            <a:ext cx="49212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449263" algn="l"/>
              </a:tabLst>
              <a:defRPr sz="1200">
                <a:solidFill>
                  <a:srgbClr val="1B3861"/>
                </a:solidFill>
                <a:latin typeface="Times New Roman" charset="0"/>
                <a:cs typeface="Segoe UI" charset="0"/>
              </a:defRPr>
            </a:lvl1pPr>
          </a:lstStyle>
          <a:p>
            <a:fld id="{746D22D8-BB0D-464E-851E-CDE6C9381850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p:hf sldNum="0" hdr="0" dt="0"/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FFFFFF"/>
          </a:solidFill>
          <a:latin typeface="+mj-lt"/>
          <a:ea typeface="+mj-ea"/>
          <a:cs typeface="+mj-cs"/>
        </a:defRPr>
      </a:lvl1pPr>
      <a:lvl2pPr marL="742950" indent="-28575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FFFFFF"/>
          </a:solidFill>
          <a:latin typeface="Trebuchet MS" charset="0"/>
          <a:ea typeface="ＭＳ Ｐゴシック" charset="0"/>
          <a:cs typeface="ＭＳ Ｐゴシック" charset="0"/>
        </a:defRPr>
      </a:lvl2pPr>
      <a:lvl3pPr marL="1143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FFFFFF"/>
          </a:solidFill>
          <a:latin typeface="Trebuchet MS" charset="0"/>
          <a:ea typeface="ＭＳ Ｐゴシック" charset="0"/>
          <a:cs typeface="ＭＳ Ｐゴシック" charset="0"/>
        </a:defRPr>
      </a:lvl3pPr>
      <a:lvl4pPr marL="1600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FFFFFF"/>
          </a:solidFill>
          <a:latin typeface="Trebuchet MS" charset="0"/>
          <a:ea typeface="ＭＳ Ｐゴシック" charset="0"/>
          <a:cs typeface="ＭＳ Ｐゴシック" charset="0"/>
        </a:defRPr>
      </a:lvl4pPr>
      <a:lvl5pPr marL="20574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FFFFFF"/>
          </a:solidFill>
          <a:latin typeface="Trebuchet MS" charset="0"/>
          <a:ea typeface="ＭＳ Ｐゴシック" charset="0"/>
          <a:cs typeface="ＭＳ Ｐゴシック" charset="0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FFFFFF"/>
          </a:solidFill>
          <a:latin typeface="Trebuchet MS" charset="0"/>
          <a:ea typeface="ＭＳ Ｐゴシック" charset="0"/>
          <a:cs typeface="ＭＳ Ｐゴシック" charset="0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FFFFFF"/>
          </a:solidFill>
          <a:latin typeface="Trebuchet MS" charset="0"/>
          <a:ea typeface="ＭＳ Ｐゴシック" charset="0"/>
          <a:cs typeface="ＭＳ Ｐゴシック" charset="0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FFFFFF"/>
          </a:solidFill>
          <a:latin typeface="Trebuchet MS" charset="0"/>
          <a:ea typeface="ＭＳ Ｐゴシック" charset="0"/>
          <a:cs typeface="ＭＳ Ｐゴシック" charset="0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FFFFFF"/>
          </a:solidFill>
          <a:latin typeface="Trebuchet MS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49263" rtl="0" eaLnBrk="0" fontAlgn="base" hangingPunct="0">
        <a:spcBef>
          <a:spcPts val="20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FFFFFF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FFFFFF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FFFFFF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FFFFFF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Freeform 1"/>
          <p:cNvSpPr>
            <a:spLocks noChangeArrowheads="1"/>
          </p:cNvSpPr>
          <p:nvPr/>
        </p:nvSpPr>
        <p:spPr bwMode="auto">
          <a:xfrm>
            <a:off x="190500" y="190500"/>
            <a:ext cx="8764588" cy="6478588"/>
          </a:xfrm>
          <a:custGeom>
            <a:avLst/>
            <a:gdLst>
              <a:gd name="G0" fmla="+- 1 0 0"/>
              <a:gd name="G1" fmla="+- 1 0 0"/>
              <a:gd name="G2" fmla="+- 1 0 0"/>
              <a:gd name="G3" fmla="+- 1 0 0"/>
              <a:gd name="G4" fmla="+- 1 0 0"/>
              <a:gd name="G5" fmla="+- 1 0 0"/>
              <a:gd name="G6" fmla="+- 1 0 0"/>
              <a:gd name="G7" fmla="+- 55962 0 0"/>
              <a:gd name="G8" fmla="+- 55962 0 0"/>
              <a:gd name="G9" fmla="+- 20191 0 0"/>
              <a:gd name="G10" fmla="+- 10969 0 0"/>
              <a:gd name="G11" fmla="+- 1 0 0"/>
              <a:gd name="G12" fmla="+- 1 0 0"/>
              <a:gd name="T0" fmla="*/ 610024 w 8764588"/>
              <a:gd name="T1" fmla="*/ 0 h 6478588"/>
              <a:gd name="T2" fmla="*/ 8764588 w 8764588"/>
              <a:gd name="T3" fmla="*/ 0 h 6478588"/>
              <a:gd name="T4" fmla="*/ 8764588 w 8764588"/>
              <a:gd name="T5" fmla="*/ 0 h 6478588"/>
              <a:gd name="T6" fmla="*/ 8764588 w 8764588"/>
              <a:gd name="T7" fmla="*/ 5868564 h 6478588"/>
              <a:gd name="T8" fmla="*/ 8154564 w 8764588"/>
              <a:gd name="T9" fmla="*/ 6478588 h 6478588"/>
              <a:gd name="T10" fmla="*/ 0 w 8764588"/>
              <a:gd name="T11" fmla="*/ 6478588 h 6478588"/>
              <a:gd name="T12" fmla="*/ 0 w 8764588"/>
              <a:gd name="T13" fmla="*/ 6478588 h 6478588"/>
              <a:gd name="T14" fmla="*/ 0 w 8764588"/>
              <a:gd name="T15" fmla="*/ 610024 h 6478588"/>
              <a:gd name="T16" fmla="*/ 610024 w 8764588"/>
              <a:gd name="T17" fmla="*/ 0 h 64785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764588" h="6478588">
                <a:moveTo>
                  <a:pt x="610024" y="0"/>
                </a:moveTo>
                <a:lnTo>
                  <a:pt x="8764588" y="0"/>
                </a:lnTo>
                <a:lnTo>
                  <a:pt x="8764588" y="5868564"/>
                </a:lnTo>
                <a:cubicBezTo>
                  <a:pt x="8764588" y="6205471"/>
                  <a:pt x="8491471" y="6478588"/>
                  <a:pt x="8154564" y="6478588"/>
                </a:cubicBezTo>
                <a:lnTo>
                  <a:pt x="0" y="6478588"/>
                </a:lnTo>
                <a:lnTo>
                  <a:pt x="0" y="610024"/>
                </a:lnTo>
                <a:cubicBezTo>
                  <a:pt x="0" y="273117"/>
                  <a:pt x="273117" y="0"/>
                  <a:pt x="610024" y="0"/>
                </a:cubicBezTo>
                <a:close/>
              </a:path>
            </a:pathLst>
          </a:custGeom>
          <a:gradFill rotWithShape="0">
            <a:gsLst>
              <a:gs pos="0">
                <a:srgbClr val="38ABED"/>
              </a:gs>
              <a:gs pos="100000">
                <a:srgbClr val="1B386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" y="187325"/>
            <a:ext cx="8826500" cy="648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536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779463" y="381000"/>
            <a:ext cx="7581900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Clique para editar o formato do texto do título</a:t>
            </a: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9463" y="1828800"/>
            <a:ext cx="7581900" cy="420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Clique para editar o formato do texto da estrutura de tópicos</a:t>
            </a:r>
          </a:p>
          <a:p>
            <a:pPr lvl="1"/>
            <a:r>
              <a:rPr lang="en-GB"/>
              <a:t>2.º Nível da estrutura de tópicos</a:t>
            </a:r>
          </a:p>
          <a:p>
            <a:pPr lvl="2"/>
            <a:r>
              <a:rPr lang="en-GB"/>
              <a:t>3.º Nível da estrutura de tópicos</a:t>
            </a:r>
          </a:p>
          <a:p>
            <a:pPr lvl="3"/>
            <a:r>
              <a:rPr lang="en-GB"/>
              <a:t>4.º Nível da estrutura de tópicos</a:t>
            </a:r>
          </a:p>
          <a:p>
            <a:pPr lvl="4"/>
            <a:r>
              <a:rPr lang="en-GB"/>
              <a:t>5.º Nível da estrutura de tópicos</a:t>
            </a:r>
          </a:p>
          <a:p>
            <a:pPr lvl="4"/>
            <a:r>
              <a:rPr lang="en-GB"/>
              <a:t>6.º Nível da estrutura de tópicos</a:t>
            </a:r>
          </a:p>
          <a:p>
            <a:pPr lvl="4"/>
            <a:r>
              <a:rPr lang="en-GB"/>
              <a:t>7.º Nível da estrutura de tópicos</a:t>
            </a:r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381000" y="6288088"/>
            <a:ext cx="1865313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3325813" y="6288088"/>
            <a:ext cx="5216525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 sz="1200">
                <a:solidFill>
                  <a:srgbClr val="38ABED"/>
                </a:solidFill>
                <a:latin typeface="Times New Roman" charset="0"/>
                <a:cs typeface="Segoe UI" charset="0"/>
              </a:defRPr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8404225" y="219075"/>
            <a:ext cx="49212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449263" algn="l"/>
              </a:tabLst>
              <a:defRPr sz="1200">
                <a:solidFill>
                  <a:srgbClr val="1B3861"/>
                </a:solidFill>
                <a:latin typeface="Times New Roman" charset="0"/>
                <a:cs typeface="Segoe UI" charset="0"/>
              </a:defRPr>
            </a:lvl1pPr>
          </a:lstStyle>
          <a:p>
            <a:fld id="{562C8676-1F3E-0D45-81DC-EF073BFBE2B8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</p:sldLayoutIdLst>
  <p:hf sldNum="0" hdr="0" dt="0"/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FFFFFF"/>
          </a:solidFill>
          <a:latin typeface="+mj-lt"/>
          <a:ea typeface="+mj-ea"/>
          <a:cs typeface="+mj-cs"/>
        </a:defRPr>
      </a:lvl1pPr>
      <a:lvl2pPr marL="742950" indent="-28575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FFFFFF"/>
          </a:solidFill>
          <a:latin typeface="Trebuchet MS" charset="0"/>
          <a:ea typeface="ＭＳ Ｐゴシック" charset="0"/>
          <a:cs typeface="ＭＳ Ｐゴシック" charset="0"/>
        </a:defRPr>
      </a:lvl2pPr>
      <a:lvl3pPr marL="1143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FFFFFF"/>
          </a:solidFill>
          <a:latin typeface="Trebuchet MS" charset="0"/>
          <a:ea typeface="ＭＳ Ｐゴシック" charset="0"/>
          <a:cs typeface="ＭＳ Ｐゴシック" charset="0"/>
        </a:defRPr>
      </a:lvl3pPr>
      <a:lvl4pPr marL="1600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FFFFFF"/>
          </a:solidFill>
          <a:latin typeface="Trebuchet MS" charset="0"/>
          <a:ea typeface="ＭＳ Ｐゴシック" charset="0"/>
          <a:cs typeface="ＭＳ Ｐゴシック" charset="0"/>
        </a:defRPr>
      </a:lvl4pPr>
      <a:lvl5pPr marL="20574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FFFFFF"/>
          </a:solidFill>
          <a:latin typeface="Trebuchet MS" charset="0"/>
          <a:ea typeface="ＭＳ Ｐゴシック" charset="0"/>
          <a:cs typeface="ＭＳ Ｐゴシック" charset="0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FFFFFF"/>
          </a:solidFill>
          <a:latin typeface="Trebuchet MS" charset="0"/>
          <a:ea typeface="ＭＳ Ｐゴシック" charset="0"/>
          <a:cs typeface="ＭＳ Ｐゴシック" charset="0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FFFFFF"/>
          </a:solidFill>
          <a:latin typeface="Trebuchet MS" charset="0"/>
          <a:ea typeface="ＭＳ Ｐゴシック" charset="0"/>
          <a:cs typeface="ＭＳ Ｐゴシック" charset="0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FFFFFF"/>
          </a:solidFill>
          <a:latin typeface="Trebuchet MS" charset="0"/>
          <a:ea typeface="ＭＳ Ｐゴシック" charset="0"/>
          <a:cs typeface="ＭＳ Ｐゴシック" charset="0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FFFFFF"/>
          </a:solidFill>
          <a:latin typeface="Trebuchet MS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49263" rtl="0" eaLnBrk="0" fontAlgn="base" hangingPunct="0">
        <a:spcBef>
          <a:spcPts val="20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FFFFFF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FFFFFF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FFFFFF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FFFFFF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Freeform 1"/>
          <p:cNvSpPr>
            <a:spLocks noChangeArrowheads="1"/>
          </p:cNvSpPr>
          <p:nvPr/>
        </p:nvSpPr>
        <p:spPr bwMode="auto">
          <a:xfrm>
            <a:off x="190500" y="190500"/>
            <a:ext cx="8764588" cy="6478588"/>
          </a:xfrm>
          <a:custGeom>
            <a:avLst/>
            <a:gdLst>
              <a:gd name="G0" fmla="+- 1 0 0"/>
              <a:gd name="G1" fmla="+- 1 0 0"/>
              <a:gd name="G2" fmla="+- 1 0 0"/>
              <a:gd name="G3" fmla="+- 1 0 0"/>
              <a:gd name="G4" fmla="+- 1 0 0"/>
              <a:gd name="G5" fmla="+- 1 0 0"/>
              <a:gd name="G6" fmla="+- 1 0 0"/>
              <a:gd name="G7" fmla="+- 55962 0 0"/>
              <a:gd name="G8" fmla="+- 55962 0 0"/>
              <a:gd name="G9" fmla="+- 20191 0 0"/>
              <a:gd name="G10" fmla="+- 10969 0 0"/>
              <a:gd name="G11" fmla="+- 1 0 0"/>
              <a:gd name="G12" fmla="+- 1 0 0"/>
              <a:gd name="T0" fmla="*/ 610024 w 8764588"/>
              <a:gd name="T1" fmla="*/ 0 h 6478588"/>
              <a:gd name="T2" fmla="*/ 8764588 w 8764588"/>
              <a:gd name="T3" fmla="*/ 0 h 6478588"/>
              <a:gd name="T4" fmla="*/ 8764588 w 8764588"/>
              <a:gd name="T5" fmla="*/ 0 h 6478588"/>
              <a:gd name="T6" fmla="*/ 8764588 w 8764588"/>
              <a:gd name="T7" fmla="*/ 5868564 h 6478588"/>
              <a:gd name="T8" fmla="*/ 8154564 w 8764588"/>
              <a:gd name="T9" fmla="*/ 6478588 h 6478588"/>
              <a:gd name="T10" fmla="*/ 0 w 8764588"/>
              <a:gd name="T11" fmla="*/ 6478588 h 6478588"/>
              <a:gd name="T12" fmla="*/ 0 w 8764588"/>
              <a:gd name="T13" fmla="*/ 6478588 h 6478588"/>
              <a:gd name="T14" fmla="*/ 0 w 8764588"/>
              <a:gd name="T15" fmla="*/ 610024 h 6478588"/>
              <a:gd name="T16" fmla="*/ 610024 w 8764588"/>
              <a:gd name="T17" fmla="*/ 0 h 64785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764588" h="6478588">
                <a:moveTo>
                  <a:pt x="610024" y="0"/>
                </a:moveTo>
                <a:lnTo>
                  <a:pt x="8764588" y="0"/>
                </a:lnTo>
                <a:lnTo>
                  <a:pt x="8764588" y="5868564"/>
                </a:lnTo>
                <a:cubicBezTo>
                  <a:pt x="8764588" y="6205471"/>
                  <a:pt x="8491471" y="6478588"/>
                  <a:pt x="8154564" y="6478588"/>
                </a:cubicBezTo>
                <a:lnTo>
                  <a:pt x="0" y="6478588"/>
                </a:lnTo>
                <a:lnTo>
                  <a:pt x="0" y="610024"/>
                </a:lnTo>
                <a:cubicBezTo>
                  <a:pt x="0" y="273117"/>
                  <a:pt x="273117" y="0"/>
                  <a:pt x="610024" y="0"/>
                </a:cubicBezTo>
                <a:close/>
              </a:path>
            </a:pathLst>
          </a:custGeom>
          <a:gradFill rotWithShape="0">
            <a:gsLst>
              <a:gs pos="0">
                <a:srgbClr val="38ABED"/>
              </a:gs>
              <a:gs pos="100000">
                <a:srgbClr val="1B386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87325"/>
            <a:ext cx="8828087" cy="648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638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779463" y="381000"/>
            <a:ext cx="7581900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Clique para editar o formato do texto do título</a:t>
            </a:r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9463" y="1828800"/>
            <a:ext cx="7581900" cy="420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Clique para editar o formato do texto da estrutura de tópicos</a:t>
            </a:r>
          </a:p>
          <a:p>
            <a:pPr lvl="1"/>
            <a:r>
              <a:rPr lang="en-GB"/>
              <a:t>2.º Nível da estrutura de tópicos</a:t>
            </a:r>
          </a:p>
          <a:p>
            <a:pPr lvl="2"/>
            <a:r>
              <a:rPr lang="en-GB"/>
              <a:t>3.º Nível da estrutura de tópicos</a:t>
            </a:r>
          </a:p>
          <a:p>
            <a:pPr lvl="3"/>
            <a:r>
              <a:rPr lang="en-GB"/>
              <a:t>4.º Nível da estrutura de tópicos</a:t>
            </a:r>
          </a:p>
          <a:p>
            <a:pPr lvl="4"/>
            <a:r>
              <a:rPr lang="en-GB"/>
              <a:t>5.º Nível da estrutura de tópicos</a:t>
            </a:r>
          </a:p>
          <a:p>
            <a:pPr lvl="4"/>
            <a:r>
              <a:rPr lang="en-GB"/>
              <a:t>6.º Nível da estrutura de tópicos</a:t>
            </a:r>
          </a:p>
          <a:p>
            <a:pPr lvl="4"/>
            <a:r>
              <a:rPr lang="en-GB"/>
              <a:t>7.º Nível da estrutura de tópicos</a:t>
            </a:r>
          </a:p>
        </p:txBody>
      </p:sp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381000" y="6288088"/>
            <a:ext cx="1887538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3305175" y="6288088"/>
            <a:ext cx="5237163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 sz="1200">
                <a:solidFill>
                  <a:srgbClr val="38ABED"/>
                </a:solidFill>
                <a:latin typeface="Times New Roman" charset="0"/>
                <a:cs typeface="Segoe UI" charset="0"/>
              </a:defRPr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8404225" y="219075"/>
            <a:ext cx="49212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449263" algn="l"/>
              </a:tabLst>
              <a:defRPr sz="1200">
                <a:solidFill>
                  <a:srgbClr val="1B3861"/>
                </a:solidFill>
                <a:latin typeface="Times New Roman" charset="0"/>
                <a:cs typeface="Segoe UI" charset="0"/>
              </a:defRPr>
            </a:lvl1pPr>
          </a:lstStyle>
          <a:p>
            <a:fld id="{A36315E2-F54F-D549-B32E-4CE95E8333EA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</p:sldLayoutIdLst>
  <p:hf sldNum="0" hdr="0" dt="0"/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FFFFFF"/>
          </a:solidFill>
          <a:latin typeface="+mj-lt"/>
          <a:ea typeface="+mj-ea"/>
          <a:cs typeface="+mj-cs"/>
        </a:defRPr>
      </a:lvl1pPr>
      <a:lvl2pPr marL="742950" indent="-28575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FFFFFF"/>
          </a:solidFill>
          <a:latin typeface="Trebuchet MS" charset="0"/>
          <a:ea typeface="ＭＳ Ｐゴシック" charset="0"/>
          <a:cs typeface="ＭＳ Ｐゴシック" charset="0"/>
        </a:defRPr>
      </a:lvl2pPr>
      <a:lvl3pPr marL="1143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FFFFFF"/>
          </a:solidFill>
          <a:latin typeface="Trebuchet MS" charset="0"/>
          <a:ea typeface="ＭＳ Ｐゴシック" charset="0"/>
          <a:cs typeface="ＭＳ Ｐゴシック" charset="0"/>
        </a:defRPr>
      </a:lvl3pPr>
      <a:lvl4pPr marL="1600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FFFFFF"/>
          </a:solidFill>
          <a:latin typeface="Trebuchet MS" charset="0"/>
          <a:ea typeface="ＭＳ Ｐゴシック" charset="0"/>
          <a:cs typeface="ＭＳ Ｐゴシック" charset="0"/>
        </a:defRPr>
      </a:lvl4pPr>
      <a:lvl5pPr marL="20574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FFFFFF"/>
          </a:solidFill>
          <a:latin typeface="Trebuchet MS" charset="0"/>
          <a:ea typeface="ＭＳ Ｐゴシック" charset="0"/>
          <a:cs typeface="ＭＳ Ｐゴシック" charset="0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FFFFFF"/>
          </a:solidFill>
          <a:latin typeface="Trebuchet MS" charset="0"/>
          <a:ea typeface="ＭＳ Ｐゴシック" charset="0"/>
          <a:cs typeface="ＭＳ Ｐゴシック" charset="0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FFFFFF"/>
          </a:solidFill>
          <a:latin typeface="Trebuchet MS" charset="0"/>
          <a:ea typeface="ＭＳ Ｐゴシック" charset="0"/>
          <a:cs typeface="ＭＳ Ｐゴシック" charset="0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FFFFFF"/>
          </a:solidFill>
          <a:latin typeface="Trebuchet MS" charset="0"/>
          <a:ea typeface="ＭＳ Ｐゴシック" charset="0"/>
          <a:cs typeface="ＭＳ Ｐゴシック" charset="0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FFFFFF"/>
          </a:solidFill>
          <a:latin typeface="Trebuchet MS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49263" rtl="0" eaLnBrk="0" fontAlgn="base" hangingPunct="0">
        <a:spcBef>
          <a:spcPts val="20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FFFFFF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FFFFFF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FFFFFF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FFFFFF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Freeform 1"/>
          <p:cNvSpPr>
            <a:spLocks noChangeArrowheads="1"/>
          </p:cNvSpPr>
          <p:nvPr/>
        </p:nvSpPr>
        <p:spPr bwMode="auto">
          <a:xfrm>
            <a:off x="190500" y="190500"/>
            <a:ext cx="8764588" cy="6478588"/>
          </a:xfrm>
          <a:custGeom>
            <a:avLst/>
            <a:gdLst>
              <a:gd name="G0" fmla="+- 1 0 0"/>
              <a:gd name="G1" fmla="+- 1 0 0"/>
              <a:gd name="G2" fmla="+- 1 0 0"/>
              <a:gd name="G3" fmla="+- 1 0 0"/>
              <a:gd name="G4" fmla="+- 1 0 0"/>
              <a:gd name="G5" fmla="+- 1 0 0"/>
              <a:gd name="G6" fmla="+- 1 0 0"/>
              <a:gd name="G7" fmla="+- 55962 0 0"/>
              <a:gd name="G8" fmla="+- 55962 0 0"/>
              <a:gd name="G9" fmla="+- 20191 0 0"/>
              <a:gd name="G10" fmla="+- 10969 0 0"/>
              <a:gd name="G11" fmla="+- 1 0 0"/>
              <a:gd name="G12" fmla="+- 1 0 0"/>
              <a:gd name="T0" fmla="*/ 610024 w 8764588"/>
              <a:gd name="T1" fmla="*/ 0 h 6478588"/>
              <a:gd name="T2" fmla="*/ 8764588 w 8764588"/>
              <a:gd name="T3" fmla="*/ 0 h 6478588"/>
              <a:gd name="T4" fmla="*/ 8764588 w 8764588"/>
              <a:gd name="T5" fmla="*/ 0 h 6478588"/>
              <a:gd name="T6" fmla="*/ 8764588 w 8764588"/>
              <a:gd name="T7" fmla="*/ 5868564 h 6478588"/>
              <a:gd name="T8" fmla="*/ 8154564 w 8764588"/>
              <a:gd name="T9" fmla="*/ 6478588 h 6478588"/>
              <a:gd name="T10" fmla="*/ 0 w 8764588"/>
              <a:gd name="T11" fmla="*/ 6478588 h 6478588"/>
              <a:gd name="T12" fmla="*/ 0 w 8764588"/>
              <a:gd name="T13" fmla="*/ 6478588 h 6478588"/>
              <a:gd name="T14" fmla="*/ 0 w 8764588"/>
              <a:gd name="T15" fmla="*/ 610024 h 6478588"/>
              <a:gd name="T16" fmla="*/ 610024 w 8764588"/>
              <a:gd name="T17" fmla="*/ 0 h 64785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764588" h="6478588">
                <a:moveTo>
                  <a:pt x="610024" y="0"/>
                </a:moveTo>
                <a:lnTo>
                  <a:pt x="8764588" y="0"/>
                </a:lnTo>
                <a:lnTo>
                  <a:pt x="8764588" y="5868564"/>
                </a:lnTo>
                <a:cubicBezTo>
                  <a:pt x="8764588" y="6205471"/>
                  <a:pt x="8491471" y="6478588"/>
                  <a:pt x="8154564" y="6478588"/>
                </a:cubicBezTo>
                <a:lnTo>
                  <a:pt x="0" y="6478588"/>
                </a:lnTo>
                <a:lnTo>
                  <a:pt x="0" y="610024"/>
                </a:lnTo>
                <a:cubicBezTo>
                  <a:pt x="0" y="273117"/>
                  <a:pt x="273117" y="0"/>
                  <a:pt x="610024" y="0"/>
                </a:cubicBezTo>
                <a:close/>
              </a:path>
            </a:pathLst>
          </a:custGeom>
          <a:gradFill rotWithShape="0">
            <a:gsLst>
              <a:gs pos="0">
                <a:srgbClr val="38ABED"/>
              </a:gs>
              <a:gs pos="100000">
                <a:srgbClr val="1B386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87325"/>
            <a:ext cx="8828087" cy="648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779463" y="381000"/>
            <a:ext cx="7581900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Clique para editar o formato do texto do título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9463" y="1828800"/>
            <a:ext cx="7581900" cy="420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Clique para editar o formato do texto da estrutura de tópicos</a:t>
            </a:r>
          </a:p>
          <a:p>
            <a:pPr lvl="1"/>
            <a:r>
              <a:rPr lang="en-GB"/>
              <a:t>2.º Nível da estrutura de tópicos</a:t>
            </a:r>
          </a:p>
          <a:p>
            <a:pPr lvl="2"/>
            <a:r>
              <a:rPr lang="en-GB"/>
              <a:t>3.º Nível da estrutura de tópicos</a:t>
            </a:r>
          </a:p>
          <a:p>
            <a:pPr lvl="3"/>
            <a:r>
              <a:rPr lang="en-GB"/>
              <a:t>4.º Nível da estrutura de tópicos</a:t>
            </a:r>
          </a:p>
          <a:p>
            <a:pPr lvl="4"/>
            <a:r>
              <a:rPr lang="en-GB"/>
              <a:t>5.º Nível da estrutura de tópicos</a:t>
            </a:r>
          </a:p>
          <a:p>
            <a:pPr lvl="4"/>
            <a:r>
              <a:rPr lang="en-GB"/>
              <a:t>6.º Nível da estrutura de tópicos</a:t>
            </a:r>
          </a:p>
          <a:p>
            <a:pPr lvl="4"/>
            <a:r>
              <a:rPr lang="en-GB"/>
              <a:t>7.º Nível da estrutura de tópicos</a:t>
            </a: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381000" y="6288088"/>
            <a:ext cx="1887538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3305175" y="6288088"/>
            <a:ext cx="5237163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 sz="1200">
                <a:solidFill>
                  <a:srgbClr val="38ABED"/>
                </a:solidFill>
                <a:latin typeface="Times New Roman" charset="0"/>
                <a:cs typeface="Segoe UI" charset="0"/>
              </a:defRPr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8404225" y="219075"/>
            <a:ext cx="49212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449263" algn="l"/>
              </a:tabLst>
              <a:defRPr sz="1200">
                <a:solidFill>
                  <a:srgbClr val="1B3861"/>
                </a:solidFill>
                <a:latin typeface="Times New Roman" charset="0"/>
                <a:cs typeface="Segoe UI" charset="0"/>
              </a:defRPr>
            </a:lvl1pPr>
          </a:lstStyle>
          <a:p>
            <a:fld id="{8CC5724D-844E-CE44-BC5A-A45FAE5D42DF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dt="0"/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FFFFFF"/>
          </a:solidFill>
          <a:latin typeface="+mj-lt"/>
          <a:ea typeface="+mj-ea"/>
          <a:cs typeface="+mj-cs"/>
        </a:defRPr>
      </a:lvl1pPr>
      <a:lvl2pPr marL="742950" indent="-28575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FFFFFF"/>
          </a:solidFill>
          <a:latin typeface="Trebuchet MS" charset="0"/>
          <a:ea typeface="ＭＳ Ｐゴシック" charset="0"/>
          <a:cs typeface="ＭＳ Ｐゴシック" charset="0"/>
        </a:defRPr>
      </a:lvl2pPr>
      <a:lvl3pPr marL="1143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FFFFFF"/>
          </a:solidFill>
          <a:latin typeface="Trebuchet MS" charset="0"/>
          <a:ea typeface="ＭＳ Ｐゴシック" charset="0"/>
          <a:cs typeface="ＭＳ Ｐゴシック" charset="0"/>
        </a:defRPr>
      </a:lvl3pPr>
      <a:lvl4pPr marL="1600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FFFFFF"/>
          </a:solidFill>
          <a:latin typeface="Trebuchet MS" charset="0"/>
          <a:ea typeface="ＭＳ Ｐゴシック" charset="0"/>
          <a:cs typeface="ＭＳ Ｐゴシック" charset="0"/>
        </a:defRPr>
      </a:lvl4pPr>
      <a:lvl5pPr marL="20574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FFFFFF"/>
          </a:solidFill>
          <a:latin typeface="Trebuchet MS" charset="0"/>
          <a:ea typeface="ＭＳ Ｐゴシック" charset="0"/>
          <a:cs typeface="ＭＳ Ｐゴシック" charset="0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FFFFFF"/>
          </a:solidFill>
          <a:latin typeface="Trebuchet MS" charset="0"/>
          <a:ea typeface="ＭＳ Ｐゴシック" charset="0"/>
          <a:cs typeface="ＭＳ Ｐゴシック" charset="0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FFFFFF"/>
          </a:solidFill>
          <a:latin typeface="Trebuchet MS" charset="0"/>
          <a:ea typeface="ＭＳ Ｐゴシック" charset="0"/>
          <a:cs typeface="ＭＳ Ｐゴシック" charset="0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FFFFFF"/>
          </a:solidFill>
          <a:latin typeface="Trebuchet MS" charset="0"/>
          <a:ea typeface="ＭＳ Ｐゴシック" charset="0"/>
          <a:cs typeface="ＭＳ Ｐゴシック" charset="0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FFFFFF"/>
          </a:solidFill>
          <a:latin typeface="Trebuchet MS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49263" rtl="0" eaLnBrk="0" fontAlgn="base" hangingPunct="0">
        <a:spcBef>
          <a:spcPts val="20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FFFFFF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FFFFFF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FFFFFF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FFFFFF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Freeform 1"/>
          <p:cNvSpPr>
            <a:spLocks noChangeArrowheads="1"/>
          </p:cNvSpPr>
          <p:nvPr/>
        </p:nvSpPr>
        <p:spPr bwMode="auto">
          <a:xfrm>
            <a:off x="190500" y="190500"/>
            <a:ext cx="8764588" cy="6478588"/>
          </a:xfrm>
          <a:custGeom>
            <a:avLst/>
            <a:gdLst>
              <a:gd name="G0" fmla="+- 1 0 0"/>
              <a:gd name="G1" fmla="+- 1 0 0"/>
              <a:gd name="G2" fmla="+- 1 0 0"/>
              <a:gd name="G3" fmla="+- 1 0 0"/>
              <a:gd name="G4" fmla="+- 1 0 0"/>
              <a:gd name="G5" fmla="+- 1 0 0"/>
              <a:gd name="G6" fmla="+- 1 0 0"/>
              <a:gd name="G7" fmla="+- 55962 0 0"/>
              <a:gd name="G8" fmla="+- 55962 0 0"/>
              <a:gd name="G9" fmla="+- 20191 0 0"/>
              <a:gd name="G10" fmla="+- 10969 0 0"/>
              <a:gd name="G11" fmla="+- 1 0 0"/>
              <a:gd name="G12" fmla="+- 1 0 0"/>
              <a:gd name="T0" fmla="*/ 610024 w 8764588"/>
              <a:gd name="T1" fmla="*/ 0 h 6478588"/>
              <a:gd name="T2" fmla="*/ 8764588 w 8764588"/>
              <a:gd name="T3" fmla="*/ 0 h 6478588"/>
              <a:gd name="T4" fmla="*/ 8764588 w 8764588"/>
              <a:gd name="T5" fmla="*/ 0 h 6478588"/>
              <a:gd name="T6" fmla="*/ 8764588 w 8764588"/>
              <a:gd name="T7" fmla="*/ 5868564 h 6478588"/>
              <a:gd name="T8" fmla="*/ 8154564 w 8764588"/>
              <a:gd name="T9" fmla="*/ 6478588 h 6478588"/>
              <a:gd name="T10" fmla="*/ 0 w 8764588"/>
              <a:gd name="T11" fmla="*/ 6478588 h 6478588"/>
              <a:gd name="T12" fmla="*/ 0 w 8764588"/>
              <a:gd name="T13" fmla="*/ 6478588 h 6478588"/>
              <a:gd name="T14" fmla="*/ 0 w 8764588"/>
              <a:gd name="T15" fmla="*/ 610024 h 6478588"/>
              <a:gd name="T16" fmla="*/ 610024 w 8764588"/>
              <a:gd name="T17" fmla="*/ 0 h 64785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764588" h="6478588">
                <a:moveTo>
                  <a:pt x="610024" y="0"/>
                </a:moveTo>
                <a:lnTo>
                  <a:pt x="8764588" y="0"/>
                </a:lnTo>
                <a:lnTo>
                  <a:pt x="8764588" y="5868564"/>
                </a:lnTo>
                <a:cubicBezTo>
                  <a:pt x="8764588" y="6205471"/>
                  <a:pt x="8491471" y="6478588"/>
                  <a:pt x="8154564" y="6478588"/>
                </a:cubicBezTo>
                <a:lnTo>
                  <a:pt x="0" y="6478588"/>
                </a:lnTo>
                <a:lnTo>
                  <a:pt x="0" y="610024"/>
                </a:lnTo>
                <a:cubicBezTo>
                  <a:pt x="0" y="273117"/>
                  <a:pt x="273117" y="0"/>
                  <a:pt x="610024" y="0"/>
                </a:cubicBezTo>
                <a:close/>
              </a:path>
            </a:pathLst>
          </a:custGeom>
          <a:gradFill rotWithShape="0">
            <a:gsLst>
              <a:gs pos="0">
                <a:srgbClr val="38ABED"/>
              </a:gs>
              <a:gs pos="100000">
                <a:srgbClr val="1B386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87325"/>
            <a:ext cx="8828087" cy="648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779463" y="381000"/>
            <a:ext cx="7581900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Clique para editar o formato do texto do título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9463" y="1828800"/>
            <a:ext cx="7581900" cy="420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Clique para editar o formato do texto da estrutura de tópicos</a:t>
            </a:r>
          </a:p>
          <a:p>
            <a:pPr lvl="1"/>
            <a:r>
              <a:rPr lang="en-GB"/>
              <a:t>2.º Nível da estrutura de tópicos</a:t>
            </a:r>
          </a:p>
          <a:p>
            <a:pPr lvl="2"/>
            <a:r>
              <a:rPr lang="en-GB"/>
              <a:t>3.º Nível da estrutura de tópicos</a:t>
            </a:r>
          </a:p>
          <a:p>
            <a:pPr lvl="3"/>
            <a:r>
              <a:rPr lang="en-GB"/>
              <a:t>4.º Nível da estrutura de tópicos</a:t>
            </a:r>
          </a:p>
          <a:p>
            <a:pPr lvl="4"/>
            <a:r>
              <a:rPr lang="en-GB"/>
              <a:t>5.º Nível da estrutura de tópicos</a:t>
            </a:r>
          </a:p>
          <a:p>
            <a:pPr lvl="4"/>
            <a:r>
              <a:rPr lang="en-GB"/>
              <a:t>6.º Nível da estrutura de tópicos</a:t>
            </a:r>
          </a:p>
          <a:p>
            <a:pPr lvl="4"/>
            <a:r>
              <a:rPr lang="en-GB"/>
              <a:t>7.º Nível da estrutura de tópicos</a:t>
            </a: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381000" y="6288088"/>
            <a:ext cx="1887538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3305175" y="6288088"/>
            <a:ext cx="5237163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 sz="1200">
                <a:solidFill>
                  <a:srgbClr val="38ABED"/>
                </a:solidFill>
                <a:latin typeface="Times New Roman" charset="0"/>
                <a:cs typeface="Segoe UI" charset="0"/>
              </a:defRPr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8404225" y="219075"/>
            <a:ext cx="49212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449263" algn="l"/>
              </a:tabLst>
              <a:defRPr sz="1200">
                <a:solidFill>
                  <a:srgbClr val="1B3861"/>
                </a:solidFill>
                <a:latin typeface="Times New Roman" charset="0"/>
                <a:cs typeface="Segoe UI" charset="0"/>
              </a:defRPr>
            </a:lvl1pPr>
          </a:lstStyle>
          <a:p>
            <a:fld id="{F2C618D9-29AA-0D43-9D2B-A2F017FE03D4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hf sldNum="0" hdr="0" dt="0"/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FFFFFF"/>
          </a:solidFill>
          <a:latin typeface="+mj-lt"/>
          <a:ea typeface="+mj-ea"/>
          <a:cs typeface="+mj-cs"/>
        </a:defRPr>
      </a:lvl1pPr>
      <a:lvl2pPr marL="742950" indent="-28575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FFFFFF"/>
          </a:solidFill>
          <a:latin typeface="Trebuchet MS" charset="0"/>
          <a:ea typeface="ＭＳ Ｐゴシック" charset="0"/>
          <a:cs typeface="ＭＳ Ｐゴシック" charset="0"/>
        </a:defRPr>
      </a:lvl2pPr>
      <a:lvl3pPr marL="1143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FFFFFF"/>
          </a:solidFill>
          <a:latin typeface="Trebuchet MS" charset="0"/>
          <a:ea typeface="ＭＳ Ｐゴシック" charset="0"/>
          <a:cs typeface="ＭＳ Ｐゴシック" charset="0"/>
        </a:defRPr>
      </a:lvl3pPr>
      <a:lvl4pPr marL="1600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FFFFFF"/>
          </a:solidFill>
          <a:latin typeface="Trebuchet MS" charset="0"/>
          <a:ea typeface="ＭＳ Ｐゴシック" charset="0"/>
          <a:cs typeface="ＭＳ Ｐゴシック" charset="0"/>
        </a:defRPr>
      </a:lvl4pPr>
      <a:lvl5pPr marL="20574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FFFFFF"/>
          </a:solidFill>
          <a:latin typeface="Trebuchet MS" charset="0"/>
          <a:ea typeface="ＭＳ Ｐゴシック" charset="0"/>
          <a:cs typeface="ＭＳ Ｐゴシック" charset="0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FFFFFF"/>
          </a:solidFill>
          <a:latin typeface="Trebuchet MS" charset="0"/>
          <a:ea typeface="ＭＳ Ｐゴシック" charset="0"/>
          <a:cs typeface="ＭＳ Ｐゴシック" charset="0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FFFFFF"/>
          </a:solidFill>
          <a:latin typeface="Trebuchet MS" charset="0"/>
          <a:ea typeface="ＭＳ Ｐゴシック" charset="0"/>
          <a:cs typeface="ＭＳ Ｐゴシック" charset="0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FFFFFF"/>
          </a:solidFill>
          <a:latin typeface="Trebuchet MS" charset="0"/>
          <a:ea typeface="ＭＳ Ｐゴシック" charset="0"/>
          <a:cs typeface="ＭＳ Ｐゴシック" charset="0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FFFFFF"/>
          </a:solidFill>
          <a:latin typeface="Trebuchet MS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49263" rtl="0" eaLnBrk="0" fontAlgn="base" hangingPunct="0">
        <a:spcBef>
          <a:spcPts val="20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FFFFFF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FFFFFF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FFFFFF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FFFFFF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Freeform 1"/>
          <p:cNvSpPr>
            <a:spLocks noChangeArrowheads="1"/>
          </p:cNvSpPr>
          <p:nvPr/>
        </p:nvSpPr>
        <p:spPr bwMode="auto">
          <a:xfrm>
            <a:off x="190500" y="190500"/>
            <a:ext cx="8764588" cy="6478588"/>
          </a:xfrm>
          <a:custGeom>
            <a:avLst/>
            <a:gdLst>
              <a:gd name="G0" fmla="+- 1 0 0"/>
              <a:gd name="G1" fmla="+- 1 0 0"/>
              <a:gd name="G2" fmla="+- 1 0 0"/>
              <a:gd name="G3" fmla="+- 1 0 0"/>
              <a:gd name="G4" fmla="+- 1 0 0"/>
              <a:gd name="G5" fmla="+- 1 0 0"/>
              <a:gd name="G6" fmla="+- 1 0 0"/>
              <a:gd name="G7" fmla="+- 55962 0 0"/>
              <a:gd name="G8" fmla="+- 55962 0 0"/>
              <a:gd name="G9" fmla="+- 20191 0 0"/>
              <a:gd name="G10" fmla="+- 10969 0 0"/>
              <a:gd name="G11" fmla="+- 1 0 0"/>
              <a:gd name="G12" fmla="+- 1 0 0"/>
              <a:gd name="T0" fmla="*/ 610024 w 8764588"/>
              <a:gd name="T1" fmla="*/ 0 h 6478588"/>
              <a:gd name="T2" fmla="*/ 8764588 w 8764588"/>
              <a:gd name="T3" fmla="*/ 0 h 6478588"/>
              <a:gd name="T4" fmla="*/ 8764588 w 8764588"/>
              <a:gd name="T5" fmla="*/ 0 h 6478588"/>
              <a:gd name="T6" fmla="*/ 8764588 w 8764588"/>
              <a:gd name="T7" fmla="*/ 5868564 h 6478588"/>
              <a:gd name="T8" fmla="*/ 8154564 w 8764588"/>
              <a:gd name="T9" fmla="*/ 6478588 h 6478588"/>
              <a:gd name="T10" fmla="*/ 0 w 8764588"/>
              <a:gd name="T11" fmla="*/ 6478588 h 6478588"/>
              <a:gd name="T12" fmla="*/ 0 w 8764588"/>
              <a:gd name="T13" fmla="*/ 6478588 h 6478588"/>
              <a:gd name="T14" fmla="*/ 0 w 8764588"/>
              <a:gd name="T15" fmla="*/ 610024 h 6478588"/>
              <a:gd name="T16" fmla="*/ 610024 w 8764588"/>
              <a:gd name="T17" fmla="*/ 0 h 64785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764588" h="6478588">
                <a:moveTo>
                  <a:pt x="610024" y="0"/>
                </a:moveTo>
                <a:lnTo>
                  <a:pt x="8764588" y="0"/>
                </a:lnTo>
                <a:lnTo>
                  <a:pt x="8764588" y="5868564"/>
                </a:lnTo>
                <a:cubicBezTo>
                  <a:pt x="8764588" y="6205471"/>
                  <a:pt x="8491471" y="6478588"/>
                  <a:pt x="8154564" y="6478588"/>
                </a:cubicBezTo>
                <a:lnTo>
                  <a:pt x="0" y="6478588"/>
                </a:lnTo>
                <a:lnTo>
                  <a:pt x="0" y="610024"/>
                </a:lnTo>
                <a:cubicBezTo>
                  <a:pt x="0" y="273117"/>
                  <a:pt x="273117" y="0"/>
                  <a:pt x="610024" y="0"/>
                </a:cubicBezTo>
                <a:close/>
              </a:path>
            </a:pathLst>
          </a:custGeom>
          <a:gradFill rotWithShape="0">
            <a:gsLst>
              <a:gs pos="0">
                <a:srgbClr val="38ABED"/>
              </a:gs>
              <a:gs pos="100000">
                <a:srgbClr val="1B386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" y="187325"/>
            <a:ext cx="8826500" cy="648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09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779463" y="381000"/>
            <a:ext cx="7581900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Clique para editar o formato do texto do título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9463" y="1828800"/>
            <a:ext cx="7581900" cy="420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Clique para editar o formato do texto da estrutura de tópicos</a:t>
            </a:r>
          </a:p>
          <a:p>
            <a:pPr lvl="1"/>
            <a:r>
              <a:rPr lang="en-GB"/>
              <a:t>2.º Nível da estrutura de tópicos</a:t>
            </a:r>
          </a:p>
          <a:p>
            <a:pPr lvl="2"/>
            <a:r>
              <a:rPr lang="en-GB"/>
              <a:t>3.º Nível da estrutura de tópicos</a:t>
            </a:r>
          </a:p>
          <a:p>
            <a:pPr lvl="3"/>
            <a:r>
              <a:rPr lang="en-GB"/>
              <a:t>4.º Nível da estrutura de tópicos</a:t>
            </a:r>
          </a:p>
          <a:p>
            <a:pPr lvl="4"/>
            <a:r>
              <a:rPr lang="en-GB"/>
              <a:t>5.º Nível da estrutura de tópicos</a:t>
            </a:r>
          </a:p>
          <a:p>
            <a:pPr lvl="4"/>
            <a:r>
              <a:rPr lang="en-GB"/>
              <a:t>6.º Nível da estrutura de tópicos</a:t>
            </a:r>
          </a:p>
          <a:p>
            <a:pPr lvl="4"/>
            <a:r>
              <a:rPr lang="en-GB"/>
              <a:t>7.º Nível da estrutura de tópicos</a:t>
            </a: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381000" y="6288088"/>
            <a:ext cx="1887538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3305175" y="6288088"/>
            <a:ext cx="5237163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 sz="1200">
                <a:solidFill>
                  <a:srgbClr val="38ABED"/>
                </a:solidFill>
                <a:latin typeface="Times New Roman" charset="0"/>
                <a:cs typeface="Segoe UI" charset="0"/>
              </a:defRPr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8404225" y="219075"/>
            <a:ext cx="49212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449263" algn="l"/>
              </a:tabLst>
              <a:defRPr sz="1200">
                <a:solidFill>
                  <a:srgbClr val="1B3861"/>
                </a:solidFill>
                <a:latin typeface="Times New Roman" charset="0"/>
                <a:cs typeface="Segoe UI" charset="0"/>
              </a:defRPr>
            </a:lvl1pPr>
          </a:lstStyle>
          <a:p>
            <a:fld id="{38CE3CE2-A23D-4940-BFD6-39AF5B6C2FAA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hf sldNum="0" hdr="0" dt="0"/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FFFFFF"/>
          </a:solidFill>
          <a:latin typeface="+mj-lt"/>
          <a:ea typeface="+mj-ea"/>
          <a:cs typeface="+mj-cs"/>
        </a:defRPr>
      </a:lvl1pPr>
      <a:lvl2pPr marL="742950" indent="-28575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FFFFFF"/>
          </a:solidFill>
          <a:latin typeface="Trebuchet MS" charset="0"/>
          <a:ea typeface="ＭＳ Ｐゴシック" charset="0"/>
          <a:cs typeface="ＭＳ Ｐゴシック" charset="0"/>
        </a:defRPr>
      </a:lvl2pPr>
      <a:lvl3pPr marL="1143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FFFFFF"/>
          </a:solidFill>
          <a:latin typeface="Trebuchet MS" charset="0"/>
          <a:ea typeface="ＭＳ Ｐゴシック" charset="0"/>
          <a:cs typeface="ＭＳ Ｐゴシック" charset="0"/>
        </a:defRPr>
      </a:lvl3pPr>
      <a:lvl4pPr marL="1600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FFFFFF"/>
          </a:solidFill>
          <a:latin typeface="Trebuchet MS" charset="0"/>
          <a:ea typeface="ＭＳ Ｐゴシック" charset="0"/>
          <a:cs typeface="ＭＳ Ｐゴシック" charset="0"/>
        </a:defRPr>
      </a:lvl4pPr>
      <a:lvl5pPr marL="20574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FFFFFF"/>
          </a:solidFill>
          <a:latin typeface="Trebuchet MS" charset="0"/>
          <a:ea typeface="ＭＳ Ｐゴシック" charset="0"/>
          <a:cs typeface="ＭＳ Ｐゴシック" charset="0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FFFFFF"/>
          </a:solidFill>
          <a:latin typeface="Trebuchet MS" charset="0"/>
          <a:ea typeface="ＭＳ Ｐゴシック" charset="0"/>
          <a:cs typeface="ＭＳ Ｐゴシック" charset="0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FFFFFF"/>
          </a:solidFill>
          <a:latin typeface="Trebuchet MS" charset="0"/>
          <a:ea typeface="ＭＳ Ｐゴシック" charset="0"/>
          <a:cs typeface="ＭＳ Ｐゴシック" charset="0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FFFFFF"/>
          </a:solidFill>
          <a:latin typeface="Trebuchet MS" charset="0"/>
          <a:ea typeface="ＭＳ Ｐゴシック" charset="0"/>
          <a:cs typeface="ＭＳ Ｐゴシック" charset="0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FFFFFF"/>
          </a:solidFill>
          <a:latin typeface="Trebuchet MS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49263" rtl="0" eaLnBrk="0" fontAlgn="base" hangingPunct="0">
        <a:spcBef>
          <a:spcPts val="20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FFFFFF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FFFFFF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FFFFFF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FFFFFF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Freeform 1"/>
          <p:cNvSpPr>
            <a:spLocks noChangeArrowheads="1"/>
          </p:cNvSpPr>
          <p:nvPr/>
        </p:nvSpPr>
        <p:spPr bwMode="auto">
          <a:xfrm>
            <a:off x="190500" y="190500"/>
            <a:ext cx="8764588" cy="6478588"/>
          </a:xfrm>
          <a:custGeom>
            <a:avLst/>
            <a:gdLst>
              <a:gd name="G0" fmla="+- 1 0 0"/>
              <a:gd name="G1" fmla="+- 1 0 0"/>
              <a:gd name="G2" fmla="+- 1 0 0"/>
              <a:gd name="G3" fmla="+- 1 0 0"/>
              <a:gd name="G4" fmla="+- 1 0 0"/>
              <a:gd name="G5" fmla="+- 1 0 0"/>
              <a:gd name="G6" fmla="+- 1 0 0"/>
              <a:gd name="G7" fmla="+- 55962 0 0"/>
              <a:gd name="G8" fmla="+- 55962 0 0"/>
              <a:gd name="G9" fmla="+- 20191 0 0"/>
              <a:gd name="G10" fmla="+- 10969 0 0"/>
              <a:gd name="G11" fmla="+- 1 0 0"/>
              <a:gd name="G12" fmla="+- 1 0 0"/>
              <a:gd name="T0" fmla="*/ 610024 w 8764588"/>
              <a:gd name="T1" fmla="*/ 0 h 6478588"/>
              <a:gd name="T2" fmla="*/ 8764588 w 8764588"/>
              <a:gd name="T3" fmla="*/ 0 h 6478588"/>
              <a:gd name="T4" fmla="*/ 8764588 w 8764588"/>
              <a:gd name="T5" fmla="*/ 0 h 6478588"/>
              <a:gd name="T6" fmla="*/ 8764588 w 8764588"/>
              <a:gd name="T7" fmla="*/ 5868564 h 6478588"/>
              <a:gd name="T8" fmla="*/ 8154564 w 8764588"/>
              <a:gd name="T9" fmla="*/ 6478588 h 6478588"/>
              <a:gd name="T10" fmla="*/ 0 w 8764588"/>
              <a:gd name="T11" fmla="*/ 6478588 h 6478588"/>
              <a:gd name="T12" fmla="*/ 0 w 8764588"/>
              <a:gd name="T13" fmla="*/ 6478588 h 6478588"/>
              <a:gd name="T14" fmla="*/ 0 w 8764588"/>
              <a:gd name="T15" fmla="*/ 610024 h 6478588"/>
              <a:gd name="T16" fmla="*/ 610024 w 8764588"/>
              <a:gd name="T17" fmla="*/ 0 h 64785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764588" h="6478588">
                <a:moveTo>
                  <a:pt x="610024" y="0"/>
                </a:moveTo>
                <a:lnTo>
                  <a:pt x="8764588" y="0"/>
                </a:lnTo>
                <a:lnTo>
                  <a:pt x="8764588" y="5868564"/>
                </a:lnTo>
                <a:cubicBezTo>
                  <a:pt x="8764588" y="6205471"/>
                  <a:pt x="8491471" y="6478588"/>
                  <a:pt x="8154564" y="6478588"/>
                </a:cubicBezTo>
                <a:lnTo>
                  <a:pt x="0" y="6478588"/>
                </a:lnTo>
                <a:lnTo>
                  <a:pt x="0" y="610024"/>
                </a:lnTo>
                <a:cubicBezTo>
                  <a:pt x="0" y="273117"/>
                  <a:pt x="273117" y="0"/>
                  <a:pt x="610024" y="0"/>
                </a:cubicBezTo>
                <a:close/>
              </a:path>
            </a:pathLst>
          </a:custGeom>
          <a:gradFill rotWithShape="0">
            <a:gsLst>
              <a:gs pos="0">
                <a:srgbClr val="38ABED"/>
              </a:gs>
              <a:gs pos="100000">
                <a:srgbClr val="1B386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87325"/>
            <a:ext cx="8828087" cy="648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12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779463" y="381000"/>
            <a:ext cx="7581900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Clique para editar o formato do texto do título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9463" y="1828800"/>
            <a:ext cx="7581900" cy="420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Clique para editar o formato do texto da estrutura de tópicos</a:t>
            </a:r>
          </a:p>
          <a:p>
            <a:pPr lvl="1"/>
            <a:r>
              <a:rPr lang="en-GB"/>
              <a:t>2.º Nível da estrutura de tópicos</a:t>
            </a:r>
          </a:p>
          <a:p>
            <a:pPr lvl="2"/>
            <a:r>
              <a:rPr lang="en-GB"/>
              <a:t>3.º Nível da estrutura de tópicos</a:t>
            </a:r>
          </a:p>
          <a:p>
            <a:pPr lvl="3"/>
            <a:r>
              <a:rPr lang="en-GB"/>
              <a:t>4.º Nível da estrutura de tópicos</a:t>
            </a:r>
          </a:p>
          <a:p>
            <a:pPr lvl="4"/>
            <a:r>
              <a:rPr lang="en-GB"/>
              <a:t>5.º Nível da estrutura de tópicos</a:t>
            </a:r>
          </a:p>
          <a:p>
            <a:pPr lvl="4"/>
            <a:r>
              <a:rPr lang="en-GB"/>
              <a:t>6.º Nível da estrutura de tópicos</a:t>
            </a:r>
          </a:p>
          <a:p>
            <a:pPr lvl="4"/>
            <a:r>
              <a:rPr lang="en-GB"/>
              <a:t>7.º Nível da estrutura de tópicos</a:t>
            </a:r>
          </a:p>
        </p:txBody>
      </p:sp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381000" y="6288088"/>
            <a:ext cx="1887538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3305175" y="6288088"/>
            <a:ext cx="5237163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 sz="1200">
                <a:solidFill>
                  <a:srgbClr val="38ABED"/>
                </a:solidFill>
                <a:latin typeface="Times New Roman" charset="0"/>
                <a:cs typeface="Segoe UI" charset="0"/>
              </a:defRPr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8404225" y="219075"/>
            <a:ext cx="49212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449263" algn="l"/>
              </a:tabLst>
              <a:defRPr sz="1200">
                <a:solidFill>
                  <a:srgbClr val="1B3861"/>
                </a:solidFill>
                <a:latin typeface="Times New Roman" charset="0"/>
                <a:cs typeface="Segoe UI" charset="0"/>
              </a:defRPr>
            </a:lvl1pPr>
          </a:lstStyle>
          <a:p>
            <a:fld id="{CC8CBF32-7A77-A747-8E4A-E716DED35BE0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dt="0"/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FFFFFF"/>
          </a:solidFill>
          <a:latin typeface="+mj-lt"/>
          <a:ea typeface="+mj-ea"/>
          <a:cs typeface="+mj-cs"/>
        </a:defRPr>
      </a:lvl1pPr>
      <a:lvl2pPr marL="742950" indent="-28575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FFFFFF"/>
          </a:solidFill>
          <a:latin typeface="Trebuchet MS" charset="0"/>
          <a:ea typeface="ＭＳ Ｐゴシック" charset="0"/>
          <a:cs typeface="ＭＳ Ｐゴシック" charset="0"/>
        </a:defRPr>
      </a:lvl2pPr>
      <a:lvl3pPr marL="1143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FFFFFF"/>
          </a:solidFill>
          <a:latin typeface="Trebuchet MS" charset="0"/>
          <a:ea typeface="ＭＳ Ｐゴシック" charset="0"/>
          <a:cs typeface="ＭＳ Ｐゴシック" charset="0"/>
        </a:defRPr>
      </a:lvl3pPr>
      <a:lvl4pPr marL="1600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FFFFFF"/>
          </a:solidFill>
          <a:latin typeface="Trebuchet MS" charset="0"/>
          <a:ea typeface="ＭＳ Ｐゴシック" charset="0"/>
          <a:cs typeface="ＭＳ Ｐゴシック" charset="0"/>
        </a:defRPr>
      </a:lvl4pPr>
      <a:lvl5pPr marL="20574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FFFFFF"/>
          </a:solidFill>
          <a:latin typeface="Trebuchet MS" charset="0"/>
          <a:ea typeface="ＭＳ Ｐゴシック" charset="0"/>
          <a:cs typeface="ＭＳ Ｐゴシック" charset="0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FFFFFF"/>
          </a:solidFill>
          <a:latin typeface="Trebuchet MS" charset="0"/>
          <a:ea typeface="ＭＳ Ｐゴシック" charset="0"/>
          <a:cs typeface="ＭＳ Ｐゴシック" charset="0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FFFFFF"/>
          </a:solidFill>
          <a:latin typeface="Trebuchet MS" charset="0"/>
          <a:ea typeface="ＭＳ Ｐゴシック" charset="0"/>
          <a:cs typeface="ＭＳ Ｐゴシック" charset="0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FFFFFF"/>
          </a:solidFill>
          <a:latin typeface="Trebuchet MS" charset="0"/>
          <a:ea typeface="ＭＳ Ｐゴシック" charset="0"/>
          <a:cs typeface="ＭＳ Ｐゴシック" charset="0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FFFFFF"/>
          </a:solidFill>
          <a:latin typeface="Trebuchet MS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49263" rtl="0" eaLnBrk="0" fontAlgn="base" hangingPunct="0">
        <a:spcBef>
          <a:spcPts val="20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FFFFFF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FFFFFF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FFFFFF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FFFFFF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Freeform 1"/>
          <p:cNvSpPr>
            <a:spLocks noChangeArrowheads="1"/>
          </p:cNvSpPr>
          <p:nvPr/>
        </p:nvSpPr>
        <p:spPr bwMode="auto">
          <a:xfrm>
            <a:off x="190500" y="190500"/>
            <a:ext cx="8764588" cy="6478588"/>
          </a:xfrm>
          <a:custGeom>
            <a:avLst/>
            <a:gdLst>
              <a:gd name="G0" fmla="+- 1 0 0"/>
              <a:gd name="G1" fmla="+- 1 0 0"/>
              <a:gd name="G2" fmla="+- 1 0 0"/>
              <a:gd name="G3" fmla="+- 1 0 0"/>
              <a:gd name="G4" fmla="+- 1 0 0"/>
              <a:gd name="G5" fmla="+- 1 0 0"/>
              <a:gd name="G6" fmla="+- 1 0 0"/>
              <a:gd name="G7" fmla="+- 55962 0 0"/>
              <a:gd name="G8" fmla="+- 55962 0 0"/>
              <a:gd name="G9" fmla="+- 20191 0 0"/>
              <a:gd name="G10" fmla="+- 10969 0 0"/>
              <a:gd name="G11" fmla="+- 1 0 0"/>
              <a:gd name="G12" fmla="+- 1 0 0"/>
              <a:gd name="T0" fmla="*/ 610024 w 8764588"/>
              <a:gd name="T1" fmla="*/ 0 h 6478588"/>
              <a:gd name="T2" fmla="*/ 8764588 w 8764588"/>
              <a:gd name="T3" fmla="*/ 0 h 6478588"/>
              <a:gd name="T4" fmla="*/ 8764588 w 8764588"/>
              <a:gd name="T5" fmla="*/ 0 h 6478588"/>
              <a:gd name="T6" fmla="*/ 8764588 w 8764588"/>
              <a:gd name="T7" fmla="*/ 5868564 h 6478588"/>
              <a:gd name="T8" fmla="*/ 8154564 w 8764588"/>
              <a:gd name="T9" fmla="*/ 6478588 h 6478588"/>
              <a:gd name="T10" fmla="*/ 0 w 8764588"/>
              <a:gd name="T11" fmla="*/ 6478588 h 6478588"/>
              <a:gd name="T12" fmla="*/ 0 w 8764588"/>
              <a:gd name="T13" fmla="*/ 6478588 h 6478588"/>
              <a:gd name="T14" fmla="*/ 0 w 8764588"/>
              <a:gd name="T15" fmla="*/ 610024 h 6478588"/>
              <a:gd name="T16" fmla="*/ 610024 w 8764588"/>
              <a:gd name="T17" fmla="*/ 0 h 64785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764588" h="6478588">
                <a:moveTo>
                  <a:pt x="610024" y="0"/>
                </a:moveTo>
                <a:lnTo>
                  <a:pt x="8764588" y="0"/>
                </a:lnTo>
                <a:lnTo>
                  <a:pt x="8764588" y="5868564"/>
                </a:lnTo>
                <a:cubicBezTo>
                  <a:pt x="8764588" y="6205471"/>
                  <a:pt x="8491471" y="6478588"/>
                  <a:pt x="8154564" y="6478588"/>
                </a:cubicBezTo>
                <a:lnTo>
                  <a:pt x="0" y="6478588"/>
                </a:lnTo>
                <a:lnTo>
                  <a:pt x="0" y="610024"/>
                </a:lnTo>
                <a:cubicBezTo>
                  <a:pt x="0" y="273117"/>
                  <a:pt x="273117" y="0"/>
                  <a:pt x="610024" y="0"/>
                </a:cubicBezTo>
                <a:close/>
              </a:path>
            </a:pathLst>
          </a:custGeom>
          <a:gradFill rotWithShape="0">
            <a:gsLst>
              <a:gs pos="0">
                <a:srgbClr val="38ABED"/>
              </a:gs>
              <a:gs pos="100000">
                <a:srgbClr val="1B386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87325"/>
            <a:ext cx="8828087" cy="648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147" name="Line 3"/>
          <p:cNvSpPr>
            <a:spLocks noChangeShapeType="1"/>
          </p:cNvSpPr>
          <p:nvPr/>
        </p:nvSpPr>
        <p:spPr bwMode="auto">
          <a:xfrm>
            <a:off x="874713" y="2286000"/>
            <a:ext cx="3562350" cy="1588"/>
          </a:xfrm>
          <a:prstGeom prst="line">
            <a:avLst/>
          </a:prstGeom>
          <a:noFill/>
          <a:ln w="19080" cap="sq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8" name="Line 4"/>
          <p:cNvSpPr>
            <a:spLocks noChangeShapeType="1"/>
          </p:cNvSpPr>
          <p:nvPr/>
        </p:nvSpPr>
        <p:spPr bwMode="auto">
          <a:xfrm>
            <a:off x="4816475" y="2286000"/>
            <a:ext cx="3565525" cy="1588"/>
          </a:xfrm>
          <a:prstGeom prst="line">
            <a:avLst/>
          </a:prstGeom>
          <a:noFill/>
          <a:ln w="19080" cap="sq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9" name="Line 5"/>
          <p:cNvSpPr>
            <a:spLocks noChangeShapeType="1"/>
          </p:cNvSpPr>
          <p:nvPr/>
        </p:nvSpPr>
        <p:spPr bwMode="auto">
          <a:xfrm>
            <a:off x="874713" y="2286000"/>
            <a:ext cx="3562350" cy="1588"/>
          </a:xfrm>
          <a:prstGeom prst="line">
            <a:avLst/>
          </a:prstGeom>
          <a:noFill/>
          <a:ln w="19080" cap="sq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0" name="Line 6"/>
          <p:cNvSpPr>
            <a:spLocks noChangeShapeType="1"/>
          </p:cNvSpPr>
          <p:nvPr/>
        </p:nvSpPr>
        <p:spPr bwMode="auto">
          <a:xfrm>
            <a:off x="4816475" y="2286000"/>
            <a:ext cx="3565525" cy="1588"/>
          </a:xfrm>
          <a:prstGeom prst="line">
            <a:avLst/>
          </a:prstGeom>
          <a:noFill/>
          <a:ln w="19080" cap="sq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779463" y="381000"/>
            <a:ext cx="7581900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Clique para editar o formato do texto do título</a:t>
            </a:r>
          </a:p>
        </p:txBody>
      </p:sp>
      <p:sp>
        <p:nvSpPr>
          <p:cNvPr id="6152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9463" y="1828800"/>
            <a:ext cx="7581900" cy="420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Clique para editar o formato do texto da estrutura de tópicos</a:t>
            </a:r>
          </a:p>
          <a:p>
            <a:pPr lvl="1"/>
            <a:r>
              <a:rPr lang="en-GB"/>
              <a:t>2.º Nível da estrutura de tópicos</a:t>
            </a:r>
          </a:p>
          <a:p>
            <a:pPr lvl="2"/>
            <a:r>
              <a:rPr lang="en-GB"/>
              <a:t>3.º Nível da estrutura de tópicos</a:t>
            </a:r>
          </a:p>
          <a:p>
            <a:pPr lvl="3"/>
            <a:r>
              <a:rPr lang="en-GB"/>
              <a:t>4.º Nível da estrutura de tópicos</a:t>
            </a:r>
          </a:p>
          <a:p>
            <a:pPr lvl="4"/>
            <a:r>
              <a:rPr lang="en-GB"/>
              <a:t>5.º Nível da estrutura de tópicos</a:t>
            </a:r>
          </a:p>
          <a:p>
            <a:pPr lvl="4"/>
            <a:r>
              <a:rPr lang="en-GB"/>
              <a:t>6.º Nível da estrutura de tópicos</a:t>
            </a:r>
          </a:p>
          <a:p>
            <a:pPr lvl="4"/>
            <a:r>
              <a:rPr lang="en-GB"/>
              <a:t>7.º Nível da estrutura de tópicos</a:t>
            </a:r>
          </a:p>
        </p:txBody>
      </p:sp>
      <p:sp>
        <p:nvSpPr>
          <p:cNvPr id="6153" name="Text Box 9"/>
          <p:cNvSpPr txBox="1">
            <a:spLocks noChangeArrowheads="1"/>
          </p:cNvSpPr>
          <p:nvPr/>
        </p:nvSpPr>
        <p:spPr bwMode="auto">
          <a:xfrm>
            <a:off x="381000" y="6288088"/>
            <a:ext cx="1887538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4" name="Rectangle 10"/>
          <p:cNvSpPr>
            <a:spLocks noGrp="1" noChangeArrowheads="1"/>
          </p:cNvSpPr>
          <p:nvPr>
            <p:ph type="ftr"/>
          </p:nvPr>
        </p:nvSpPr>
        <p:spPr bwMode="auto">
          <a:xfrm>
            <a:off x="3305175" y="6288088"/>
            <a:ext cx="5237163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 sz="1200">
                <a:solidFill>
                  <a:srgbClr val="38ABED"/>
                </a:solidFill>
                <a:latin typeface="Times New Roman" charset="0"/>
                <a:cs typeface="Segoe UI" charset="0"/>
              </a:defRPr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6155" name="Rectangle 11"/>
          <p:cNvSpPr>
            <a:spLocks noGrp="1" noChangeArrowheads="1"/>
          </p:cNvSpPr>
          <p:nvPr>
            <p:ph type="sldNum"/>
          </p:nvPr>
        </p:nvSpPr>
        <p:spPr bwMode="auto">
          <a:xfrm>
            <a:off x="8404225" y="219075"/>
            <a:ext cx="49212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449263" algn="l"/>
              </a:tabLst>
              <a:defRPr sz="1200">
                <a:solidFill>
                  <a:srgbClr val="1B3861"/>
                </a:solidFill>
                <a:latin typeface="Times New Roman" charset="0"/>
                <a:cs typeface="Segoe UI" charset="0"/>
              </a:defRPr>
            </a:lvl1pPr>
          </a:lstStyle>
          <a:p>
            <a:fld id="{8A22E1E4-DAEB-FE4F-978B-A1591E57EFAA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hf sldNum="0" hdr="0" dt="0"/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FFFFFF"/>
          </a:solidFill>
          <a:latin typeface="+mj-lt"/>
          <a:ea typeface="+mj-ea"/>
          <a:cs typeface="+mj-cs"/>
        </a:defRPr>
      </a:lvl1pPr>
      <a:lvl2pPr marL="742950" indent="-28575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FFFFFF"/>
          </a:solidFill>
          <a:latin typeface="Trebuchet MS" charset="0"/>
          <a:ea typeface="ＭＳ Ｐゴシック" charset="0"/>
          <a:cs typeface="ＭＳ Ｐゴシック" charset="0"/>
        </a:defRPr>
      </a:lvl2pPr>
      <a:lvl3pPr marL="1143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FFFFFF"/>
          </a:solidFill>
          <a:latin typeface="Trebuchet MS" charset="0"/>
          <a:ea typeface="ＭＳ Ｐゴシック" charset="0"/>
          <a:cs typeface="ＭＳ Ｐゴシック" charset="0"/>
        </a:defRPr>
      </a:lvl3pPr>
      <a:lvl4pPr marL="1600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FFFFFF"/>
          </a:solidFill>
          <a:latin typeface="Trebuchet MS" charset="0"/>
          <a:ea typeface="ＭＳ Ｐゴシック" charset="0"/>
          <a:cs typeface="ＭＳ Ｐゴシック" charset="0"/>
        </a:defRPr>
      </a:lvl4pPr>
      <a:lvl5pPr marL="20574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FFFFFF"/>
          </a:solidFill>
          <a:latin typeface="Trebuchet MS" charset="0"/>
          <a:ea typeface="ＭＳ Ｐゴシック" charset="0"/>
          <a:cs typeface="ＭＳ Ｐゴシック" charset="0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FFFFFF"/>
          </a:solidFill>
          <a:latin typeface="Trebuchet MS" charset="0"/>
          <a:ea typeface="ＭＳ Ｐゴシック" charset="0"/>
          <a:cs typeface="ＭＳ Ｐゴシック" charset="0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FFFFFF"/>
          </a:solidFill>
          <a:latin typeface="Trebuchet MS" charset="0"/>
          <a:ea typeface="ＭＳ Ｐゴシック" charset="0"/>
          <a:cs typeface="ＭＳ Ｐゴシック" charset="0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FFFFFF"/>
          </a:solidFill>
          <a:latin typeface="Trebuchet MS" charset="0"/>
          <a:ea typeface="ＭＳ Ｐゴシック" charset="0"/>
          <a:cs typeface="ＭＳ Ｐゴシック" charset="0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FFFFFF"/>
          </a:solidFill>
          <a:latin typeface="Trebuchet MS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49263" rtl="0" eaLnBrk="0" fontAlgn="base" hangingPunct="0">
        <a:spcBef>
          <a:spcPts val="20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FFFFFF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FFFFFF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FFFFFF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FFFFFF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Freeform 1"/>
          <p:cNvSpPr>
            <a:spLocks noChangeArrowheads="1"/>
          </p:cNvSpPr>
          <p:nvPr/>
        </p:nvSpPr>
        <p:spPr bwMode="auto">
          <a:xfrm>
            <a:off x="190500" y="190500"/>
            <a:ext cx="8764588" cy="6478588"/>
          </a:xfrm>
          <a:custGeom>
            <a:avLst/>
            <a:gdLst>
              <a:gd name="G0" fmla="+- 1 0 0"/>
              <a:gd name="G1" fmla="+- 1 0 0"/>
              <a:gd name="G2" fmla="+- 1 0 0"/>
              <a:gd name="G3" fmla="+- 1 0 0"/>
              <a:gd name="G4" fmla="+- 1 0 0"/>
              <a:gd name="G5" fmla="+- 1 0 0"/>
              <a:gd name="G6" fmla="+- 1 0 0"/>
              <a:gd name="G7" fmla="+- 55962 0 0"/>
              <a:gd name="G8" fmla="+- 55962 0 0"/>
              <a:gd name="G9" fmla="+- 20191 0 0"/>
              <a:gd name="G10" fmla="+- 10969 0 0"/>
              <a:gd name="G11" fmla="+- 1 0 0"/>
              <a:gd name="G12" fmla="+- 1 0 0"/>
              <a:gd name="T0" fmla="*/ 610024 w 8764588"/>
              <a:gd name="T1" fmla="*/ 0 h 6478588"/>
              <a:gd name="T2" fmla="*/ 8764588 w 8764588"/>
              <a:gd name="T3" fmla="*/ 0 h 6478588"/>
              <a:gd name="T4" fmla="*/ 8764588 w 8764588"/>
              <a:gd name="T5" fmla="*/ 0 h 6478588"/>
              <a:gd name="T6" fmla="*/ 8764588 w 8764588"/>
              <a:gd name="T7" fmla="*/ 5868564 h 6478588"/>
              <a:gd name="T8" fmla="*/ 8154564 w 8764588"/>
              <a:gd name="T9" fmla="*/ 6478588 h 6478588"/>
              <a:gd name="T10" fmla="*/ 0 w 8764588"/>
              <a:gd name="T11" fmla="*/ 6478588 h 6478588"/>
              <a:gd name="T12" fmla="*/ 0 w 8764588"/>
              <a:gd name="T13" fmla="*/ 6478588 h 6478588"/>
              <a:gd name="T14" fmla="*/ 0 w 8764588"/>
              <a:gd name="T15" fmla="*/ 610024 h 6478588"/>
              <a:gd name="T16" fmla="*/ 610024 w 8764588"/>
              <a:gd name="T17" fmla="*/ 0 h 64785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764588" h="6478588">
                <a:moveTo>
                  <a:pt x="610024" y="0"/>
                </a:moveTo>
                <a:lnTo>
                  <a:pt x="8764588" y="0"/>
                </a:lnTo>
                <a:lnTo>
                  <a:pt x="8764588" y="5868564"/>
                </a:lnTo>
                <a:cubicBezTo>
                  <a:pt x="8764588" y="6205471"/>
                  <a:pt x="8491471" y="6478588"/>
                  <a:pt x="8154564" y="6478588"/>
                </a:cubicBezTo>
                <a:lnTo>
                  <a:pt x="0" y="6478588"/>
                </a:lnTo>
                <a:lnTo>
                  <a:pt x="0" y="610024"/>
                </a:lnTo>
                <a:cubicBezTo>
                  <a:pt x="0" y="273117"/>
                  <a:pt x="273117" y="0"/>
                  <a:pt x="610024" y="0"/>
                </a:cubicBezTo>
                <a:close/>
              </a:path>
            </a:pathLst>
          </a:custGeom>
          <a:gradFill rotWithShape="0">
            <a:gsLst>
              <a:gs pos="0">
                <a:srgbClr val="38ABED"/>
              </a:gs>
              <a:gs pos="100000">
                <a:srgbClr val="1B386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87325"/>
            <a:ext cx="8828087" cy="648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779463" y="381000"/>
            <a:ext cx="7581900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Clique para editar o formato do texto do título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9463" y="1828800"/>
            <a:ext cx="7581900" cy="420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Clique para editar o formato do texto da estrutura de tópicos</a:t>
            </a:r>
          </a:p>
          <a:p>
            <a:pPr lvl="1"/>
            <a:r>
              <a:rPr lang="en-GB"/>
              <a:t>2.º Nível da estrutura de tópicos</a:t>
            </a:r>
          </a:p>
          <a:p>
            <a:pPr lvl="2"/>
            <a:r>
              <a:rPr lang="en-GB"/>
              <a:t>3.º Nível da estrutura de tópicos</a:t>
            </a:r>
          </a:p>
          <a:p>
            <a:pPr lvl="3"/>
            <a:r>
              <a:rPr lang="en-GB"/>
              <a:t>4.º Nível da estrutura de tópicos</a:t>
            </a:r>
          </a:p>
          <a:p>
            <a:pPr lvl="4"/>
            <a:r>
              <a:rPr lang="en-GB"/>
              <a:t>5.º Nível da estrutura de tópicos</a:t>
            </a:r>
          </a:p>
          <a:p>
            <a:pPr lvl="4"/>
            <a:r>
              <a:rPr lang="en-GB"/>
              <a:t>6.º Nível da estrutura de tópicos</a:t>
            </a:r>
          </a:p>
          <a:p>
            <a:pPr lvl="4"/>
            <a:r>
              <a:rPr lang="en-GB"/>
              <a:t>7.º Nível da estrutura de tópicos</a:t>
            </a:r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381000" y="6288088"/>
            <a:ext cx="1887538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3305175" y="6288088"/>
            <a:ext cx="5237163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 sz="1200">
                <a:solidFill>
                  <a:srgbClr val="38ABED"/>
                </a:solidFill>
                <a:latin typeface="Times New Roman" charset="0"/>
                <a:cs typeface="Segoe UI" charset="0"/>
              </a:defRPr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8404225" y="219075"/>
            <a:ext cx="49212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449263" algn="l"/>
              </a:tabLst>
              <a:defRPr sz="1200">
                <a:solidFill>
                  <a:srgbClr val="1B3861"/>
                </a:solidFill>
                <a:latin typeface="Times New Roman" charset="0"/>
                <a:cs typeface="Segoe UI" charset="0"/>
              </a:defRPr>
            </a:lvl1pPr>
          </a:lstStyle>
          <a:p>
            <a:fld id="{A12E293E-ACB7-9941-9AF5-4FBD606E33C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hf sldNum="0" hdr="0" dt="0"/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FFFFFF"/>
          </a:solidFill>
          <a:latin typeface="+mj-lt"/>
          <a:ea typeface="+mj-ea"/>
          <a:cs typeface="+mj-cs"/>
        </a:defRPr>
      </a:lvl1pPr>
      <a:lvl2pPr marL="742950" indent="-28575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FFFFFF"/>
          </a:solidFill>
          <a:latin typeface="Trebuchet MS" charset="0"/>
          <a:ea typeface="ＭＳ Ｐゴシック" charset="0"/>
          <a:cs typeface="ＭＳ Ｐゴシック" charset="0"/>
        </a:defRPr>
      </a:lvl2pPr>
      <a:lvl3pPr marL="1143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FFFFFF"/>
          </a:solidFill>
          <a:latin typeface="Trebuchet MS" charset="0"/>
          <a:ea typeface="ＭＳ Ｐゴシック" charset="0"/>
          <a:cs typeface="ＭＳ Ｐゴシック" charset="0"/>
        </a:defRPr>
      </a:lvl3pPr>
      <a:lvl4pPr marL="1600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FFFFFF"/>
          </a:solidFill>
          <a:latin typeface="Trebuchet MS" charset="0"/>
          <a:ea typeface="ＭＳ Ｐゴシック" charset="0"/>
          <a:cs typeface="ＭＳ Ｐゴシック" charset="0"/>
        </a:defRPr>
      </a:lvl4pPr>
      <a:lvl5pPr marL="20574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FFFFFF"/>
          </a:solidFill>
          <a:latin typeface="Trebuchet MS" charset="0"/>
          <a:ea typeface="ＭＳ Ｐゴシック" charset="0"/>
          <a:cs typeface="ＭＳ Ｐゴシック" charset="0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FFFFFF"/>
          </a:solidFill>
          <a:latin typeface="Trebuchet MS" charset="0"/>
          <a:ea typeface="ＭＳ Ｐゴシック" charset="0"/>
          <a:cs typeface="ＭＳ Ｐゴシック" charset="0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FFFFFF"/>
          </a:solidFill>
          <a:latin typeface="Trebuchet MS" charset="0"/>
          <a:ea typeface="ＭＳ Ｐゴシック" charset="0"/>
          <a:cs typeface="ＭＳ Ｐゴシック" charset="0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FFFFFF"/>
          </a:solidFill>
          <a:latin typeface="Trebuchet MS" charset="0"/>
          <a:ea typeface="ＭＳ Ｐゴシック" charset="0"/>
          <a:cs typeface="ＭＳ Ｐゴシック" charset="0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FFFFFF"/>
          </a:solidFill>
          <a:latin typeface="Trebuchet MS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49263" rtl="0" eaLnBrk="0" fontAlgn="base" hangingPunct="0">
        <a:spcBef>
          <a:spcPts val="20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FFFFFF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FFFFFF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FFFFFF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FFFFFF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Freeform 1"/>
          <p:cNvSpPr>
            <a:spLocks noChangeArrowheads="1"/>
          </p:cNvSpPr>
          <p:nvPr/>
        </p:nvSpPr>
        <p:spPr bwMode="auto">
          <a:xfrm>
            <a:off x="190500" y="190500"/>
            <a:ext cx="8764588" cy="6478588"/>
          </a:xfrm>
          <a:custGeom>
            <a:avLst/>
            <a:gdLst>
              <a:gd name="G0" fmla="+- 1 0 0"/>
              <a:gd name="G1" fmla="+- 1 0 0"/>
              <a:gd name="G2" fmla="+- 1 0 0"/>
              <a:gd name="G3" fmla="+- 1 0 0"/>
              <a:gd name="G4" fmla="+- 1 0 0"/>
              <a:gd name="G5" fmla="+- 1 0 0"/>
              <a:gd name="G6" fmla="+- 1 0 0"/>
              <a:gd name="G7" fmla="+- 55962 0 0"/>
              <a:gd name="G8" fmla="+- 55962 0 0"/>
              <a:gd name="G9" fmla="+- 20191 0 0"/>
              <a:gd name="G10" fmla="+- 10969 0 0"/>
              <a:gd name="G11" fmla="+- 1 0 0"/>
              <a:gd name="G12" fmla="+- 1 0 0"/>
              <a:gd name="T0" fmla="*/ 610024 w 8764588"/>
              <a:gd name="T1" fmla="*/ 0 h 6478588"/>
              <a:gd name="T2" fmla="*/ 8764588 w 8764588"/>
              <a:gd name="T3" fmla="*/ 0 h 6478588"/>
              <a:gd name="T4" fmla="*/ 8764588 w 8764588"/>
              <a:gd name="T5" fmla="*/ 0 h 6478588"/>
              <a:gd name="T6" fmla="*/ 8764588 w 8764588"/>
              <a:gd name="T7" fmla="*/ 5868564 h 6478588"/>
              <a:gd name="T8" fmla="*/ 8154564 w 8764588"/>
              <a:gd name="T9" fmla="*/ 6478588 h 6478588"/>
              <a:gd name="T10" fmla="*/ 0 w 8764588"/>
              <a:gd name="T11" fmla="*/ 6478588 h 6478588"/>
              <a:gd name="T12" fmla="*/ 0 w 8764588"/>
              <a:gd name="T13" fmla="*/ 6478588 h 6478588"/>
              <a:gd name="T14" fmla="*/ 0 w 8764588"/>
              <a:gd name="T15" fmla="*/ 610024 h 6478588"/>
              <a:gd name="T16" fmla="*/ 610024 w 8764588"/>
              <a:gd name="T17" fmla="*/ 0 h 64785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764588" h="6478588">
                <a:moveTo>
                  <a:pt x="610024" y="0"/>
                </a:moveTo>
                <a:lnTo>
                  <a:pt x="8764588" y="0"/>
                </a:lnTo>
                <a:lnTo>
                  <a:pt x="8764588" y="5868564"/>
                </a:lnTo>
                <a:cubicBezTo>
                  <a:pt x="8764588" y="6205471"/>
                  <a:pt x="8491471" y="6478588"/>
                  <a:pt x="8154564" y="6478588"/>
                </a:cubicBezTo>
                <a:lnTo>
                  <a:pt x="0" y="6478588"/>
                </a:lnTo>
                <a:lnTo>
                  <a:pt x="0" y="610024"/>
                </a:lnTo>
                <a:cubicBezTo>
                  <a:pt x="0" y="273117"/>
                  <a:pt x="273117" y="0"/>
                  <a:pt x="610024" y="0"/>
                </a:cubicBezTo>
                <a:close/>
              </a:path>
            </a:pathLst>
          </a:custGeom>
          <a:gradFill rotWithShape="0">
            <a:gsLst>
              <a:gs pos="0">
                <a:srgbClr val="38ABED"/>
              </a:gs>
              <a:gs pos="100000">
                <a:srgbClr val="1B386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87325"/>
            <a:ext cx="8828087" cy="648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19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779463" y="381000"/>
            <a:ext cx="7581900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Clique para editar o formato do texto do título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9463" y="1828800"/>
            <a:ext cx="7581900" cy="420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Clique para editar o formato do texto da estrutura de tópicos</a:t>
            </a:r>
          </a:p>
          <a:p>
            <a:pPr lvl="1"/>
            <a:r>
              <a:rPr lang="en-GB"/>
              <a:t>2.º Nível da estrutura de tópicos</a:t>
            </a:r>
          </a:p>
          <a:p>
            <a:pPr lvl="2"/>
            <a:r>
              <a:rPr lang="en-GB"/>
              <a:t>3.º Nível da estrutura de tópicos</a:t>
            </a:r>
          </a:p>
          <a:p>
            <a:pPr lvl="3"/>
            <a:r>
              <a:rPr lang="en-GB"/>
              <a:t>4.º Nível da estrutura de tópicos</a:t>
            </a:r>
          </a:p>
          <a:p>
            <a:pPr lvl="4"/>
            <a:r>
              <a:rPr lang="en-GB"/>
              <a:t>5.º Nível da estrutura de tópicos</a:t>
            </a:r>
          </a:p>
          <a:p>
            <a:pPr lvl="4"/>
            <a:r>
              <a:rPr lang="en-GB"/>
              <a:t>6.º Nível da estrutura de tópicos</a:t>
            </a:r>
          </a:p>
          <a:p>
            <a:pPr lvl="4"/>
            <a:r>
              <a:rPr lang="en-GB"/>
              <a:t>7.º Nível da estrutura de tópicos</a:t>
            </a:r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381000" y="6288088"/>
            <a:ext cx="1887538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3305175" y="6288088"/>
            <a:ext cx="5237163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 sz="1200">
                <a:solidFill>
                  <a:srgbClr val="38ABED"/>
                </a:solidFill>
                <a:latin typeface="Times New Roman" charset="0"/>
                <a:cs typeface="Segoe UI" charset="0"/>
              </a:defRPr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8404225" y="219075"/>
            <a:ext cx="49212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449263" algn="l"/>
              </a:tabLst>
              <a:defRPr sz="1200">
                <a:solidFill>
                  <a:srgbClr val="1B3861"/>
                </a:solidFill>
                <a:latin typeface="Times New Roman" charset="0"/>
                <a:cs typeface="Segoe UI" charset="0"/>
              </a:defRPr>
            </a:lvl1pPr>
          </a:lstStyle>
          <a:p>
            <a:fld id="{6B5C37C5-02C8-0344-BA3D-7A8ADF0BD2F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hf sldNum="0" hdr="0" dt="0"/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FFFFFF"/>
          </a:solidFill>
          <a:latin typeface="+mj-lt"/>
          <a:ea typeface="+mj-ea"/>
          <a:cs typeface="+mj-cs"/>
        </a:defRPr>
      </a:lvl1pPr>
      <a:lvl2pPr marL="742950" indent="-28575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FFFFFF"/>
          </a:solidFill>
          <a:latin typeface="Trebuchet MS" charset="0"/>
          <a:ea typeface="ＭＳ Ｐゴシック" charset="0"/>
          <a:cs typeface="ＭＳ Ｐゴシック" charset="0"/>
        </a:defRPr>
      </a:lvl2pPr>
      <a:lvl3pPr marL="1143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FFFFFF"/>
          </a:solidFill>
          <a:latin typeface="Trebuchet MS" charset="0"/>
          <a:ea typeface="ＭＳ Ｐゴシック" charset="0"/>
          <a:cs typeface="ＭＳ Ｐゴシック" charset="0"/>
        </a:defRPr>
      </a:lvl3pPr>
      <a:lvl4pPr marL="1600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FFFFFF"/>
          </a:solidFill>
          <a:latin typeface="Trebuchet MS" charset="0"/>
          <a:ea typeface="ＭＳ Ｐゴシック" charset="0"/>
          <a:cs typeface="ＭＳ Ｐゴシック" charset="0"/>
        </a:defRPr>
      </a:lvl4pPr>
      <a:lvl5pPr marL="20574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FFFFFF"/>
          </a:solidFill>
          <a:latin typeface="Trebuchet MS" charset="0"/>
          <a:ea typeface="ＭＳ Ｐゴシック" charset="0"/>
          <a:cs typeface="ＭＳ Ｐゴシック" charset="0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FFFFFF"/>
          </a:solidFill>
          <a:latin typeface="Trebuchet MS" charset="0"/>
          <a:ea typeface="ＭＳ Ｐゴシック" charset="0"/>
          <a:cs typeface="ＭＳ Ｐゴシック" charset="0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FFFFFF"/>
          </a:solidFill>
          <a:latin typeface="Trebuchet MS" charset="0"/>
          <a:ea typeface="ＭＳ Ｐゴシック" charset="0"/>
          <a:cs typeface="ＭＳ Ｐゴシック" charset="0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FFFFFF"/>
          </a:solidFill>
          <a:latin typeface="Trebuchet MS" charset="0"/>
          <a:ea typeface="ＭＳ Ｐゴシック" charset="0"/>
          <a:cs typeface="ＭＳ Ｐゴシック" charset="0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FFFFFF"/>
          </a:solidFill>
          <a:latin typeface="Trebuchet MS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49263" rtl="0" eaLnBrk="0" fontAlgn="base" hangingPunct="0">
        <a:spcBef>
          <a:spcPts val="20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FFFFFF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FFFFFF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FFFFFF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FFFFFF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Freeform 1"/>
          <p:cNvSpPr>
            <a:spLocks noChangeArrowheads="1"/>
          </p:cNvSpPr>
          <p:nvPr/>
        </p:nvSpPr>
        <p:spPr bwMode="auto">
          <a:xfrm>
            <a:off x="190500" y="190500"/>
            <a:ext cx="8764588" cy="6478588"/>
          </a:xfrm>
          <a:custGeom>
            <a:avLst/>
            <a:gdLst>
              <a:gd name="G0" fmla="+- 1 0 0"/>
              <a:gd name="G1" fmla="+- 1 0 0"/>
              <a:gd name="G2" fmla="+- 1 0 0"/>
              <a:gd name="G3" fmla="+- 1 0 0"/>
              <a:gd name="G4" fmla="+- 1 0 0"/>
              <a:gd name="G5" fmla="+- 1 0 0"/>
              <a:gd name="G6" fmla="+- 1 0 0"/>
              <a:gd name="G7" fmla="+- 55962 0 0"/>
              <a:gd name="G8" fmla="+- 55962 0 0"/>
              <a:gd name="G9" fmla="+- 20191 0 0"/>
              <a:gd name="G10" fmla="+- 10969 0 0"/>
              <a:gd name="G11" fmla="+- 1 0 0"/>
              <a:gd name="G12" fmla="+- 1 0 0"/>
              <a:gd name="T0" fmla="*/ 610024 w 8764588"/>
              <a:gd name="T1" fmla="*/ 0 h 6478588"/>
              <a:gd name="T2" fmla="*/ 8764588 w 8764588"/>
              <a:gd name="T3" fmla="*/ 0 h 6478588"/>
              <a:gd name="T4" fmla="*/ 8764588 w 8764588"/>
              <a:gd name="T5" fmla="*/ 0 h 6478588"/>
              <a:gd name="T6" fmla="*/ 8764588 w 8764588"/>
              <a:gd name="T7" fmla="*/ 5868564 h 6478588"/>
              <a:gd name="T8" fmla="*/ 8154564 w 8764588"/>
              <a:gd name="T9" fmla="*/ 6478588 h 6478588"/>
              <a:gd name="T10" fmla="*/ 0 w 8764588"/>
              <a:gd name="T11" fmla="*/ 6478588 h 6478588"/>
              <a:gd name="T12" fmla="*/ 0 w 8764588"/>
              <a:gd name="T13" fmla="*/ 6478588 h 6478588"/>
              <a:gd name="T14" fmla="*/ 0 w 8764588"/>
              <a:gd name="T15" fmla="*/ 610024 h 6478588"/>
              <a:gd name="T16" fmla="*/ 610024 w 8764588"/>
              <a:gd name="T17" fmla="*/ 0 h 64785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764588" h="6478588">
                <a:moveTo>
                  <a:pt x="610024" y="0"/>
                </a:moveTo>
                <a:lnTo>
                  <a:pt x="8764588" y="0"/>
                </a:lnTo>
                <a:lnTo>
                  <a:pt x="8764588" y="5868564"/>
                </a:lnTo>
                <a:cubicBezTo>
                  <a:pt x="8764588" y="6205471"/>
                  <a:pt x="8491471" y="6478588"/>
                  <a:pt x="8154564" y="6478588"/>
                </a:cubicBezTo>
                <a:lnTo>
                  <a:pt x="0" y="6478588"/>
                </a:lnTo>
                <a:lnTo>
                  <a:pt x="0" y="610024"/>
                </a:lnTo>
                <a:cubicBezTo>
                  <a:pt x="0" y="273117"/>
                  <a:pt x="273117" y="0"/>
                  <a:pt x="610024" y="0"/>
                </a:cubicBezTo>
                <a:close/>
              </a:path>
            </a:pathLst>
          </a:custGeom>
          <a:gradFill rotWithShape="0">
            <a:gsLst>
              <a:gs pos="0">
                <a:srgbClr val="38ABED"/>
              </a:gs>
              <a:gs pos="100000">
                <a:srgbClr val="1B386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87325"/>
            <a:ext cx="8828087" cy="648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21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779463" y="381000"/>
            <a:ext cx="7581900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Clique para editar o formato do texto do título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9463" y="1828800"/>
            <a:ext cx="7581900" cy="420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Clique para editar o formato do texto da estrutura de tópicos</a:t>
            </a:r>
          </a:p>
          <a:p>
            <a:pPr lvl="1"/>
            <a:r>
              <a:rPr lang="en-GB"/>
              <a:t>2.º Nível da estrutura de tópicos</a:t>
            </a:r>
          </a:p>
          <a:p>
            <a:pPr lvl="2"/>
            <a:r>
              <a:rPr lang="en-GB"/>
              <a:t>3.º Nível da estrutura de tópicos</a:t>
            </a:r>
          </a:p>
          <a:p>
            <a:pPr lvl="3"/>
            <a:r>
              <a:rPr lang="en-GB"/>
              <a:t>4.º Nível da estrutura de tópicos</a:t>
            </a:r>
          </a:p>
          <a:p>
            <a:pPr lvl="4"/>
            <a:r>
              <a:rPr lang="en-GB"/>
              <a:t>5.º Nível da estrutura de tópicos</a:t>
            </a:r>
          </a:p>
          <a:p>
            <a:pPr lvl="4"/>
            <a:r>
              <a:rPr lang="en-GB"/>
              <a:t>6.º Nível da estrutura de tópicos</a:t>
            </a:r>
          </a:p>
          <a:p>
            <a:pPr lvl="4"/>
            <a:r>
              <a:rPr lang="en-GB"/>
              <a:t>7.º Nível da estrutura de tópicos</a:t>
            </a: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381000" y="6288088"/>
            <a:ext cx="1887538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3305175" y="6288088"/>
            <a:ext cx="5237163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 sz="1200">
                <a:solidFill>
                  <a:srgbClr val="38ABED"/>
                </a:solidFill>
                <a:latin typeface="Times New Roman" charset="0"/>
                <a:cs typeface="Segoe UI" charset="0"/>
              </a:defRPr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8404225" y="219075"/>
            <a:ext cx="49212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449263" algn="l"/>
              </a:tabLst>
              <a:defRPr sz="1200">
                <a:solidFill>
                  <a:srgbClr val="1B3861"/>
                </a:solidFill>
                <a:latin typeface="Times New Roman" charset="0"/>
                <a:cs typeface="Segoe UI" charset="0"/>
              </a:defRPr>
            </a:lvl1pPr>
          </a:lstStyle>
          <a:p>
            <a:fld id="{36491E4C-9264-794C-A891-8AC97210C2B4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hf sldNum="0" hdr="0" dt="0"/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FFFFFF"/>
          </a:solidFill>
          <a:latin typeface="+mj-lt"/>
          <a:ea typeface="+mj-ea"/>
          <a:cs typeface="+mj-cs"/>
        </a:defRPr>
      </a:lvl1pPr>
      <a:lvl2pPr marL="742950" indent="-28575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FFFFFF"/>
          </a:solidFill>
          <a:latin typeface="Trebuchet MS" charset="0"/>
          <a:ea typeface="ＭＳ Ｐゴシック" charset="0"/>
          <a:cs typeface="ＭＳ Ｐゴシック" charset="0"/>
        </a:defRPr>
      </a:lvl2pPr>
      <a:lvl3pPr marL="1143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FFFFFF"/>
          </a:solidFill>
          <a:latin typeface="Trebuchet MS" charset="0"/>
          <a:ea typeface="ＭＳ Ｐゴシック" charset="0"/>
          <a:cs typeface="ＭＳ Ｐゴシック" charset="0"/>
        </a:defRPr>
      </a:lvl3pPr>
      <a:lvl4pPr marL="1600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FFFFFF"/>
          </a:solidFill>
          <a:latin typeface="Trebuchet MS" charset="0"/>
          <a:ea typeface="ＭＳ Ｐゴシック" charset="0"/>
          <a:cs typeface="ＭＳ Ｐゴシック" charset="0"/>
        </a:defRPr>
      </a:lvl4pPr>
      <a:lvl5pPr marL="20574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FFFFFF"/>
          </a:solidFill>
          <a:latin typeface="Trebuchet MS" charset="0"/>
          <a:ea typeface="ＭＳ Ｐゴシック" charset="0"/>
          <a:cs typeface="ＭＳ Ｐゴシック" charset="0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FFFFFF"/>
          </a:solidFill>
          <a:latin typeface="Trebuchet MS" charset="0"/>
          <a:ea typeface="ＭＳ Ｐゴシック" charset="0"/>
          <a:cs typeface="ＭＳ Ｐゴシック" charset="0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FFFFFF"/>
          </a:solidFill>
          <a:latin typeface="Trebuchet MS" charset="0"/>
          <a:ea typeface="ＭＳ Ｐゴシック" charset="0"/>
          <a:cs typeface="ＭＳ Ｐゴシック" charset="0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FFFFFF"/>
          </a:solidFill>
          <a:latin typeface="Trebuchet MS" charset="0"/>
          <a:ea typeface="ＭＳ Ｐゴシック" charset="0"/>
          <a:cs typeface="ＭＳ Ｐゴシック" charset="0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FFFFFF"/>
          </a:solidFill>
          <a:latin typeface="Trebuchet MS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49263" rtl="0" eaLnBrk="0" fontAlgn="base" hangingPunct="0">
        <a:spcBef>
          <a:spcPts val="20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FFFFFF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FFFFFF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FFFFFF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FFFFFF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Freeform 1"/>
          <p:cNvSpPr>
            <a:spLocks noChangeArrowheads="1"/>
          </p:cNvSpPr>
          <p:nvPr/>
        </p:nvSpPr>
        <p:spPr bwMode="auto">
          <a:xfrm>
            <a:off x="190500" y="190500"/>
            <a:ext cx="8764588" cy="6478588"/>
          </a:xfrm>
          <a:custGeom>
            <a:avLst/>
            <a:gdLst>
              <a:gd name="G0" fmla="+- 1 0 0"/>
              <a:gd name="G1" fmla="+- 1 0 0"/>
              <a:gd name="G2" fmla="+- 1 0 0"/>
              <a:gd name="G3" fmla="+- 1 0 0"/>
              <a:gd name="G4" fmla="+- 1 0 0"/>
              <a:gd name="G5" fmla="+- 1 0 0"/>
              <a:gd name="G6" fmla="+- 1 0 0"/>
              <a:gd name="G7" fmla="+- 55962 0 0"/>
              <a:gd name="G8" fmla="+- 55962 0 0"/>
              <a:gd name="G9" fmla="+- 20191 0 0"/>
              <a:gd name="G10" fmla="+- 10969 0 0"/>
              <a:gd name="G11" fmla="+- 1 0 0"/>
              <a:gd name="G12" fmla="+- 1 0 0"/>
              <a:gd name="T0" fmla="*/ 610024 w 8764588"/>
              <a:gd name="T1" fmla="*/ 0 h 6478588"/>
              <a:gd name="T2" fmla="*/ 8764588 w 8764588"/>
              <a:gd name="T3" fmla="*/ 0 h 6478588"/>
              <a:gd name="T4" fmla="*/ 8764588 w 8764588"/>
              <a:gd name="T5" fmla="*/ 0 h 6478588"/>
              <a:gd name="T6" fmla="*/ 8764588 w 8764588"/>
              <a:gd name="T7" fmla="*/ 5868564 h 6478588"/>
              <a:gd name="T8" fmla="*/ 8154564 w 8764588"/>
              <a:gd name="T9" fmla="*/ 6478588 h 6478588"/>
              <a:gd name="T10" fmla="*/ 0 w 8764588"/>
              <a:gd name="T11" fmla="*/ 6478588 h 6478588"/>
              <a:gd name="T12" fmla="*/ 0 w 8764588"/>
              <a:gd name="T13" fmla="*/ 6478588 h 6478588"/>
              <a:gd name="T14" fmla="*/ 0 w 8764588"/>
              <a:gd name="T15" fmla="*/ 610024 h 6478588"/>
              <a:gd name="T16" fmla="*/ 610024 w 8764588"/>
              <a:gd name="T17" fmla="*/ 0 h 64785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764588" h="6478588">
                <a:moveTo>
                  <a:pt x="610024" y="0"/>
                </a:moveTo>
                <a:lnTo>
                  <a:pt x="8764588" y="0"/>
                </a:lnTo>
                <a:lnTo>
                  <a:pt x="8764588" y="5868564"/>
                </a:lnTo>
                <a:cubicBezTo>
                  <a:pt x="8764588" y="6205471"/>
                  <a:pt x="8491471" y="6478588"/>
                  <a:pt x="8154564" y="6478588"/>
                </a:cubicBezTo>
                <a:lnTo>
                  <a:pt x="0" y="6478588"/>
                </a:lnTo>
                <a:lnTo>
                  <a:pt x="0" y="610024"/>
                </a:lnTo>
                <a:cubicBezTo>
                  <a:pt x="0" y="273117"/>
                  <a:pt x="273117" y="0"/>
                  <a:pt x="610024" y="0"/>
                </a:cubicBezTo>
                <a:close/>
              </a:path>
            </a:pathLst>
          </a:custGeom>
          <a:gradFill rotWithShape="0">
            <a:gsLst>
              <a:gs pos="0">
                <a:srgbClr val="38ABED"/>
              </a:gs>
              <a:gs pos="100000">
                <a:srgbClr val="1B386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87325"/>
            <a:ext cx="8828087" cy="648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24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779463" y="381000"/>
            <a:ext cx="7581900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Clique para editar o formato do texto do título</a:t>
            </a:r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9463" y="1828800"/>
            <a:ext cx="7581900" cy="420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Clique para editar o formato do texto da estrutura de tópicos</a:t>
            </a:r>
          </a:p>
          <a:p>
            <a:pPr lvl="1"/>
            <a:r>
              <a:rPr lang="en-GB"/>
              <a:t>2.º Nível da estrutura de tópicos</a:t>
            </a:r>
          </a:p>
          <a:p>
            <a:pPr lvl="2"/>
            <a:r>
              <a:rPr lang="en-GB"/>
              <a:t>3.º Nível da estrutura de tópicos</a:t>
            </a:r>
          </a:p>
          <a:p>
            <a:pPr lvl="3"/>
            <a:r>
              <a:rPr lang="en-GB"/>
              <a:t>4.º Nível da estrutura de tópicos</a:t>
            </a:r>
          </a:p>
          <a:p>
            <a:pPr lvl="4"/>
            <a:r>
              <a:rPr lang="en-GB"/>
              <a:t>5.º Nível da estrutura de tópicos</a:t>
            </a:r>
          </a:p>
          <a:p>
            <a:pPr lvl="4"/>
            <a:r>
              <a:rPr lang="en-GB"/>
              <a:t>6.º Nível da estrutura de tópicos</a:t>
            </a:r>
          </a:p>
          <a:p>
            <a:pPr lvl="4"/>
            <a:r>
              <a:rPr lang="en-GB"/>
              <a:t>7.º Nível da estrutura de tópicos</a:t>
            </a: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381000" y="6288088"/>
            <a:ext cx="1887538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3305175" y="6288088"/>
            <a:ext cx="5237163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 sz="1200">
                <a:solidFill>
                  <a:srgbClr val="38ABED"/>
                </a:solidFill>
                <a:latin typeface="Times New Roman" charset="0"/>
                <a:cs typeface="Segoe UI" charset="0"/>
              </a:defRPr>
            </a:lvl1pPr>
          </a:lstStyle>
          <a:p>
            <a:r>
              <a:rPr lang="en-US"/>
              <a:t>siga-me no twitter @robertolivianu</a:t>
            </a:r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8404225" y="219075"/>
            <a:ext cx="49212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449263" algn="l"/>
              </a:tabLst>
              <a:defRPr sz="1200">
                <a:solidFill>
                  <a:srgbClr val="1B3861"/>
                </a:solidFill>
                <a:latin typeface="Times New Roman" charset="0"/>
                <a:cs typeface="Segoe UI" charset="0"/>
              </a:defRPr>
            </a:lvl1pPr>
          </a:lstStyle>
          <a:p>
            <a:fld id="{53B5B241-1FE4-8D49-8483-0D52B5F1B894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hf sldNum="0" hdr="0" dt="0"/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FFFFFF"/>
          </a:solidFill>
          <a:latin typeface="+mj-lt"/>
          <a:ea typeface="+mj-ea"/>
          <a:cs typeface="+mj-cs"/>
        </a:defRPr>
      </a:lvl1pPr>
      <a:lvl2pPr marL="742950" indent="-28575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FFFFFF"/>
          </a:solidFill>
          <a:latin typeface="Trebuchet MS" charset="0"/>
          <a:ea typeface="ＭＳ Ｐゴシック" charset="0"/>
          <a:cs typeface="ＭＳ Ｐゴシック" charset="0"/>
        </a:defRPr>
      </a:lvl2pPr>
      <a:lvl3pPr marL="1143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FFFFFF"/>
          </a:solidFill>
          <a:latin typeface="Trebuchet MS" charset="0"/>
          <a:ea typeface="ＭＳ Ｐゴシック" charset="0"/>
          <a:cs typeface="ＭＳ Ｐゴシック" charset="0"/>
        </a:defRPr>
      </a:lvl3pPr>
      <a:lvl4pPr marL="1600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FFFFFF"/>
          </a:solidFill>
          <a:latin typeface="Trebuchet MS" charset="0"/>
          <a:ea typeface="ＭＳ Ｐゴシック" charset="0"/>
          <a:cs typeface="ＭＳ Ｐゴシック" charset="0"/>
        </a:defRPr>
      </a:lvl4pPr>
      <a:lvl5pPr marL="20574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FFFFFF"/>
          </a:solidFill>
          <a:latin typeface="Trebuchet MS" charset="0"/>
          <a:ea typeface="ＭＳ Ｐゴシック" charset="0"/>
          <a:cs typeface="ＭＳ Ｐゴシック" charset="0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FFFFFF"/>
          </a:solidFill>
          <a:latin typeface="Trebuchet MS" charset="0"/>
          <a:ea typeface="ＭＳ Ｐゴシック" charset="0"/>
          <a:cs typeface="ＭＳ Ｐゴシック" charset="0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FFFFFF"/>
          </a:solidFill>
          <a:latin typeface="Trebuchet MS" charset="0"/>
          <a:ea typeface="ＭＳ Ｐゴシック" charset="0"/>
          <a:cs typeface="ＭＳ Ｐゴシック" charset="0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FFFFFF"/>
          </a:solidFill>
          <a:latin typeface="Trebuchet MS" charset="0"/>
          <a:ea typeface="ＭＳ Ｐゴシック" charset="0"/>
          <a:cs typeface="ＭＳ Ｐゴシック" charset="0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800">
          <a:solidFill>
            <a:srgbClr val="FFFFFF"/>
          </a:solidFill>
          <a:latin typeface="Trebuchet MS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49263" rtl="0" eaLnBrk="0" fontAlgn="base" hangingPunct="0">
        <a:spcBef>
          <a:spcPts val="20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FFFFFF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FFFFFF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FFFFFF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FFFFFF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2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3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4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5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6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7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9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1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2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4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5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6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7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9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0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 Box 1"/>
          <p:cNvSpPr txBox="1">
            <a:spLocks noChangeArrowheads="1"/>
          </p:cNvSpPr>
          <p:nvPr/>
        </p:nvSpPr>
        <p:spPr bwMode="auto">
          <a:xfrm>
            <a:off x="8404225" y="219075"/>
            <a:ext cx="493713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buClrTx/>
              <a:buFontTx/>
              <a:buNone/>
            </a:pPr>
            <a:fld id="{8E937495-FF9E-CC42-BA0B-0B150A6E7B52}" type="slidenum">
              <a:rPr lang="en-US" sz="1200">
                <a:solidFill>
                  <a:srgbClr val="1B3861"/>
                </a:solidFill>
              </a:rPr>
              <a:pPr algn="r">
                <a:buClrTx/>
                <a:buFontTx/>
                <a:buNone/>
              </a:pPr>
              <a:t>1</a:t>
            </a:fld>
            <a:endParaRPr lang="en-US" sz="1200">
              <a:solidFill>
                <a:srgbClr val="1B3861"/>
              </a:solidFill>
            </a:endParaRPr>
          </a:p>
        </p:txBody>
      </p:sp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1115616" y="404665"/>
            <a:ext cx="7247334" cy="1872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spcBef>
                <a:spcPts val="1650"/>
              </a:spcBef>
              <a:buClrTx/>
              <a:buFontTx/>
              <a:buNone/>
            </a:pPr>
            <a:r>
              <a:rPr lang="en-US" sz="9600" dirty="0" err="1" smtClean="0">
                <a:solidFill>
                  <a:srgbClr val="FFFFFF"/>
                </a:solidFill>
              </a:rPr>
              <a:t>Corrupção</a:t>
            </a:r>
            <a:endParaRPr lang="en-US" sz="9600" dirty="0" smtClean="0">
              <a:solidFill>
                <a:srgbClr val="FFFFFF"/>
              </a:solidFill>
            </a:endParaRPr>
          </a:p>
        </p:txBody>
      </p:sp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1547664" y="2276872"/>
            <a:ext cx="6815286" cy="4031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lnSpc>
                <a:spcPct val="60000"/>
              </a:lnSpc>
              <a:spcBef>
                <a:spcPts val="600"/>
              </a:spcBef>
              <a:buClrTx/>
              <a:buFontTx/>
              <a:buNone/>
            </a:pPr>
            <a:endParaRPr lang="en-US" sz="2000" dirty="0">
              <a:solidFill>
                <a:srgbClr val="FFFFFF"/>
              </a:solidFill>
            </a:endParaRPr>
          </a:p>
          <a:p>
            <a:pPr algn="r">
              <a:lnSpc>
                <a:spcPct val="60000"/>
              </a:lnSpc>
              <a:spcBef>
                <a:spcPts val="600"/>
              </a:spcBef>
              <a:buClrTx/>
              <a:buFontTx/>
              <a:buNone/>
            </a:pPr>
            <a:endParaRPr lang="en-US" sz="4000" dirty="0" smtClean="0">
              <a:solidFill>
                <a:srgbClr val="FFFFFF"/>
              </a:solidFill>
            </a:endParaRPr>
          </a:p>
          <a:p>
            <a:pPr algn="r">
              <a:lnSpc>
                <a:spcPct val="60000"/>
              </a:lnSpc>
              <a:spcBef>
                <a:spcPts val="600"/>
              </a:spcBef>
              <a:buClrTx/>
              <a:buFontTx/>
              <a:buNone/>
            </a:pPr>
            <a:r>
              <a:rPr lang="en-US" sz="4000" dirty="0" smtClean="0">
                <a:solidFill>
                  <a:srgbClr val="FFFFFF"/>
                </a:solidFill>
              </a:rPr>
              <a:t>Roberto </a:t>
            </a:r>
            <a:r>
              <a:rPr lang="en-US" sz="4000" dirty="0" err="1" smtClean="0">
                <a:solidFill>
                  <a:srgbClr val="FFFFFF"/>
                </a:solidFill>
              </a:rPr>
              <a:t>Livianu</a:t>
            </a:r>
            <a:endParaRPr lang="en-US" sz="4000" dirty="0" smtClean="0">
              <a:solidFill>
                <a:srgbClr val="FFFFFF"/>
              </a:solidFill>
            </a:endParaRPr>
          </a:p>
          <a:p>
            <a:pPr algn="r">
              <a:lnSpc>
                <a:spcPct val="60000"/>
              </a:lnSpc>
              <a:spcBef>
                <a:spcPts val="600"/>
              </a:spcBef>
              <a:buClrTx/>
              <a:buFontTx/>
              <a:buNone/>
            </a:pPr>
            <a:r>
              <a:rPr lang="en-US" sz="4000" dirty="0" err="1" smtClean="0">
                <a:solidFill>
                  <a:srgbClr val="FFFFFF"/>
                </a:solidFill>
              </a:rPr>
              <a:t>Promotor</a:t>
            </a:r>
            <a:r>
              <a:rPr lang="en-US" sz="4000" dirty="0" smtClean="0">
                <a:solidFill>
                  <a:srgbClr val="FFFFFF"/>
                </a:solidFill>
              </a:rPr>
              <a:t> de </a:t>
            </a:r>
            <a:r>
              <a:rPr lang="en-US" sz="4000" dirty="0" err="1" smtClean="0">
                <a:solidFill>
                  <a:srgbClr val="FFFFFF"/>
                </a:solidFill>
              </a:rPr>
              <a:t>Justiça</a:t>
            </a:r>
            <a:endParaRPr lang="en-US" sz="4000" dirty="0">
              <a:solidFill>
                <a:srgbClr val="FFFFFF"/>
              </a:solidFill>
            </a:endParaRPr>
          </a:p>
          <a:p>
            <a:pPr algn="r">
              <a:lnSpc>
                <a:spcPct val="60000"/>
              </a:lnSpc>
              <a:spcBef>
                <a:spcPts val="600"/>
              </a:spcBef>
              <a:buClrTx/>
              <a:buFontTx/>
              <a:buNone/>
            </a:pPr>
            <a:r>
              <a:rPr lang="en-US" sz="3200" dirty="0" err="1">
                <a:solidFill>
                  <a:srgbClr val="FFFFFF"/>
                </a:solidFill>
              </a:rPr>
              <a:t>Doutor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em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</a:rPr>
              <a:t>Direito</a:t>
            </a:r>
            <a:r>
              <a:rPr lang="en-US" sz="3200" dirty="0" smtClean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pela</a:t>
            </a:r>
            <a:r>
              <a:rPr lang="en-US" sz="3200" dirty="0">
                <a:solidFill>
                  <a:srgbClr val="FFFFFF"/>
                </a:solidFill>
              </a:rPr>
              <a:t> USP</a:t>
            </a:r>
          </a:p>
          <a:p>
            <a:pPr algn="r">
              <a:lnSpc>
                <a:spcPct val="60000"/>
              </a:lnSpc>
              <a:spcBef>
                <a:spcPts val="600"/>
              </a:spcBef>
              <a:buClrTx/>
              <a:buFontTx/>
              <a:buNone/>
            </a:pPr>
            <a:r>
              <a:rPr lang="en-US" sz="3200" dirty="0" err="1" smtClean="0">
                <a:solidFill>
                  <a:srgbClr val="FFFFFF"/>
                </a:solidFill>
              </a:rPr>
              <a:t>Presidente</a:t>
            </a:r>
            <a:r>
              <a:rPr lang="en-US" sz="3200" dirty="0" smtClean="0">
                <a:solidFill>
                  <a:srgbClr val="FFFFFF"/>
                </a:solidFill>
              </a:rPr>
              <a:t> </a:t>
            </a:r>
            <a:r>
              <a:rPr lang="en-US" sz="3200" dirty="0">
                <a:solidFill>
                  <a:srgbClr val="FFFFFF"/>
                </a:solidFill>
              </a:rPr>
              <a:t>do </a:t>
            </a:r>
            <a:r>
              <a:rPr lang="en-US" sz="3200" dirty="0" smtClean="0">
                <a:solidFill>
                  <a:srgbClr val="FFFFFF"/>
                </a:solidFill>
              </a:rPr>
              <a:t>MPD</a:t>
            </a:r>
          </a:p>
          <a:p>
            <a:pPr algn="r">
              <a:lnSpc>
                <a:spcPct val="60000"/>
              </a:lnSpc>
              <a:spcBef>
                <a:spcPts val="600"/>
              </a:spcBef>
              <a:buClrTx/>
              <a:buFontTx/>
              <a:buNone/>
            </a:pPr>
            <a:r>
              <a:rPr lang="en-US" sz="3200" dirty="0" err="1" smtClean="0">
                <a:solidFill>
                  <a:srgbClr val="FFFFFF"/>
                </a:solidFill>
              </a:rPr>
              <a:t>Idealizador</a:t>
            </a:r>
            <a:r>
              <a:rPr lang="en-US" sz="3200" dirty="0" smtClean="0">
                <a:solidFill>
                  <a:srgbClr val="FFFFFF"/>
                </a:solidFill>
              </a:rPr>
              <a:t> </a:t>
            </a:r>
            <a:r>
              <a:rPr lang="en-US" sz="3200" dirty="0">
                <a:solidFill>
                  <a:srgbClr val="FFFFFF"/>
                </a:solidFill>
              </a:rPr>
              <a:t>e </a:t>
            </a:r>
            <a:r>
              <a:rPr lang="en-US" sz="3200" dirty="0" err="1">
                <a:solidFill>
                  <a:srgbClr val="FFFFFF"/>
                </a:solidFill>
              </a:rPr>
              <a:t>Coordenador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</a:rPr>
              <a:t>Nacional</a:t>
            </a:r>
            <a:endParaRPr lang="en-US" sz="3200" dirty="0" smtClean="0">
              <a:solidFill>
                <a:srgbClr val="FFFFFF"/>
              </a:solidFill>
            </a:endParaRPr>
          </a:p>
          <a:p>
            <a:pPr algn="r">
              <a:lnSpc>
                <a:spcPct val="60000"/>
              </a:lnSpc>
              <a:spcBef>
                <a:spcPts val="600"/>
              </a:spcBef>
              <a:buClrTx/>
              <a:buFontTx/>
              <a:buNone/>
            </a:pPr>
            <a:r>
              <a:rPr lang="en-US" sz="3200" dirty="0" smtClean="0">
                <a:solidFill>
                  <a:srgbClr val="FFFFFF"/>
                </a:solidFill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</a:rPr>
              <a:t>Campanha</a:t>
            </a:r>
            <a:r>
              <a:rPr lang="en-US" sz="3200" dirty="0" smtClean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Não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Aceito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</a:rPr>
              <a:t>Corrupção</a:t>
            </a:r>
            <a:r>
              <a:rPr lang="en-US" sz="3200" dirty="0" smtClean="0">
                <a:solidFill>
                  <a:srgbClr val="FFFFFF"/>
                </a:solidFill>
              </a:rPr>
              <a:t> </a:t>
            </a:r>
          </a:p>
          <a:p>
            <a:pPr algn="r">
              <a:lnSpc>
                <a:spcPct val="60000"/>
              </a:lnSpc>
              <a:spcBef>
                <a:spcPts val="600"/>
              </a:spcBef>
              <a:buClrTx/>
              <a:buFontTx/>
              <a:buNone/>
            </a:pPr>
            <a:r>
              <a:rPr lang="en-US" sz="3200" dirty="0" err="1" smtClean="0">
                <a:solidFill>
                  <a:srgbClr val="FFFFFF"/>
                </a:solidFill>
              </a:rPr>
              <a:t>Conaci</a:t>
            </a:r>
            <a:r>
              <a:rPr lang="en-US" sz="3200" dirty="0" smtClean="0">
                <a:solidFill>
                  <a:srgbClr val="FFFFFF"/>
                </a:solidFill>
              </a:rPr>
              <a:t> </a:t>
            </a:r>
            <a:r>
              <a:rPr lang="en-US" sz="3200" dirty="0" smtClean="0">
                <a:solidFill>
                  <a:srgbClr val="FFFFFF"/>
                </a:solidFill>
              </a:rPr>
              <a:t>– </a:t>
            </a:r>
            <a:r>
              <a:rPr lang="en-US" sz="3200" dirty="0" smtClean="0">
                <a:solidFill>
                  <a:srgbClr val="FFFFFF"/>
                </a:solidFill>
              </a:rPr>
              <a:t>Recife</a:t>
            </a:r>
            <a:r>
              <a:rPr lang="en-US" sz="3200" dirty="0" smtClean="0">
                <a:solidFill>
                  <a:srgbClr val="FFFFFF"/>
                </a:solidFill>
              </a:rPr>
              <a:t> </a:t>
            </a:r>
            <a:r>
              <a:rPr lang="en-US" sz="3200" dirty="0" smtClean="0">
                <a:solidFill>
                  <a:srgbClr val="FFFFFF"/>
                </a:solidFill>
              </a:rPr>
              <a:t>- </a:t>
            </a:r>
            <a:r>
              <a:rPr lang="en-US" sz="3200" dirty="0" smtClean="0">
                <a:solidFill>
                  <a:srgbClr val="FFFFFF"/>
                </a:solidFill>
              </a:rPr>
              <a:t>27/</a:t>
            </a:r>
            <a:r>
              <a:rPr lang="en-US" sz="3200" dirty="0" smtClean="0">
                <a:solidFill>
                  <a:srgbClr val="FFFFFF"/>
                </a:solidFill>
              </a:rPr>
              <a:t>11/2014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3305175" y="6288088"/>
            <a:ext cx="523875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buClrTx/>
              <a:buFontTx/>
              <a:buNone/>
            </a:pPr>
            <a:r>
              <a:rPr lang="en-US" sz="1200">
                <a:solidFill>
                  <a:srgbClr val="38ABED"/>
                </a:solidFill>
              </a:rPr>
              <a:t>siga-me no twitter @robertolivianu</a:t>
            </a:r>
          </a:p>
        </p:txBody>
      </p:sp>
    </p:spTree>
  </p:cSld>
  <p:clrMapOvr>
    <a:masterClrMapping/>
  </p:clrMapOvr>
  <p:transition xmlns:p14="http://schemas.microsoft.com/office/powerpoint/2010/main">
    <p:wipe dir="d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ext Box 1"/>
          <p:cNvSpPr txBox="1">
            <a:spLocks noChangeArrowheads="1"/>
          </p:cNvSpPr>
          <p:nvPr/>
        </p:nvSpPr>
        <p:spPr bwMode="auto">
          <a:xfrm flipH="1" flipV="1">
            <a:off x="733744" y="332657"/>
            <a:ext cx="45719" cy="48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ClrTx/>
              <a:buFontTx/>
              <a:buNone/>
            </a:pPr>
            <a:endParaRPr lang="en-US" sz="3800" dirty="0">
              <a:solidFill>
                <a:srgbClr val="FFFFFF"/>
              </a:solidFill>
              <a:latin typeface="Trebuchet MS" charset="0"/>
            </a:endParaRPr>
          </a:p>
        </p:txBody>
      </p:sp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779463" y="260648"/>
            <a:ext cx="7583487" cy="5776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 marL="280988" indent="-280988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spcBef>
                <a:spcPts val="2000"/>
              </a:spcBef>
              <a:buClr>
                <a:srgbClr val="FFFFFF"/>
              </a:buClr>
              <a:buFont typeface="Wingdings 2" charset="0"/>
              <a:buChar char=""/>
            </a:pPr>
            <a:r>
              <a:rPr lang="pt-BR" sz="3500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</a:t>
            </a:r>
            <a:r>
              <a:rPr lang="pt-BR" sz="35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aceitação </a:t>
            </a:r>
            <a:r>
              <a:rPr lang="pt-BR" sz="3500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 corrupção também </a:t>
            </a:r>
            <a:r>
              <a:rPr lang="pt-BR" sz="35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afeta a percepção que os brasileiros têm de  sua capacidade de fazer valer os seus direitos de </a:t>
            </a:r>
            <a:r>
              <a:rPr lang="pt-BR" sz="3500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cidadania</a:t>
            </a:r>
          </a:p>
          <a:p>
            <a:pPr>
              <a:spcBef>
                <a:spcPts val="2000"/>
              </a:spcBef>
              <a:buClr>
                <a:srgbClr val="FFFFFF"/>
              </a:buClr>
              <a:buFont typeface="Wingdings 2" charset="0"/>
              <a:buChar char=""/>
            </a:pPr>
            <a:r>
              <a:rPr lang="pt-BR" sz="3500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BR" sz="35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pt-BR" sz="3500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feta </a:t>
            </a:r>
            <a:r>
              <a:rPr lang="pt-BR" sz="35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negativamente a  confiança que as pessoas têm umas nas outras, o que danifica a participação </a:t>
            </a:r>
            <a:r>
              <a:rPr lang="pt-BR" sz="3500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política e a diminuição </a:t>
            </a:r>
            <a:r>
              <a:rPr lang="pt-BR" sz="35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 adesão ao regime, estimulando a aceitação de escolhas autoritárias </a:t>
            </a:r>
          </a:p>
        </p:txBody>
      </p:sp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3305175" y="6288088"/>
            <a:ext cx="523875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buClrTx/>
              <a:buFontTx/>
              <a:buNone/>
            </a:pPr>
            <a:r>
              <a:rPr lang="en-US" sz="1200">
                <a:solidFill>
                  <a:srgbClr val="38ABED"/>
                </a:solidFill>
              </a:rPr>
              <a:t>siga-me no twitter @robertolivianu</a:t>
            </a:r>
          </a:p>
        </p:txBody>
      </p:sp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8404225" y="219075"/>
            <a:ext cx="493713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buClrTx/>
              <a:buFontTx/>
              <a:buNone/>
            </a:pPr>
            <a:fld id="{E2744761-CA3F-D245-BD05-54091BB174FB}" type="slidenum">
              <a:rPr lang="en-US" sz="1200">
                <a:solidFill>
                  <a:srgbClr val="1B3861"/>
                </a:solidFill>
              </a:rPr>
              <a:pPr algn="r">
                <a:buClrTx/>
                <a:buFontTx/>
                <a:buNone/>
              </a:pPr>
              <a:t>10</a:t>
            </a:fld>
            <a:endParaRPr lang="en-US" sz="1200">
              <a:solidFill>
                <a:srgbClr val="1B38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729881"/>
      </p:ext>
    </p:extLst>
  </p:cSld>
  <p:clrMapOvr>
    <a:masterClrMapping/>
  </p:clrMapOvr>
  <p:transition xmlns:p14="http://schemas.microsoft.com/office/powerpoint/2010/main">
    <p:wipe dir="d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smtClean="0"/>
              <a:t>siga-me no twitter @robertolivianu</a:t>
            </a: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187624" y="188640"/>
            <a:ext cx="763284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6000" dirty="0" smtClean="0"/>
          </a:p>
          <a:p>
            <a:endParaRPr lang="en-US" sz="6000" dirty="0"/>
          </a:p>
          <a:p>
            <a:r>
              <a:rPr lang="en-US" sz="6000" dirty="0"/>
              <a:t>5</a:t>
            </a:r>
            <a:r>
              <a:rPr lang="en-US" sz="6000" dirty="0" smtClean="0"/>
              <a:t>. </a:t>
            </a:r>
            <a:r>
              <a:rPr lang="en-US" sz="6000" dirty="0" err="1" smtClean="0"/>
              <a:t>Corrupção</a:t>
            </a:r>
            <a:r>
              <a:rPr lang="en-US" sz="6000" dirty="0" smtClean="0"/>
              <a:t> x </a:t>
            </a:r>
            <a:r>
              <a:rPr lang="en-US" sz="6000" dirty="0" err="1" smtClean="0"/>
              <a:t>Isonomia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63162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ext Box 1"/>
          <p:cNvSpPr txBox="1">
            <a:spLocks noChangeArrowheads="1"/>
          </p:cNvSpPr>
          <p:nvPr/>
        </p:nvSpPr>
        <p:spPr bwMode="auto">
          <a:xfrm>
            <a:off x="779463" y="260350"/>
            <a:ext cx="7583487" cy="577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 marL="280988" indent="-280988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80000"/>
              </a:lnSpc>
              <a:spcBef>
                <a:spcPts val="2000"/>
              </a:spcBef>
              <a:buClr>
                <a:srgbClr val="FFFFFF"/>
              </a:buClr>
              <a:buFont typeface="Wingdings 2" charset="0"/>
              <a:buChar char=""/>
            </a:pPr>
            <a:r>
              <a:rPr lang="pt-BR" sz="34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afeta tanto a legitimidade do Estado democrático quanto o princípio segundo o qual ninguém está acima da lei na </a:t>
            </a:r>
            <a:r>
              <a:rPr lang="pt-BR" sz="3400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democracia</a:t>
            </a:r>
            <a:r>
              <a:rPr lang="en-US" sz="3400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3400" dirty="0" err="1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Muito</a:t>
            </a:r>
            <a:r>
              <a:rPr lang="en-US" sz="3400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00" dirty="0" err="1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menos</a:t>
            </a:r>
            <a:r>
              <a:rPr lang="en-US" sz="3400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00" dirty="0" err="1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juízes</a:t>
            </a:r>
            <a:r>
              <a:rPr lang="en-US" sz="3400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 </a:t>
            </a:r>
            <a:r>
              <a:rPr lang="en-US" sz="3400" dirty="0" err="1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promotores</a:t>
            </a:r>
            <a:r>
              <a:rPr lang="en-US" sz="3400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</a:t>
            </a:r>
            <a:r>
              <a:rPr lang="en-US" sz="3400" dirty="0" err="1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Justiça</a:t>
            </a:r>
            <a:r>
              <a:rPr lang="en-US" sz="3400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lang="pt-BR" sz="3400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Não  vale </a:t>
            </a:r>
            <a:r>
              <a:rPr lang="pt-BR" sz="3400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</a:t>
            </a:r>
            <a:r>
              <a:rPr lang="pt-BR" sz="3400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lei, mas </a:t>
            </a:r>
            <a:r>
              <a:rPr lang="pt-BR" sz="3400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quem você conhece e quanto está disposto a pagar.</a:t>
            </a:r>
          </a:p>
          <a:p>
            <a:pPr>
              <a:lnSpc>
                <a:spcPct val="80000"/>
              </a:lnSpc>
              <a:spcBef>
                <a:spcPts val="2000"/>
              </a:spcBef>
              <a:buClr>
                <a:srgbClr val="FFFFFF"/>
              </a:buClr>
              <a:buFont typeface="Wingdings 2" charset="0"/>
              <a:buChar char=""/>
            </a:pPr>
            <a:r>
              <a:rPr lang="pt-BR" sz="34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frauda o princípio de igualdade política inerente ao regime, pois os seus protagonistas podem manter o poder e benefícios políticos desproporcionais aos que  alcançariam através de modos legítimos de competir politicamente</a:t>
            </a:r>
          </a:p>
          <a:p>
            <a:pPr>
              <a:lnSpc>
                <a:spcPct val="80000"/>
              </a:lnSpc>
              <a:spcBef>
                <a:spcPts val="2000"/>
              </a:spcBef>
              <a:buClr>
                <a:srgbClr val="FFFFFF"/>
              </a:buClr>
              <a:buFont typeface="Wingdings 2" charset="0"/>
              <a:buNone/>
            </a:pPr>
            <a:endParaRPr lang="pt-BR" sz="2200" dirty="0">
              <a:solidFill>
                <a:srgbClr val="FFFFFF"/>
              </a:solidFill>
              <a:latin typeface="Trebuchet MS" charset="0"/>
            </a:endParaRPr>
          </a:p>
        </p:txBody>
      </p:sp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3305175" y="6288088"/>
            <a:ext cx="523875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buClrTx/>
              <a:buFontTx/>
              <a:buNone/>
            </a:pPr>
            <a:r>
              <a:rPr lang="en-US" sz="1200">
                <a:solidFill>
                  <a:srgbClr val="38ABED"/>
                </a:solidFill>
              </a:rPr>
              <a:t>siga-me no twitter @robertolivianu</a:t>
            </a:r>
          </a:p>
        </p:txBody>
      </p:sp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8404225" y="219075"/>
            <a:ext cx="493713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buClrTx/>
              <a:buFontTx/>
              <a:buNone/>
            </a:pPr>
            <a:fld id="{D2E0447F-93B2-8B42-A3E6-EC9F4290AABE}" type="slidenum">
              <a:rPr lang="en-US" sz="1200">
                <a:solidFill>
                  <a:srgbClr val="1B3861"/>
                </a:solidFill>
              </a:rPr>
              <a:pPr algn="r">
                <a:buClrTx/>
                <a:buFontTx/>
                <a:buNone/>
              </a:pPr>
              <a:t>12</a:t>
            </a:fld>
            <a:endParaRPr lang="en-US" sz="1200">
              <a:solidFill>
                <a:srgbClr val="1B38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319803"/>
      </p:ext>
    </p:extLst>
  </p:cSld>
  <p:clrMapOvr>
    <a:masterClrMapping/>
  </p:clrMapOvr>
  <p:transition xmlns:p14="http://schemas.microsoft.com/office/powerpoint/2010/main">
    <p:wipe dir="d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smtClean="0"/>
              <a:t>siga-me no twitter @robertolivianu</a:t>
            </a: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547664" y="0"/>
            <a:ext cx="7272808" cy="5451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6000" dirty="0" smtClean="0"/>
          </a:p>
          <a:p>
            <a:endParaRPr lang="en-US" sz="6000" dirty="0"/>
          </a:p>
          <a:p>
            <a:r>
              <a:rPr lang="en-US" sz="5400" dirty="0"/>
              <a:t>6</a:t>
            </a:r>
            <a:r>
              <a:rPr lang="en-US" sz="5400" dirty="0" smtClean="0"/>
              <a:t>. </a:t>
            </a:r>
            <a:r>
              <a:rPr lang="en-US" sz="5400" dirty="0" err="1" smtClean="0"/>
              <a:t>Corrupção</a:t>
            </a:r>
            <a:r>
              <a:rPr lang="en-US" sz="5400" dirty="0" smtClean="0"/>
              <a:t> </a:t>
            </a:r>
            <a:r>
              <a:rPr lang="en-US" sz="5400" dirty="0" err="1" smtClean="0"/>
              <a:t>líquida</a:t>
            </a:r>
            <a:r>
              <a:rPr lang="en-US" sz="5400" dirty="0" smtClean="0"/>
              <a:t>: </a:t>
            </a:r>
            <a:r>
              <a:rPr lang="en-US" sz="5400" dirty="0" err="1" smtClean="0"/>
              <a:t>individualismo</a:t>
            </a:r>
            <a:r>
              <a:rPr lang="en-US" sz="5400" dirty="0" smtClean="0"/>
              <a:t>, </a:t>
            </a:r>
            <a:r>
              <a:rPr lang="en-US" sz="5400" dirty="0" err="1" smtClean="0"/>
              <a:t>materialismo</a:t>
            </a:r>
            <a:r>
              <a:rPr lang="en-US" sz="5400" dirty="0" smtClean="0"/>
              <a:t> e </a:t>
            </a:r>
            <a:r>
              <a:rPr lang="en-US" sz="5400" dirty="0" err="1" smtClean="0"/>
              <a:t>instantaneidade</a:t>
            </a:r>
            <a:r>
              <a:rPr lang="en-US" sz="5400" dirty="0" smtClean="0"/>
              <a:t> 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4177779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xt Box 1"/>
          <p:cNvSpPr txBox="1">
            <a:spLocks noChangeArrowheads="1"/>
          </p:cNvSpPr>
          <p:nvPr/>
        </p:nvSpPr>
        <p:spPr bwMode="auto">
          <a:xfrm flipH="1">
            <a:off x="733744" y="381000"/>
            <a:ext cx="4571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sz="3800" dirty="0" err="1" smtClean="0">
                <a:solidFill>
                  <a:srgbClr val="FFFFFF"/>
                </a:solidFill>
                <a:latin typeface="Trebuchet MS" charset="0"/>
              </a:rPr>
              <a:t>Individualismo</a:t>
            </a:r>
            <a:r>
              <a:rPr lang="en-US" sz="3800" dirty="0" smtClean="0">
                <a:solidFill>
                  <a:srgbClr val="FFFFFF"/>
                </a:solidFill>
                <a:latin typeface="Trebuchet MS" charset="0"/>
              </a:rPr>
              <a:t>, </a:t>
            </a:r>
            <a:r>
              <a:rPr lang="en-US" sz="3800" dirty="0" err="1" smtClean="0">
                <a:solidFill>
                  <a:srgbClr val="FFFFFF"/>
                </a:solidFill>
                <a:latin typeface="Trebuchet MS" charset="0"/>
              </a:rPr>
              <a:t>materialismo</a:t>
            </a:r>
            <a:r>
              <a:rPr lang="en-US" sz="3800" dirty="0" smtClean="0">
                <a:solidFill>
                  <a:srgbClr val="FFFFFF"/>
                </a:solidFill>
                <a:latin typeface="Trebuchet MS" charset="0"/>
              </a:rPr>
              <a:t> e </a:t>
            </a:r>
            <a:r>
              <a:rPr lang="en-US" sz="3800" dirty="0" err="1" smtClean="0">
                <a:solidFill>
                  <a:srgbClr val="FFFFFF"/>
                </a:solidFill>
                <a:latin typeface="Trebuchet MS" charset="0"/>
              </a:rPr>
              <a:t>instantaneidade</a:t>
            </a:r>
            <a:endParaRPr lang="en-US" sz="3800" dirty="0">
              <a:solidFill>
                <a:srgbClr val="FFFFFF"/>
              </a:solidFill>
              <a:latin typeface="Trebuchet MS" charset="0"/>
            </a:endParaRPr>
          </a:p>
        </p:txBody>
      </p:sp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683568" y="332656"/>
            <a:ext cx="7679383" cy="6264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 marL="280988" indent="-280988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 marL="457200" indent="-457200">
              <a:lnSpc>
                <a:spcPct val="80000"/>
              </a:lnSpc>
              <a:spcBef>
                <a:spcPts val="2000"/>
              </a:spcBef>
              <a:buClr>
                <a:srgbClr val="FFFFFF"/>
              </a:buClr>
              <a:buFont typeface="Arial"/>
              <a:buChar char="•"/>
            </a:pPr>
            <a:r>
              <a:rPr lang="pt-BR" sz="2800" dirty="0" smtClean="0">
                <a:solidFill>
                  <a:srgbClr val="FFFFFF"/>
                </a:solidFill>
              </a:rPr>
              <a:t>O </a:t>
            </a:r>
            <a:r>
              <a:rPr lang="pt-BR" sz="2800" dirty="0">
                <a:solidFill>
                  <a:srgbClr val="FFFFFF"/>
                </a:solidFill>
              </a:rPr>
              <a:t>individualismo no Brasil e no mundo: a priorização do individual e o pouco interesse pelo coletivo – a ameaça ao princípio da </a:t>
            </a:r>
            <a:r>
              <a:rPr lang="pt-BR" sz="2800" dirty="0" smtClean="0">
                <a:solidFill>
                  <a:srgbClr val="FFFFFF"/>
                </a:solidFill>
              </a:rPr>
              <a:t>isonomia</a:t>
            </a:r>
            <a:endParaRPr lang="pt-BR" sz="2800" dirty="0">
              <a:solidFill>
                <a:srgbClr val="FFFFFF"/>
              </a:solidFill>
            </a:endParaRPr>
          </a:p>
          <a:p>
            <a:pPr marL="457200" indent="-457200">
              <a:lnSpc>
                <a:spcPct val="80000"/>
              </a:lnSpc>
              <a:spcBef>
                <a:spcPts val="2000"/>
              </a:spcBef>
              <a:buClr>
                <a:srgbClr val="FFFFFF"/>
              </a:buClr>
              <a:buFont typeface="Arial"/>
              <a:buChar char="•"/>
            </a:pPr>
            <a:r>
              <a:rPr lang="pt-BR" sz="2800" dirty="0">
                <a:solidFill>
                  <a:srgbClr val="FFFFFF"/>
                </a:solidFill>
              </a:rPr>
              <a:t>A modernidade líquida e consequente liquefação de valores, segundo </a:t>
            </a:r>
            <a:r>
              <a:rPr lang="pt-BR" sz="2800" dirty="0" err="1">
                <a:solidFill>
                  <a:srgbClr val="FFFFFF"/>
                </a:solidFill>
              </a:rPr>
              <a:t>Zygmunt</a:t>
            </a:r>
            <a:r>
              <a:rPr lang="pt-BR" sz="2800" dirty="0">
                <a:solidFill>
                  <a:srgbClr val="FFFFFF"/>
                </a:solidFill>
              </a:rPr>
              <a:t> </a:t>
            </a:r>
            <a:r>
              <a:rPr lang="pt-BR" sz="2800" dirty="0" err="1" smtClean="0">
                <a:solidFill>
                  <a:srgbClr val="FFFFFF"/>
                </a:solidFill>
              </a:rPr>
              <a:t>Baumann</a:t>
            </a:r>
            <a:endParaRPr lang="pt-BR" sz="2800" dirty="0" smtClean="0">
              <a:solidFill>
                <a:srgbClr val="FFFFFF"/>
              </a:solidFill>
            </a:endParaRPr>
          </a:p>
          <a:p>
            <a:pPr marL="457200" indent="-457200">
              <a:lnSpc>
                <a:spcPct val="80000"/>
              </a:lnSpc>
              <a:spcBef>
                <a:spcPts val="2000"/>
              </a:spcBef>
              <a:buClr>
                <a:srgbClr val="FFFFFF"/>
              </a:buClr>
              <a:buFont typeface="Arial"/>
              <a:buChar char="•"/>
            </a:pPr>
            <a:r>
              <a:rPr lang="pt-BR" sz="2800" dirty="0" smtClean="0">
                <a:solidFill>
                  <a:srgbClr val="FFFFFF"/>
                </a:solidFill>
              </a:rPr>
              <a:t>Crise de valores: o materialismo e a instantaneidade</a:t>
            </a:r>
            <a:endParaRPr lang="pt-BR" sz="2800" dirty="0">
              <a:solidFill>
                <a:srgbClr val="FFFFFF"/>
              </a:solidFill>
            </a:endParaRPr>
          </a:p>
          <a:p>
            <a:pPr marL="457200" indent="-457200">
              <a:lnSpc>
                <a:spcPct val="80000"/>
              </a:lnSpc>
              <a:spcBef>
                <a:spcPts val="2000"/>
              </a:spcBef>
              <a:buClr>
                <a:srgbClr val="FFFFFF"/>
              </a:buClr>
              <a:buFont typeface="Arial"/>
              <a:buChar char="•"/>
            </a:pPr>
            <a:r>
              <a:rPr lang="pt-BR" sz="2800" dirty="0">
                <a:solidFill>
                  <a:srgbClr val="FFFFFF"/>
                </a:solidFill>
              </a:rPr>
              <a:t>O esgarçamento do tecido social. </a:t>
            </a:r>
            <a:r>
              <a:rPr lang="pt-BR" sz="2800" dirty="0" smtClean="0">
                <a:solidFill>
                  <a:srgbClr val="FFFFFF"/>
                </a:solidFill>
              </a:rPr>
              <a:t>De novo o tema da naturalização da corrupção</a:t>
            </a:r>
          </a:p>
          <a:p>
            <a:pPr marL="457200" indent="-457200">
              <a:lnSpc>
                <a:spcPct val="80000"/>
              </a:lnSpc>
              <a:spcBef>
                <a:spcPts val="2000"/>
              </a:spcBef>
              <a:buClr>
                <a:srgbClr val="FFFFFF"/>
              </a:buClr>
              <a:buFont typeface="Arial"/>
              <a:buChar char="•"/>
            </a:pPr>
            <a:r>
              <a:rPr lang="pt-BR" sz="2800" dirty="0" smtClean="0">
                <a:solidFill>
                  <a:srgbClr val="FFFFFF"/>
                </a:solidFill>
              </a:rPr>
              <a:t>Importância da educação para a cidadania como política pública anticorrupção, envolvendo educadores, pais, etc.</a:t>
            </a:r>
            <a:endParaRPr lang="pt-BR" sz="2800" dirty="0">
              <a:solidFill>
                <a:srgbClr val="FFFFFF"/>
              </a:solidFill>
            </a:endParaRPr>
          </a:p>
          <a:p>
            <a:pPr>
              <a:lnSpc>
                <a:spcPct val="80000"/>
              </a:lnSpc>
              <a:spcBef>
                <a:spcPts val="2000"/>
              </a:spcBef>
              <a:buClr>
                <a:srgbClr val="FFFFFF"/>
              </a:buClr>
              <a:buFont typeface="Wingdings 2" charset="0"/>
              <a:buNone/>
            </a:pPr>
            <a:endParaRPr lang="pt-BR" sz="2800" dirty="0">
              <a:solidFill>
                <a:srgbClr val="FFFFFF"/>
              </a:solidFill>
            </a:endParaRP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3305175" y="6288088"/>
            <a:ext cx="523875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buClrTx/>
              <a:buFontTx/>
              <a:buNone/>
            </a:pPr>
            <a:r>
              <a:rPr lang="en-US" sz="1200">
                <a:solidFill>
                  <a:srgbClr val="38ABED"/>
                </a:solidFill>
              </a:rPr>
              <a:t>siga-me no twitter @robertolivianu</a:t>
            </a: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8404225" y="219075"/>
            <a:ext cx="493713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buClrTx/>
              <a:buFontTx/>
              <a:buNone/>
            </a:pPr>
            <a:fld id="{C6AB59FE-B100-D948-BACF-DD28BA5C2B6A}" type="slidenum">
              <a:rPr lang="en-US" sz="1200">
                <a:solidFill>
                  <a:srgbClr val="1B3861"/>
                </a:solidFill>
              </a:rPr>
              <a:pPr algn="r">
                <a:buClrTx/>
                <a:buFontTx/>
                <a:buNone/>
              </a:pPr>
              <a:t>14</a:t>
            </a:fld>
            <a:endParaRPr lang="en-US" sz="1200">
              <a:solidFill>
                <a:srgbClr val="1B38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664280"/>
      </p:ext>
    </p:extLst>
  </p:cSld>
  <p:clrMapOvr>
    <a:masterClrMapping/>
  </p:clrMapOvr>
  <p:transition xmlns:p14="http://schemas.microsoft.com/office/powerpoint/2010/main">
    <p:wipe dir="d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smtClean="0"/>
              <a:t>siga-me no twitter @robertolivianu</a:t>
            </a: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27584" y="260648"/>
            <a:ext cx="7992888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6000" dirty="0" smtClean="0"/>
          </a:p>
          <a:p>
            <a:endParaRPr lang="en-US" sz="6000" dirty="0"/>
          </a:p>
          <a:p>
            <a:r>
              <a:rPr lang="en-US" sz="5400" dirty="0"/>
              <a:t>7</a:t>
            </a:r>
            <a:r>
              <a:rPr lang="en-US" sz="5400" dirty="0" smtClean="0"/>
              <a:t>. O </a:t>
            </a:r>
            <a:r>
              <a:rPr lang="en-US" sz="5400" dirty="0" err="1" smtClean="0"/>
              <a:t>problema</a:t>
            </a:r>
            <a:r>
              <a:rPr lang="en-US" sz="5400" dirty="0" smtClean="0"/>
              <a:t> do </a:t>
            </a:r>
            <a:r>
              <a:rPr lang="en-US" sz="5400" dirty="0" err="1" smtClean="0"/>
              <a:t>enraizamento</a:t>
            </a:r>
            <a:r>
              <a:rPr lang="en-US" sz="5400" dirty="0" smtClean="0"/>
              <a:t> no </a:t>
            </a:r>
            <a:r>
              <a:rPr lang="en-US" sz="5400" dirty="0" err="1" smtClean="0"/>
              <a:t>poder</a:t>
            </a:r>
            <a:r>
              <a:rPr lang="en-US" sz="5400" dirty="0" smtClean="0"/>
              <a:t> e a </a:t>
            </a:r>
            <a:r>
              <a:rPr lang="en-US" sz="5400" dirty="0" err="1" smtClean="0"/>
              <a:t>ruptura</a:t>
            </a:r>
            <a:r>
              <a:rPr lang="en-US" sz="5400" dirty="0" smtClean="0"/>
              <a:t> da </a:t>
            </a:r>
            <a:r>
              <a:rPr lang="en-US" sz="5400" dirty="0" err="1" smtClean="0"/>
              <a:t>tripartição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492205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1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smtClean="0"/>
              <a:t>siga-me no twitter @robertolivianu</a:t>
            </a:r>
            <a:endParaRPr lang="en-US"/>
          </a:p>
        </p:txBody>
      </p:sp>
      <p:sp>
        <p:nvSpPr>
          <p:cNvPr id="3" name="Retângulo 2"/>
          <p:cNvSpPr/>
          <p:nvPr/>
        </p:nvSpPr>
        <p:spPr>
          <a:xfrm>
            <a:off x="405434" y="692696"/>
            <a:ext cx="8136904" cy="6370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chemeClr val="bg1"/>
              </a:buClr>
              <a:buFont typeface="Arial"/>
              <a:buChar char="•"/>
            </a:pPr>
            <a:r>
              <a:rPr lang="pt-BR" dirty="0"/>
              <a:t>O desequilíbrio entre os três poderes: a hipertrofia do Executivo e o esvaziamento do </a:t>
            </a:r>
            <a:r>
              <a:rPr lang="pt-BR" dirty="0" smtClean="0"/>
              <a:t>Legislativo</a:t>
            </a:r>
          </a:p>
          <a:p>
            <a:pPr>
              <a:buClr>
                <a:schemeClr val="bg1"/>
              </a:buClr>
            </a:pPr>
            <a:endParaRPr lang="pt-BR" dirty="0" smtClean="0"/>
          </a:p>
          <a:p>
            <a:pPr marL="457200" indent="-457200">
              <a:buClr>
                <a:schemeClr val="bg1"/>
              </a:buClr>
              <a:buFont typeface="Arial"/>
              <a:buChar char="•"/>
            </a:pPr>
            <a:r>
              <a:rPr lang="pt-BR" dirty="0" smtClean="0"/>
              <a:t>Mensalão e </a:t>
            </a:r>
            <a:r>
              <a:rPr lang="pt-BR" dirty="0" err="1" smtClean="0"/>
              <a:t>mensalinhos</a:t>
            </a:r>
            <a:endParaRPr lang="pt-BR" dirty="0" smtClean="0"/>
          </a:p>
          <a:p>
            <a:pPr marL="457200" indent="-457200">
              <a:buClr>
                <a:schemeClr val="bg1"/>
              </a:buClr>
              <a:buFont typeface="Arial"/>
              <a:buChar char="•"/>
            </a:pPr>
            <a:endParaRPr lang="pt-BR" dirty="0" smtClean="0"/>
          </a:p>
          <a:p>
            <a:pPr marL="457200" indent="-457200">
              <a:buClr>
                <a:schemeClr val="bg1"/>
              </a:buClr>
              <a:buFont typeface="Arial"/>
              <a:buChar char="•"/>
            </a:pPr>
            <a:r>
              <a:rPr lang="pt-BR" dirty="0" smtClean="0"/>
              <a:t>Máximo dois </a:t>
            </a:r>
            <a:r>
              <a:rPr lang="pt-BR" dirty="0"/>
              <a:t>mandatos consecutivos para o </a:t>
            </a:r>
            <a:r>
              <a:rPr lang="pt-BR" dirty="0" smtClean="0"/>
              <a:t>mesmo cargo no Poder Legislativo</a:t>
            </a:r>
          </a:p>
          <a:p>
            <a:pPr marL="457200" indent="-457200">
              <a:buClr>
                <a:schemeClr val="bg1"/>
              </a:buClr>
              <a:buFont typeface="Arial"/>
              <a:buChar char="•"/>
            </a:pPr>
            <a:endParaRPr lang="pt-BR" dirty="0" smtClean="0"/>
          </a:p>
          <a:p>
            <a:pPr marL="457200" indent="-457200">
              <a:buClr>
                <a:schemeClr val="bg1"/>
              </a:buClr>
              <a:buFont typeface="Arial"/>
              <a:buChar char="•"/>
            </a:pPr>
            <a:r>
              <a:rPr lang="pt-BR" dirty="0" smtClean="0"/>
              <a:t>Mandatos para STF, STJ, TCU e </a:t>
            </a:r>
            <a:r>
              <a:rPr lang="pt-BR" dirty="0" err="1" smtClean="0"/>
              <a:t>TCEs</a:t>
            </a:r>
            <a:r>
              <a:rPr lang="pt-BR" dirty="0" smtClean="0"/>
              <a:t>.</a:t>
            </a:r>
          </a:p>
          <a:p>
            <a:pPr marL="457200" indent="-457200">
              <a:buClr>
                <a:schemeClr val="bg1"/>
              </a:buClr>
              <a:buFont typeface="Arial"/>
              <a:buChar char="•"/>
            </a:pPr>
            <a:endParaRPr lang="pt-BR" dirty="0"/>
          </a:p>
          <a:p>
            <a:pPr marL="457200" indent="-457200">
              <a:buClr>
                <a:schemeClr val="bg1"/>
              </a:buClr>
              <a:buFont typeface="Arial"/>
              <a:buChar char="•"/>
            </a:pPr>
            <a:r>
              <a:rPr lang="pt-BR" dirty="0" smtClean="0"/>
              <a:t>Quarentenas</a:t>
            </a:r>
          </a:p>
          <a:p>
            <a:pPr marL="457200" indent="-457200">
              <a:buClr>
                <a:schemeClr val="bg1"/>
              </a:buClr>
              <a:buFont typeface="Arial"/>
              <a:buChar char="•"/>
            </a:pPr>
            <a:endParaRPr lang="pt-BR" dirty="0"/>
          </a:p>
          <a:p>
            <a:pPr marL="457200" indent="-457200">
              <a:buClr>
                <a:schemeClr val="bg1"/>
              </a:buClr>
              <a:buFont typeface="Arial"/>
              <a:buChar char="•"/>
            </a:pPr>
            <a:r>
              <a:rPr lang="pt-BR" dirty="0"/>
              <a:t>O nepotismo: </a:t>
            </a:r>
            <a:r>
              <a:rPr lang="pt-BR" dirty="0" smtClean="0"/>
              <a:t>excessivo </a:t>
            </a:r>
            <a:r>
              <a:rPr lang="pt-BR" dirty="0"/>
              <a:t>número de cargos de confiança. Exemplo chileno e a meritocracia milenar </a:t>
            </a:r>
            <a:r>
              <a:rPr lang="pt-BR" dirty="0" smtClean="0"/>
              <a:t>chinesa. </a:t>
            </a:r>
            <a:r>
              <a:rPr lang="pt-BR" dirty="0">
                <a:solidFill>
                  <a:srgbClr val="FFFFFF"/>
                </a:solidFill>
              </a:rPr>
              <a:t>Falta de profissionalismo na estrutura burocrática estatal</a:t>
            </a:r>
          </a:p>
          <a:p>
            <a:pPr marL="457200" indent="-457200">
              <a:buClr>
                <a:schemeClr val="bg1"/>
              </a:buClr>
              <a:buFont typeface="Arial"/>
              <a:buChar char="•"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84583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smtClean="0"/>
              <a:t>siga-me no twitter @robertolivianu</a:t>
            </a: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99592" y="260648"/>
            <a:ext cx="849694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6000" dirty="0" smtClean="0"/>
          </a:p>
          <a:p>
            <a:endParaRPr lang="en-US" sz="6000" dirty="0"/>
          </a:p>
          <a:p>
            <a:r>
              <a:rPr lang="en-US" sz="6000" dirty="0"/>
              <a:t>8</a:t>
            </a:r>
            <a:r>
              <a:rPr lang="en-US" sz="6000" dirty="0" smtClean="0"/>
              <a:t>. A </a:t>
            </a:r>
            <a:r>
              <a:rPr lang="en-US" sz="6000" dirty="0" err="1" smtClean="0"/>
              <a:t>crise</a:t>
            </a:r>
            <a:r>
              <a:rPr lang="en-US" sz="6000" dirty="0" smtClean="0"/>
              <a:t> dos </a:t>
            </a:r>
            <a:r>
              <a:rPr lang="en-US" sz="6000" dirty="0" err="1" smtClean="0"/>
              <a:t>partidos</a:t>
            </a:r>
            <a:r>
              <a:rPr lang="en-US" sz="6000" dirty="0" smtClean="0"/>
              <a:t> </a:t>
            </a:r>
            <a:r>
              <a:rPr lang="en-US" sz="6000" dirty="0" err="1" smtClean="0"/>
              <a:t>políticos</a:t>
            </a:r>
            <a:r>
              <a:rPr lang="en-US" sz="6000" dirty="0" smtClean="0"/>
              <a:t>. 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758634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 Box 1"/>
          <p:cNvSpPr txBox="1">
            <a:spLocks noChangeArrowheads="1"/>
          </p:cNvSpPr>
          <p:nvPr/>
        </p:nvSpPr>
        <p:spPr bwMode="auto">
          <a:xfrm>
            <a:off x="779463" y="476250"/>
            <a:ext cx="7583487" cy="556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 marL="280988" indent="-280988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80000"/>
              </a:lnSpc>
              <a:spcBef>
                <a:spcPts val="2000"/>
              </a:spcBef>
              <a:buClr>
                <a:srgbClr val="FFFFFF"/>
              </a:buClr>
              <a:buFont typeface="Wingdings 2" charset="0"/>
              <a:buChar char=""/>
            </a:pPr>
            <a:r>
              <a:rPr lang="pt-BR" sz="3000" dirty="0" smtClean="0">
                <a:solidFill>
                  <a:srgbClr val="FFFFFF"/>
                </a:solidFill>
              </a:rPr>
              <a:t>Democracia pelos partidos</a:t>
            </a:r>
          </a:p>
          <a:p>
            <a:pPr>
              <a:lnSpc>
                <a:spcPct val="80000"/>
              </a:lnSpc>
              <a:spcBef>
                <a:spcPts val="2000"/>
              </a:spcBef>
              <a:buClr>
                <a:srgbClr val="FFFFFF"/>
              </a:buClr>
              <a:buFont typeface="Wingdings 2" charset="0"/>
              <a:buChar char=""/>
            </a:pPr>
            <a:r>
              <a:rPr lang="pt-BR" sz="3000" dirty="0" smtClean="0">
                <a:solidFill>
                  <a:srgbClr val="FFFFFF"/>
                </a:solidFill>
              </a:rPr>
              <a:t>A crise dos partidos políticos</a:t>
            </a:r>
          </a:p>
          <a:p>
            <a:pPr>
              <a:lnSpc>
                <a:spcPct val="80000"/>
              </a:lnSpc>
              <a:spcBef>
                <a:spcPts val="2000"/>
              </a:spcBef>
              <a:buClr>
                <a:srgbClr val="FFFFFF"/>
              </a:buClr>
              <a:buFont typeface="Wingdings 2" charset="0"/>
              <a:buChar char=""/>
            </a:pPr>
            <a:r>
              <a:rPr lang="pt-BR" sz="3000" dirty="0" smtClean="0">
                <a:solidFill>
                  <a:srgbClr val="FFFFFF"/>
                </a:solidFill>
              </a:rPr>
              <a:t>Ruim com eles. Pior sem eles</a:t>
            </a:r>
          </a:p>
          <a:p>
            <a:pPr>
              <a:lnSpc>
                <a:spcPct val="80000"/>
              </a:lnSpc>
              <a:spcBef>
                <a:spcPts val="2000"/>
              </a:spcBef>
              <a:buClr>
                <a:srgbClr val="FFFFFF"/>
              </a:buClr>
              <a:buFont typeface="Wingdings 2" charset="0"/>
              <a:buChar char=""/>
            </a:pPr>
            <a:r>
              <a:rPr lang="pt-BR" sz="3000" dirty="0" smtClean="0">
                <a:solidFill>
                  <a:srgbClr val="FFFFFF"/>
                </a:solidFill>
              </a:rPr>
              <a:t>Cláusula de barreira e os partidos nanicos</a:t>
            </a:r>
          </a:p>
          <a:p>
            <a:pPr>
              <a:lnSpc>
                <a:spcPct val="80000"/>
              </a:lnSpc>
              <a:spcBef>
                <a:spcPts val="2000"/>
              </a:spcBef>
              <a:buClr>
                <a:srgbClr val="FFFFFF"/>
              </a:buClr>
              <a:buFont typeface="Wingdings 2" charset="0"/>
              <a:buChar char=""/>
            </a:pPr>
            <a:r>
              <a:rPr lang="pt-BR" sz="3000" dirty="0" smtClean="0">
                <a:solidFill>
                  <a:srgbClr val="FFFFFF"/>
                </a:solidFill>
              </a:rPr>
              <a:t>Necessidade da revisão do modelo do financiamento das campanha. Financiamento público por que e para que?</a:t>
            </a:r>
          </a:p>
          <a:p>
            <a:pPr>
              <a:lnSpc>
                <a:spcPct val="80000"/>
              </a:lnSpc>
              <a:spcBef>
                <a:spcPts val="2000"/>
              </a:spcBef>
              <a:buClr>
                <a:srgbClr val="FFFFFF"/>
              </a:buClr>
              <a:buFont typeface="Wingdings 2" charset="0"/>
              <a:buChar char=""/>
            </a:pPr>
            <a:r>
              <a:rPr lang="pt-BR" sz="3000" dirty="0" smtClean="0">
                <a:solidFill>
                  <a:srgbClr val="FFFFFF"/>
                </a:solidFill>
              </a:rPr>
              <a:t>A perda gradual do caráter público dos mandatos parlamentares</a:t>
            </a:r>
          </a:p>
          <a:p>
            <a:pPr>
              <a:lnSpc>
                <a:spcPct val="80000"/>
              </a:lnSpc>
              <a:spcBef>
                <a:spcPts val="2000"/>
              </a:spcBef>
              <a:buClr>
                <a:srgbClr val="FFFFFF"/>
              </a:buClr>
              <a:buFont typeface="Wingdings 2" charset="0"/>
              <a:buChar char=""/>
            </a:pPr>
            <a:r>
              <a:rPr lang="pt-BR" sz="3000" dirty="0" smtClean="0">
                <a:solidFill>
                  <a:srgbClr val="FFFFFF"/>
                </a:solidFill>
              </a:rPr>
              <a:t>Reforma Política: voto distrital, suplência</a:t>
            </a:r>
          </a:p>
          <a:p>
            <a:pPr>
              <a:lnSpc>
                <a:spcPct val="80000"/>
              </a:lnSpc>
              <a:spcBef>
                <a:spcPts val="2000"/>
              </a:spcBef>
              <a:buClr>
                <a:srgbClr val="FFFFFF"/>
              </a:buClr>
              <a:buFont typeface="Wingdings 2" charset="0"/>
              <a:buChar char=""/>
            </a:pPr>
            <a:endParaRPr lang="pt-BR" sz="2700" dirty="0" smtClean="0">
              <a:solidFill>
                <a:srgbClr val="FFFFFF"/>
              </a:solidFill>
            </a:endParaRPr>
          </a:p>
          <a:p>
            <a:pPr marL="0" indent="0">
              <a:lnSpc>
                <a:spcPct val="80000"/>
              </a:lnSpc>
              <a:spcBef>
                <a:spcPts val="2000"/>
              </a:spcBef>
              <a:buClr>
                <a:srgbClr val="FFFFFF"/>
              </a:buClr>
            </a:pPr>
            <a:endParaRPr lang="pt-BR" sz="2700" dirty="0">
              <a:solidFill>
                <a:srgbClr val="FFFFFF"/>
              </a:solidFill>
            </a:endParaRPr>
          </a:p>
          <a:p>
            <a:pPr>
              <a:spcBef>
                <a:spcPts val="2000"/>
              </a:spcBef>
              <a:buClr>
                <a:srgbClr val="FFFFFF"/>
              </a:buClr>
              <a:buFont typeface="Wingdings 2" charset="0"/>
              <a:buNone/>
            </a:pPr>
            <a:endParaRPr lang="pt-BR" sz="2800" dirty="0">
              <a:solidFill>
                <a:srgbClr val="FFFFFF"/>
              </a:solidFill>
            </a:endParaRPr>
          </a:p>
        </p:txBody>
      </p:sp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3305175" y="6288088"/>
            <a:ext cx="523875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buClrTx/>
              <a:buFontTx/>
              <a:buNone/>
            </a:pPr>
            <a:r>
              <a:rPr lang="en-US" sz="1200">
                <a:solidFill>
                  <a:srgbClr val="38ABED"/>
                </a:solidFill>
              </a:rPr>
              <a:t>siga-me no twitter @robertolivianu</a:t>
            </a:r>
          </a:p>
        </p:txBody>
      </p:sp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8404225" y="219075"/>
            <a:ext cx="493713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buClrTx/>
              <a:buFontTx/>
              <a:buNone/>
            </a:pPr>
            <a:fld id="{B2A161ED-DA8C-4D4B-B91E-BE66B38CAA0E}" type="slidenum">
              <a:rPr lang="en-US" sz="1200">
                <a:solidFill>
                  <a:srgbClr val="1B3861"/>
                </a:solidFill>
              </a:rPr>
              <a:pPr algn="r">
                <a:buClrTx/>
                <a:buFontTx/>
                <a:buNone/>
              </a:pPr>
              <a:t>18</a:t>
            </a:fld>
            <a:endParaRPr lang="en-US" sz="1200">
              <a:solidFill>
                <a:srgbClr val="1B38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643159"/>
      </p:ext>
    </p:extLst>
  </p:cSld>
  <p:clrMapOvr>
    <a:masterClrMapping/>
  </p:clrMapOvr>
  <p:transition xmlns:p14="http://schemas.microsoft.com/office/powerpoint/2010/main">
    <p:wipe dir="d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smtClean="0"/>
              <a:t>siga-me no twitter @robertolivianu</a:t>
            </a: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475656" y="764704"/>
            <a:ext cx="734481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6000" dirty="0" smtClean="0"/>
          </a:p>
          <a:p>
            <a:endParaRPr lang="en-US" sz="6000" dirty="0"/>
          </a:p>
          <a:p>
            <a:r>
              <a:rPr lang="en-US" sz="6000" dirty="0"/>
              <a:t>9</a:t>
            </a:r>
            <a:r>
              <a:rPr lang="en-US" sz="6000" dirty="0" smtClean="0"/>
              <a:t>. </a:t>
            </a:r>
            <a:r>
              <a:rPr lang="en-US" sz="6000" dirty="0" err="1" smtClean="0"/>
              <a:t>Transparência</a:t>
            </a:r>
            <a:r>
              <a:rPr lang="en-US" sz="6000" dirty="0" smtClean="0"/>
              <a:t> e </a:t>
            </a:r>
            <a:r>
              <a:rPr lang="en-US" sz="6000" i="1" dirty="0" smtClean="0"/>
              <a:t>Accountability</a:t>
            </a:r>
            <a:endParaRPr lang="en-US" sz="6000" i="1" dirty="0"/>
          </a:p>
        </p:txBody>
      </p:sp>
    </p:spTree>
    <p:extLst>
      <p:ext uri="{BB962C8B-B14F-4D97-AF65-F5344CB8AC3E}">
        <p14:creationId xmlns:p14="http://schemas.microsoft.com/office/powerpoint/2010/main" val="1992342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smtClean="0"/>
              <a:t>siga-me no twitter @robertolivianu</a:t>
            </a: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23528" y="620688"/>
            <a:ext cx="981269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6000" dirty="0" smtClean="0"/>
          </a:p>
          <a:p>
            <a:endParaRPr lang="en-US" sz="6000" dirty="0" smtClean="0"/>
          </a:p>
          <a:p>
            <a:r>
              <a:rPr lang="en-US" sz="6000" dirty="0" smtClean="0"/>
              <a:t>1. O Mito da </a:t>
            </a:r>
            <a:r>
              <a:rPr lang="en-US" sz="6000" dirty="0" err="1" smtClean="0"/>
              <a:t>extinção</a:t>
            </a:r>
            <a:r>
              <a:rPr lang="en-US" sz="6000" dirty="0" smtClean="0"/>
              <a:t> da </a:t>
            </a:r>
            <a:r>
              <a:rPr lang="en-US" sz="6000" dirty="0" err="1" smtClean="0"/>
              <a:t>corrupção</a:t>
            </a:r>
            <a:r>
              <a:rPr lang="en-US" sz="6000" dirty="0" smtClean="0"/>
              <a:t> no </a:t>
            </a:r>
            <a:r>
              <a:rPr lang="en-US" sz="6000" dirty="0" err="1" smtClean="0"/>
              <a:t>Brasil</a:t>
            </a:r>
            <a:r>
              <a:rPr lang="en-US" sz="6000" dirty="0" smtClean="0"/>
              <a:t> 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440246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Imagem 10" descr="PLATA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0956">
            <a:off x="1033463" y="858838"/>
            <a:ext cx="3321050" cy="480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Title 1"/>
          <p:cNvSpPr txBox="1">
            <a:spLocks/>
          </p:cNvSpPr>
          <p:nvPr/>
        </p:nvSpPr>
        <p:spPr bwMode="auto">
          <a:xfrm>
            <a:off x="5151438" y="6584950"/>
            <a:ext cx="371792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r" eaLnBrk="1" hangingPunct="1">
              <a:lnSpc>
                <a:spcPct val="90000"/>
              </a:lnSpc>
            </a:pPr>
            <a:r>
              <a:rPr lang="en-US" sz="1200">
                <a:solidFill>
                  <a:srgbClr val="FFFFFF"/>
                </a:solidFill>
                <a:latin typeface="Verdana" charset="0"/>
              </a:rPr>
              <a:t>lmello@sp.gov.br</a:t>
            </a:r>
          </a:p>
        </p:txBody>
      </p:sp>
      <p:sp>
        <p:nvSpPr>
          <p:cNvPr id="58372" name="Retângulo 6"/>
          <p:cNvSpPr>
            <a:spLocks noChangeArrowheads="1"/>
          </p:cNvSpPr>
          <p:nvPr/>
        </p:nvSpPr>
        <p:spPr bwMode="auto">
          <a:xfrm>
            <a:off x="4664075" y="1228725"/>
            <a:ext cx="4205288" cy="487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eaLnBrk="1" hangingPunct="1">
              <a:lnSpc>
                <a:spcPct val="150000"/>
              </a:lnSpc>
            </a:pPr>
            <a:r>
              <a:rPr lang="pt-BR" sz="3000" b="1" dirty="0">
                <a:latin typeface="Baskerville Old Face" charset="0"/>
              </a:rPr>
              <a:t>“”Podemos facilmente perdoar uma criança que tem medo do escuro; a real tragédia da vida é quando os homens têm medo da luz.</a:t>
            </a:r>
          </a:p>
          <a:p>
            <a:pPr algn="r" eaLnBrk="1" hangingPunct="1">
              <a:lnSpc>
                <a:spcPct val="150000"/>
              </a:lnSpc>
            </a:pPr>
            <a:r>
              <a:rPr lang="pt-BR" sz="3000" b="1" dirty="0">
                <a:latin typeface="Baskerville Old Face" charset="0"/>
              </a:rPr>
              <a:t>PLATÃO</a:t>
            </a:r>
          </a:p>
        </p:txBody>
      </p:sp>
      <p:pic>
        <p:nvPicPr>
          <p:cNvPr id="58373" name="Imagem 9" descr="PLATA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3236">
            <a:off x="1022350" y="860425"/>
            <a:ext cx="3321050" cy="480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4" name="Imagem 8" descr="PLATA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63" y="858838"/>
            <a:ext cx="3321050" cy="480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1485258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 Box 1"/>
          <p:cNvSpPr txBox="1">
            <a:spLocks noChangeArrowheads="1"/>
          </p:cNvSpPr>
          <p:nvPr/>
        </p:nvSpPr>
        <p:spPr bwMode="auto">
          <a:xfrm>
            <a:off x="779463" y="381000"/>
            <a:ext cx="7583487" cy="104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sz="2800">
                <a:solidFill>
                  <a:srgbClr val="FFFFFF"/>
                </a:solidFill>
                <a:latin typeface="Trebuchet MS" charset="0"/>
              </a:rPr>
              <a:t>"A luz solar é o melhor desinfetante” (Brandeys): a transparência</a:t>
            </a:r>
          </a:p>
        </p:txBody>
      </p:sp>
      <p:sp>
        <p:nvSpPr>
          <p:cNvPr id="44034" name="Text Box 2"/>
          <p:cNvSpPr txBox="1">
            <a:spLocks noChangeArrowheads="1"/>
          </p:cNvSpPr>
          <p:nvPr/>
        </p:nvSpPr>
        <p:spPr bwMode="auto">
          <a:xfrm>
            <a:off x="779463" y="1828800"/>
            <a:ext cx="7583487" cy="420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 marL="280988" indent="-280988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spcBef>
                <a:spcPts val="2000"/>
              </a:spcBef>
              <a:buClr>
                <a:srgbClr val="FFFFFF"/>
              </a:buClr>
              <a:buFont typeface="Wingdings 2" charset="0"/>
              <a:buChar char=""/>
            </a:pPr>
            <a:r>
              <a:rPr lang="pt-BR" sz="2200">
                <a:solidFill>
                  <a:srgbClr val="FFFFFF"/>
                </a:solidFill>
                <a:latin typeface="Trebuchet MS" charset="0"/>
              </a:rPr>
              <a:t>Ao se tornar o poder participativo e transparente, ele deixará de ser abusivo e totalitário. Por isto, a transparência do poder é fundamental para a democracia. Importância capital da Lei de Acesso à informação pública. </a:t>
            </a:r>
          </a:p>
          <a:p>
            <a:pPr>
              <a:spcBef>
                <a:spcPts val="2000"/>
              </a:spcBef>
              <a:buClr>
                <a:srgbClr val="FFFFFF"/>
              </a:buClr>
              <a:buFont typeface="Wingdings 2" charset="0"/>
              <a:buChar char=""/>
            </a:pPr>
            <a:r>
              <a:rPr lang="pt-BR" sz="2200">
                <a:solidFill>
                  <a:srgbClr val="FFFFFF"/>
                </a:solidFill>
                <a:latin typeface="Trebuchet MS" charset="0"/>
              </a:rPr>
              <a:t>A transparência no poder é o divisor de águas entre os regimes totalitários e das cortes e os governos democráticos </a:t>
            </a:r>
          </a:p>
          <a:p>
            <a:pPr>
              <a:spcBef>
                <a:spcPts val="2000"/>
              </a:spcBef>
              <a:buClr>
                <a:srgbClr val="FFFFFF"/>
              </a:buClr>
              <a:buFont typeface="Wingdings 2" charset="0"/>
              <a:buChar char=""/>
            </a:pPr>
            <a:r>
              <a:rPr lang="pt-BR" sz="2200">
                <a:solidFill>
                  <a:srgbClr val="FFFFFF"/>
                </a:solidFill>
                <a:latin typeface="Trebuchet MS" charset="0"/>
              </a:rPr>
              <a:t>Bobbio define a democracia como </a:t>
            </a:r>
            <a:r>
              <a:rPr lang="en-US" sz="2200">
                <a:solidFill>
                  <a:srgbClr val="FFFFFF"/>
                </a:solidFill>
                <a:latin typeface="Trebuchet MS" charset="0"/>
              </a:rPr>
              <a:t>“</a:t>
            </a:r>
            <a:r>
              <a:rPr lang="pt-BR" sz="2200">
                <a:solidFill>
                  <a:srgbClr val="FFFFFF"/>
                </a:solidFill>
                <a:latin typeface="Trebuchet MS" charset="0"/>
              </a:rPr>
              <a:t>o governo do poder público em público</a:t>
            </a:r>
            <a:r>
              <a:rPr lang="en-US" sz="2200">
                <a:solidFill>
                  <a:srgbClr val="FFFFFF"/>
                </a:solidFill>
                <a:latin typeface="Trebuchet MS" charset="0"/>
              </a:rPr>
              <a:t>”</a:t>
            </a:r>
            <a:r>
              <a:rPr lang="pt-BR" sz="2200">
                <a:solidFill>
                  <a:srgbClr val="FFFFFF"/>
                </a:solidFill>
                <a:latin typeface="Trebuchet MS" charset="0"/>
              </a:rPr>
              <a:t>. Assim, um governo  democrático se distingue dos governos imperiais, ditatoriais ou tirânicos por sua visibilidade e transparência </a:t>
            </a:r>
          </a:p>
        </p:txBody>
      </p:sp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3305175" y="6288088"/>
            <a:ext cx="523875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buClrTx/>
              <a:buFontTx/>
              <a:buNone/>
            </a:pPr>
            <a:r>
              <a:rPr lang="en-US" sz="1200">
                <a:solidFill>
                  <a:srgbClr val="38ABED"/>
                </a:solidFill>
              </a:rPr>
              <a:t>siga-me no twitter @robertolivianu</a:t>
            </a:r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8404225" y="219075"/>
            <a:ext cx="493713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buClrTx/>
              <a:buFontTx/>
              <a:buNone/>
            </a:pPr>
            <a:fld id="{6DB1118E-82DE-0B4F-9141-BD39C5AE2DF5}" type="slidenum">
              <a:rPr lang="en-US" sz="1200">
                <a:solidFill>
                  <a:srgbClr val="1B3861"/>
                </a:solidFill>
              </a:rPr>
              <a:pPr algn="r">
                <a:buClrTx/>
                <a:buFontTx/>
                <a:buNone/>
              </a:pPr>
              <a:t>21</a:t>
            </a:fld>
            <a:endParaRPr lang="en-US" sz="1200">
              <a:solidFill>
                <a:srgbClr val="1B38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051333"/>
      </p:ext>
    </p:extLst>
  </p:cSld>
  <p:clrMapOvr>
    <a:masterClrMapping/>
  </p:clrMapOvr>
  <p:transition xmlns:p14="http://schemas.microsoft.com/office/powerpoint/2010/main">
    <p:wipe dir="d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st.gdefon.ru/wallpapers_original/wallpapers/248127_karta_-mira_-flag_-strany_1920x1200_(www.GdeFon.ru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534988"/>
            <a:ext cx="8691563" cy="604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itle 1"/>
          <p:cNvSpPr txBox="1">
            <a:spLocks/>
          </p:cNvSpPr>
          <p:nvPr/>
        </p:nvSpPr>
        <p:spPr bwMode="auto">
          <a:xfrm>
            <a:off x="5151438" y="6584950"/>
            <a:ext cx="371792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r" eaLnBrk="1" hangingPunct="1">
              <a:lnSpc>
                <a:spcPct val="90000"/>
              </a:lnSpc>
            </a:pPr>
            <a:r>
              <a:rPr lang="en-US" sz="1200">
                <a:solidFill>
                  <a:srgbClr val="FFFFFF"/>
                </a:solidFill>
                <a:latin typeface="Verdana" charset="0"/>
              </a:rPr>
              <a:t>lmello@sp.gov.br</a:t>
            </a:r>
          </a:p>
        </p:txBody>
      </p:sp>
      <p:sp>
        <p:nvSpPr>
          <p:cNvPr id="19460" name="CaixaDeTexto 3"/>
          <p:cNvSpPr txBox="1">
            <a:spLocks noChangeArrowheads="1"/>
          </p:cNvSpPr>
          <p:nvPr/>
        </p:nvSpPr>
        <p:spPr bwMode="auto">
          <a:xfrm>
            <a:off x="1143000" y="15875"/>
            <a:ext cx="65992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 sz="3200" b="1">
                <a:solidFill>
                  <a:srgbClr val="0033CC"/>
                </a:solidFill>
                <a:latin typeface="Verdana" charset="0"/>
              </a:rPr>
              <a:t>PANORAMA MUNDIAL</a:t>
            </a:r>
            <a:endParaRPr lang="pt-BR" sz="3200" b="1">
              <a:solidFill>
                <a:srgbClr val="0033CC"/>
              </a:solidFill>
              <a:latin typeface="Verdana" charset="0"/>
            </a:endParaRPr>
          </a:p>
        </p:txBody>
      </p:sp>
      <p:sp>
        <p:nvSpPr>
          <p:cNvPr id="7" name="Texto Explicativo 1 6"/>
          <p:cNvSpPr>
            <a:spLocks/>
          </p:cNvSpPr>
          <p:nvPr/>
        </p:nvSpPr>
        <p:spPr bwMode="auto">
          <a:xfrm>
            <a:off x="5310188" y="755650"/>
            <a:ext cx="2432050" cy="396875"/>
          </a:xfrm>
          <a:prstGeom prst="borderCallout1">
            <a:avLst>
              <a:gd name="adj1" fmla="val 43750"/>
              <a:gd name="adj2" fmla="val -1370"/>
              <a:gd name="adj3" fmla="val 262065"/>
              <a:gd name="adj4" fmla="val -35727"/>
            </a:avLst>
          </a:prstGeom>
          <a:solidFill>
            <a:schemeClr val="bg1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/>
            <a:r>
              <a:rPr lang="en-US" b="1">
                <a:solidFill>
                  <a:srgbClr val="17375E"/>
                </a:solidFill>
                <a:latin typeface="Verdana" charset="0"/>
                <a:cs typeface="Verdana" charset="0"/>
              </a:rPr>
              <a:t>SUÉCIA  (1766)</a:t>
            </a:r>
            <a:endParaRPr lang="pt-BR" b="1">
              <a:solidFill>
                <a:srgbClr val="17375E"/>
              </a:solidFill>
              <a:latin typeface="Verdana" charset="0"/>
              <a:cs typeface="Verdana" charset="0"/>
            </a:endParaRPr>
          </a:p>
        </p:txBody>
      </p:sp>
      <p:sp>
        <p:nvSpPr>
          <p:cNvPr id="8" name="Texto Explicativo 1 7"/>
          <p:cNvSpPr>
            <a:spLocks/>
          </p:cNvSpPr>
          <p:nvPr/>
        </p:nvSpPr>
        <p:spPr bwMode="auto">
          <a:xfrm>
            <a:off x="246063" y="4738688"/>
            <a:ext cx="1638300" cy="534987"/>
          </a:xfrm>
          <a:prstGeom prst="borderCallout1">
            <a:avLst>
              <a:gd name="adj1" fmla="val -7449"/>
              <a:gd name="adj2" fmla="val 49977"/>
              <a:gd name="adj3" fmla="val -164014"/>
              <a:gd name="adj4" fmla="val 98880"/>
            </a:avLst>
          </a:prstGeom>
          <a:solidFill>
            <a:schemeClr val="bg1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COLÔMBIA</a:t>
            </a:r>
          </a:p>
          <a:p>
            <a:pPr algn="ctr" eaLnBrk="1" hangingPunct="1">
              <a:defRPr/>
            </a:pP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(1888)</a:t>
            </a:r>
            <a:endParaRPr lang="pt-BR" b="1" dirty="0">
              <a:solidFill>
                <a:schemeClr val="tx2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9" name="Texto Explicativo 1 8"/>
          <p:cNvSpPr>
            <a:spLocks/>
          </p:cNvSpPr>
          <p:nvPr/>
        </p:nvSpPr>
        <p:spPr bwMode="auto">
          <a:xfrm>
            <a:off x="246063" y="784225"/>
            <a:ext cx="1828800" cy="368300"/>
          </a:xfrm>
          <a:prstGeom prst="borderCallout1">
            <a:avLst>
              <a:gd name="adj1" fmla="val 91718"/>
              <a:gd name="adj2" fmla="val 54301"/>
              <a:gd name="adj3" fmla="val 480000"/>
              <a:gd name="adj4" fmla="val 65389"/>
            </a:avLst>
          </a:prstGeom>
          <a:solidFill>
            <a:schemeClr val="bg1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EUA (1966)</a:t>
            </a:r>
            <a:endParaRPr lang="pt-BR" b="1" dirty="0">
              <a:solidFill>
                <a:schemeClr val="tx2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0" name="Texto Explicativo 1 9"/>
          <p:cNvSpPr>
            <a:spLocks/>
          </p:cNvSpPr>
          <p:nvPr/>
        </p:nvSpPr>
        <p:spPr bwMode="auto">
          <a:xfrm>
            <a:off x="2074863" y="2862263"/>
            <a:ext cx="1382712" cy="635000"/>
          </a:xfrm>
          <a:prstGeom prst="borderCallout1">
            <a:avLst>
              <a:gd name="adj1" fmla="val 39569"/>
              <a:gd name="adj2" fmla="val -67583"/>
              <a:gd name="adj3" fmla="val -1958"/>
              <a:gd name="adj4" fmla="val 63310"/>
            </a:avLst>
          </a:prstGeom>
          <a:solidFill>
            <a:schemeClr val="bg1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/>
            <a:r>
              <a:rPr lang="en-US" b="1">
                <a:solidFill>
                  <a:srgbClr val="17375E"/>
                </a:solidFill>
                <a:latin typeface="Verdana" charset="0"/>
                <a:cs typeface="Verdana" charset="0"/>
              </a:rPr>
              <a:t>MÉXICO </a:t>
            </a:r>
          </a:p>
          <a:p>
            <a:pPr algn="ctr" eaLnBrk="1" hangingPunct="1"/>
            <a:r>
              <a:rPr lang="en-US" b="1">
                <a:solidFill>
                  <a:srgbClr val="17375E"/>
                </a:solidFill>
                <a:latin typeface="Verdana" charset="0"/>
                <a:cs typeface="Verdana" charset="0"/>
              </a:rPr>
              <a:t>(2002)</a:t>
            </a:r>
            <a:endParaRPr lang="pt-BR" b="1">
              <a:solidFill>
                <a:srgbClr val="17375E"/>
              </a:solidFill>
              <a:latin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7672746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smtClean="0"/>
              <a:t>siga-me no twitter @robertolivianu</a:t>
            </a: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115616" y="980728"/>
            <a:ext cx="849694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6000" dirty="0" smtClean="0"/>
          </a:p>
          <a:p>
            <a:endParaRPr lang="en-US" sz="6000" dirty="0"/>
          </a:p>
          <a:p>
            <a:r>
              <a:rPr lang="en-US" sz="6000" dirty="0" smtClean="0"/>
              <a:t>10. </a:t>
            </a:r>
            <a:r>
              <a:rPr lang="en-US" sz="6000" dirty="0" err="1" smtClean="0"/>
              <a:t>Mídia</a:t>
            </a:r>
            <a:r>
              <a:rPr lang="en-US" sz="6000" dirty="0" smtClean="0"/>
              <a:t> e </a:t>
            </a:r>
            <a:r>
              <a:rPr lang="en-US" sz="6000" dirty="0" err="1" smtClean="0"/>
              <a:t>Corrupção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681094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1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smtClean="0"/>
              <a:t>siga-me no twitter @robertolivianu</a:t>
            </a:r>
            <a:endParaRPr lang="en-US"/>
          </a:p>
        </p:txBody>
      </p:sp>
      <p:sp>
        <p:nvSpPr>
          <p:cNvPr id="3" name="Retângulo 2"/>
          <p:cNvSpPr/>
          <p:nvPr/>
        </p:nvSpPr>
        <p:spPr>
          <a:xfrm>
            <a:off x="827584" y="260648"/>
            <a:ext cx="8136904" cy="666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ts val="2000"/>
              </a:spcBef>
              <a:buClr>
                <a:srgbClr val="FFFFFF"/>
              </a:buClr>
              <a:buFont typeface="Wingdings 2" charset="0"/>
              <a:buChar char=""/>
            </a:pPr>
            <a:r>
              <a:rPr lang="pt-BR" sz="3200" dirty="0">
                <a:solidFill>
                  <a:srgbClr val="FFFFFF"/>
                </a:solidFill>
              </a:rPr>
              <a:t>R</a:t>
            </a:r>
            <a:r>
              <a:rPr lang="pt-BR" sz="3200" dirty="0" smtClean="0">
                <a:solidFill>
                  <a:srgbClr val="FFFFFF"/>
                </a:solidFill>
              </a:rPr>
              <a:t>esponsabilidade </a:t>
            </a:r>
            <a:r>
              <a:rPr lang="pt-BR" sz="3200" dirty="0">
                <a:solidFill>
                  <a:srgbClr val="FFFFFF"/>
                </a:solidFill>
              </a:rPr>
              <a:t>da mídia – a era do </a:t>
            </a:r>
            <a:r>
              <a:rPr lang="pt-BR" sz="3200" dirty="0" smtClean="0">
                <a:solidFill>
                  <a:srgbClr val="FFFFFF"/>
                </a:solidFill>
              </a:rPr>
              <a:t>espetáculo e do escândalo </a:t>
            </a:r>
            <a:r>
              <a:rPr lang="pt-BR" sz="3200" dirty="0">
                <a:solidFill>
                  <a:srgbClr val="FFFFFF"/>
                </a:solidFill>
              </a:rPr>
              <a:t>( Guy </a:t>
            </a:r>
            <a:r>
              <a:rPr lang="pt-BR" sz="3200" dirty="0" err="1" smtClean="0">
                <a:solidFill>
                  <a:srgbClr val="FFFFFF"/>
                </a:solidFill>
              </a:rPr>
              <a:t>Débord</a:t>
            </a:r>
            <a:r>
              <a:rPr lang="pt-BR" sz="3200" dirty="0" smtClean="0">
                <a:solidFill>
                  <a:srgbClr val="FFFFFF"/>
                </a:solidFill>
              </a:rPr>
              <a:t>) e </a:t>
            </a:r>
            <a:r>
              <a:rPr lang="pt-BR" sz="3200" dirty="0">
                <a:solidFill>
                  <a:srgbClr val="FFFFFF"/>
                </a:solidFill>
              </a:rPr>
              <a:t>seus reflexos na midiatização da distribuição da </a:t>
            </a:r>
            <a:r>
              <a:rPr lang="pt-BR" sz="3200" dirty="0" smtClean="0">
                <a:solidFill>
                  <a:srgbClr val="FFFFFF"/>
                </a:solidFill>
              </a:rPr>
              <a:t>justiça</a:t>
            </a:r>
          </a:p>
          <a:p>
            <a:pPr>
              <a:lnSpc>
                <a:spcPct val="80000"/>
              </a:lnSpc>
              <a:spcBef>
                <a:spcPts val="2000"/>
              </a:spcBef>
              <a:buClr>
                <a:srgbClr val="FFFFFF"/>
              </a:buClr>
              <a:buFont typeface="Wingdings 2" charset="0"/>
              <a:buChar char=""/>
            </a:pPr>
            <a:r>
              <a:rPr lang="pt-BR" sz="3200" dirty="0" smtClean="0">
                <a:solidFill>
                  <a:srgbClr val="FFFFFF"/>
                </a:solidFill>
              </a:rPr>
              <a:t>Moldagem da opinião pública (Habermas) e manipulação da informação</a:t>
            </a:r>
          </a:p>
          <a:p>
            <a:pPr>
              <a:lnSpc>
                <a:spcPct val="80000"/>
              </a:lnSpc>
              <a:spcBef>
                <a:spcPts val="2000"/>
              </a:spcBef>
              <a:buClr>
                <a:srgbClr val="FFFFFF"/>
              </a:buClr>
              <a:buFont typeface="Wingdings 2" charset="0"/>
              <a:buChar char=""/>
            </a:pPr>
            <a:r>
              <a:rPr lang="pt-BR" sz="3200" dirty="0" smtClean="0">
                <a:solidFill>
                  <a:srgbClr val="FFFFFF"/>
                </a:solidFill>
              </a:rPr>
              <a:t>Direito à Informação x Direito à Intimidade. O problema do assassinato de reputações</a:t>
            </a:r>
          </a:p>
          <a:p>
            <a:pPr>
              <a:lnSpc>
                <a:spcPct val="80000"/>
              </a:lnSpc>
              <a:spcBef>
                <a:spcPts val="2000"/>
              </a:spcBef>
              <a:buClr>
                <a:srgbClr val="FFFFFF"/>
              </a:buClr>
              <a:buFont typeface="Wingdings 2" charset="0"/>
              <a:buChar char=""/>
            </a:pPr>
            <a:r>
              <a:rPr lang="pt-BR" sz="3200" dirty="0" smtClean="0">
                <a:solidFill>
                  <a:srgbClr val="FFFFFF"/>
                </a:solidFill>
              </a:rPr>
              <a:t>Tempo da mídia x Tempo da justiça</a:t>
            </a:r>
          </a:p>
          <a:p>
            <a:pPr>
              <a:lnSpc>
                <a:spcPct val="80000"/>
              </a:lnSpc>
              <a:spcBef>
                <a:spcPts val="2000"/>
              </a:spcBef>
              <a:buClr>
                <a:srgbClr val="FFFFFF"/>
              </a:buClr>
              <a:buFont typeface="Wingdings 2" charset="0"/>
              <a:buChar char=""/>
            </a:pPr>
            <a:r>
              <a:rPr lang="pt-BR" sz="3200" dirty="0" smtClean="0">
                <a:solidFill>
                  <a:srgbClr val="FFFFFF"/>
                </a:solidFill>
              </a:rPr>
              <a:t>O </a:t>
            </a:r>
            <a:r>
              <a:rPr lang="pt-BR" sz="3200" i="1" dirty="0" err="1" smtClean="0">
                <a:solidFill>
                  <a:srgbClr val="FFFFFF"/>
                </a:solidFill>
              </a:rPr>
              <a:t>follow</a:t>
            </a:r>
            <a:r>
              <a:rPr lang="pt-BR" sz="3200" i="1" dirty="0" smtClean="0">
                <a:solidFill>
                  <a:srgbClr val="FFFFFF"/>
                </a:solidFill>
              </a:rPr>
              <a:t> </a:t>
            </a:r>
            <a:r>
              <a:rPr lang="pt-BR" sz="3200" dirty="0" smtClean="0">
                <a:solidFill>
                  <a:srgbClr val="FFFFFF"/>
                </a:solidFill>
              </a:rPr>
              <a:t>que falta</a:t>
            </a:r>
          </a:p>
          <a:p>
            <a:pPr>
              <a:lnSpc>
                <a:spcPct val="80000"/>
              </a:lnSpc>
              <a:spcBef>
                <a:spcPts val="2000"/>
              </a:spcBef>
              <a:buClr>
                <a:srgbClr val="FFFFFF"/>
              </a:buClr>
              <a:buFont typeface="Wingdings 2" charset="0"/>
              <a:buChar char=""/>
            </a:pPr>
            <a:r>
              <a:rPr lang="pt-BR" sz="3200" dirty="0" smtClean="0">
                <a:solidFill>
                  <a:srgbClr val="FFFFFF"/>
                </a:solidFill>
              </a:rPr>
              <a:t>MP e mídia: fraternidade ou incesto?</a:t>
            </a:r>
          </a:p>
          <a:p>
            <a:pPr>
              <a:lnSpc>
                <a:spcPct val="80000"/>
              </a:lnSpc>
              <a:spcBef>
                <a:spcPts val="2000"/>
              </a:spcBef>
              <a:buClr>
                <a:srgbClr val="FFFFFF"/>
              </a:buClr>
              <a:buFont typeface="Wingdings 2" charset="0"/>
              <a:buChar char=""/>
            </a:pPr>
            <a:endParaRPr lang="pt-B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987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smtClean="0"/>
              <a:t>siga-me no twitter @robertolivianu</a:t>
            </a: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403648" y="188640"/>
            <a:ext cx="849694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6000" dirty="0" smtClean="0"/>
          </a:p>
          <a:p>
            <a:endParaRPr lang="en-US" sz="6000" dirty="0"/>
          </a:p>
          <a:p>
            <a:r>
              <a:rPr lang="en-US" sz="6000" dirty="0" smtClean="0"/>
              <a:t>11. O </a:t>
            </a:r>
            <a:r>
              <a:rPr lang="en-US" sz="6000" dirty="0" err="1" smtClean="0"/>
              <a:t>problema</a:t>
            </a:r>
            <a:r>
              <a:rPr lang="en-US" sz="6000" dirty="0" smtClean="0"/>
              <a:t> da </a:t>
            </a:r>
            <a:r>
              <a:rPr lang="en-US" sz="6000" dirty="0" err="1" smtClean="0"/>
              <a:t>Impunidade</a:t>
            </a:r>
            <a:r>
              <a:rPr lang="en-US" sz="6000" dirty="0" smtClean="0"/>
              <a:t> da </a:t>
            </a:r>
            <a:r>
              <a:rPr lang="en-US" sz="6000" dirty="0" err="1" smtClean="0"/>
              <a:t>corrupção</a:t>
            </a:r>
            <a:r>
              <a:rPr lang="en-US" sz="6000" dirty="0" smtClean="0"/>
              <a:t> no </a:t>
            </a:r>
            <a:r>
              <a:rPr lang="en-US" sz="6000" dirty="0" err="1" smtClean="0"/>
              <a:t>Brasil</a:t>
            </a:r>
            <a:r>
              <a:rPr lang="en-US" sz="6000" dirty="0" smtClean="0"/>
              <a:t> 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228009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755576" y="584200"/>
            <a:ext cx="7648649" cy="6069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 marL="280988" indent="-280988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80000"/>
              </a:lnSpc>
              <a:spcBef>
                <a:spcPts val="2000"/>
              </a:spcBef>
              <a:buClr>
                <a:srgbClr val="FFFFFF"/>
              </a:buClr>
              <a:buFont typeface="Wingdings 2" charset="0"/>
              <a:buChar char=""/>
            </a:pPr>
            <a:r>
              <a:rPr lang="pt-BR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Falta de visão de gestão nos órgãos do sistema de justiça e consequente problema de quantificação e planejamento – os papeis do CNJ e CNMP</a:t>
            </a:r>
          </a:p>
          <a:p>
            <a:pPr>
              <a:lnSpc>
                <a:spcPct val="80000"/>
              </a:lnSpc>
              <a:spcBef>
                <a:spcPts val="2000"/>
              </a:spcBef>
              <a:buClr>
                <a:srgbClr val="FFFFFF"/>
              </a:buClr>
              <a:buFont typeface="Wingdings 2" charset="0"/>
              <a:buChar char=""/>
            </a:pPr>
            <a:r>
              <a:rPr lang="pt-BR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impunidade – demora e falta de punição</a:t>
            </a:r>
          </a:p>
          <a:p>
            <a:pPr>
              <a:spcBef>
                <a:spcPts val="2000"/>
              </a:spcBef>
              <a:buClr>
                <a:srgbClr val="FFFFFF"/>
              </a:buClr>
              <a:buFont typeface="Wingdings 2" charset="0"/>
              <a:buChar char=""/>
            </a:pPr>
            <a:r>
              <a:rPr lang="en-US" dirty="0" err="1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Julgamento</a:t>
            </a:r>
            <a:r>
              <a:rPr lang="en-US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do </a:t>
            </a:r>
            <a:r>
              <a:rPr lang="en-US" dirty="0" err="1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processo</a:t>
            </a:r>
            <a:r>
              <a:rPr lang="en-US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do </a:t>
            </a:r>
            <a:r>
              <a:rPr lang="en-US" dirty="0" err="1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Mensalão</a:t>
            </a:r>
            <a:r>
              <a:rPr lang="en-US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pelo</a:t>
            </a:r>
            <a:r>
              <a:rPr lang="en-US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STF </a:t>
            </a:r>
            <a:r>
              <a:rPr lang="en-US" dirty="0" err="1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deixa</a:t>
            </a:r>
            <a:r>
              <a:rPr lang="en-US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legado</a:t>
            </a:r>
            <a:r>
              <a:rPr lang="en-US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histórico</a:t>
            </a:r>
            <a:endParaRPr lang="en-US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ts val="2000"/>
              </a:spcBef>
              <a:buClr>
                <a:srgbClr val="FFFFFF"/>
              </a:buClr>
              <a:buFont typeface="Wingdings 2" charset="0"/>
              <a:buChar char=""/>
            </a:pPr>
            <a:r>
              <a:rPr lang="en-US" dirty="0" err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Novos</a:t>
            </a:r>
            <a:r>
              <a:rPr lang="en-US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parâmetros</a:t>
            </a:r>
            <a:r>
              <a:rPr lang="en-US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</a:t>
            </a:r>
            <a:r>
              <a:rPr lang="en-US" dirty="0" err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valoração</a:t>
            </a:r>
            <a:r>
              <a:rPr lang="en-US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da </a:t>
            </a:r>
            <a:r>
              <a:rPr lang="en-US" dirty="0" err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prova</a:t>
            </a:r>
            <a:r>
              <a:rPr lang="en-US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matéria</a:t>
            </a:r>
            <a:r>
              <a:rPr lang="en-US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</a:t>
            </a:r>
            <a:r>
              <a:rPr lang="en-US" dirty="0" err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corrupção</a:t>
            </a:r>
            <a:r>
              <a:rPr lang="en-US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dirty="0" err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</a:t>
            </a:r>
            <a:r>
              <a:rPr lang="en-US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poderão</a:t>
            </a:r>
            <a:r>
              <a:rPr lang="en-US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n-US" dirty="0" err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influenciar</a:t>
            </a:r>
            <a:r>
              <a:rPr lang="en-US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sistema</a:t>
            </a:r>
            <a:r>
              <a:rPr lang="en-US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</a:t>
            </a:r>
            <a:r>
              <a:rPr lang="en-US" dirty="0" err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justiça</a:t>
            </a:r>
            <a:endParaRPr lang="en-US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ts val="2000"/>
              </a:spcBef>
              <a:buClr>
                <a:srgbClr val="FFFFFF"/>
              </a:buClr>
              <a:buFont typeface="Wingdings 2" charset="0"/>
              <a:buChar char=""/>
            </a:pPr>
            <a:r>
              <a:rPr lang="en-US" dirty="0" err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Aumento</a:t>
            </a:r>
            <a:r>
              <a:rPr lang="en-US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do </a:t>
            </a:r>
            <a:r>
              <a:rPr lang="en-US" dirty="0" err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grau</a:t>
            </a:r>
            <a:r>
              <a:rPr lang="en-US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</a:t>
            </a:r>
            <a:r>
              <a:rPr lang="en-US" dirty="0" err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interesse</a:t>
            </a:r>
            <a:r>
              <a:rPr lang="en-US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da </a:t>
            </a:r>
            <a:r>
              <a:rPr lang="en-US" dirty="0" err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sociedade</a:t>
            </a:r>
            <a:r>
              <a:rPr lang="en-US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pelo</a:t>
            </a:r>
            <a:r>
              <a:rPr lang="en-US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tema</a:t>
            </a:r>
            <a:r>
              <a:rPr lang="en-US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da </a:t>
            </a:r>
            <a:r>
              <a:rPr lang="en-US" dirty="0" err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corrupção</a:t>
            </a:r>
            <a:endParaRPr lang="en-US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ts val="2000"/>
              </a:spcBef>
              <a:buClr>
                <a:srgbClr val="FFFFFF"/>
              </a:buClr>
              <a:buFont typeface="Wingdings 2" charset="0"/>
              <a:buChar char=""/>
            </a:pPr>
            <a:r>
              <a:rPr lang="en-US" dirty="0" err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Reversão</a:t>
            </a:r>
            <a:r>
              <a:rPr lang="en-US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da </a:t>
            </a:r>
            <a:r>
              <a:rPr lang="en-US" dirty="0" err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percepção</a:t>
            </a:r>
            <a:r>
              <a:rPr lang="en-US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da </a:t>
            </a:r>
            <a:r>
              <a:rPr lang="en-US" dirty="0" err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impunidade</a:t>
            </a:r>
            <a:r>
              <a:rPr lang="en-US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como</a:t>
            </a:r>
            <a:r>
              <a:rPr lang="en-US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regra</a:t>
            </a:r>
            <a:r>
              <a:rPr lang="en-US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absoluta</a:t>
            </a:r>
            <a:endParaRPr lang="en-US" dirty="0" smtClean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ts val="2000"/>
              </a:spcBef>
              <a:buClr>
                <a:srgbClr val="FFFFFF"/>
              </a:buClr>
              <a:buFont typeface="Wingdings 2" charset="0"/>
              <a:buChar char=""/>
            </a:pPr>
            <a:endParaRPr lang="en-US" sz="2200" dirty="0">
              <a:solidFill>
                <a:srgbClr val="FFFFFF"/>
              </a:solidFill>
              <a:latin typeface="Candara" charset="0"/>
            </a:endParaRPr>
          </a:p>
          <a:p>
            <a:pPr>
              <a:spcBef>
                <a:spcPts val="2000"/>
              </a:spcBef>
              <a:buClr>
                <a:srgbClr val="FFFFFF"/>
              </a:buClr>
              <a:buFont typeface="Wingdings 2" charset="0"/>
              <a:buNone/>
            </a:pPr>
            <a:endParaRPr lang="en-US" sz="2200" dirty="0">
              <a:solidFill>
                <a:srgbClr val="FFFFFF"/>
              </a:solidFill>
              <a:latin typeface="Candara" charset="0"/>
            </a:endParaRPr>
          </a:p>
          <a:p>
            <a:pPr>
              <a:spcBef>
                <a:spcPts val="2000"/>
              </a:spcBef>
              <a:buClr>
                <a:srgbClr val="FFFFFF"/>
              </a:buClr>
              <a:buFont typeface="Wingdings 2" charset="0"/>
              <a:buNone/>
            </a:pPr>
            <a:endParaRPr lang="en-US" sz="2200" dirty="0">
              <a:solidFill>
                <a:srgbClr val="FFFFFF"/>
              </a:solidFill>
              <a:latin typeface="Candara" charset="0"/>
            </a:endParaRP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3305175" y="6288088"/>
            <a:ext cx="523875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buClrTx/>
              <a:buFontTx/>
              <a:buNone/>
            </a:pPr>
            <a:r>
              <a:rPr lang="en-US" sz="1200">
                <a:solidFill>
                  <a:srgbClr val="38ABED"/>
                </a:solidFill>
              </a:rPr>
              <a:t>siga-me no twitter @robertolivianu</a:t>
            </a:r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8404225" y="219075"/>
            <a:ext cx="493713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buClrTx/>
              <a:buFontTx/>
              <a:buNone/>
            </a:pPr>
            <a:fld id="{A236CA76-541A-1F49-8F5F-59D077CE6B15}" type="slidenum">
              <a:rPr lang="en-US" sz="1200">
                <a:solidFill>
                  <a:srgbClr val="1B3861"/>
                </a:solidFill>
              </a:rPr>
              <a:pPr algn="r">
                <a:buClrTx/>
                <a:buFontTx/>
                <a:buNone/>
              </a:pPr>
              <a:t>26</a:t>
            </a:fld>
            <a:endParaRPr lang="en-US" sz="1200">
              <a:solidFill>
                <a:srgbClr val="1B38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869370"/>
      </p:ext>
    </p:extLst>
  </p:cSld>
  <p:clrMapOvr>
    <a:masterClrMapping/>
  </p:clrMapOvr>
  <p:transition xmlns:p14="http://schemas.microsoft.com/office/powerpoint/2010/main">
    <p:split orient="vert" dir="in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ext Box 1"/>
          <p:cNvSpPr txBox="1">
            <a:spLocks noChangeArrowheads="1"/>
          </p:cNvSpPr>
          <p:nvPr/>
        </p:nvSpPr>
        <p:spPr bwMode="auto">
          <a:xfrm>
            <a:off x="779463" y="287338"/>
            <a:ext cx="7583487" cy="1138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" b="3180"/>
          <a:stretch>
            <a:fillRect/>
          </a:stretch>
        </p:blipFill>
        <p:spPr bwMode="auto">
          <a:xfrm>
            <a:off x="779463" y="1104900"/>
            <a:ext cx="7583487" cy="549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131" b="318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3305175" y="6288088"/>
            <a:ext cx="523875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buClrTx/>
              <a:buFontTx/>
              <a:buNone/>
            </a:pPr>
            <a:r>
              <a:rPr lang="en-US" sz="1200">
                <a:solidFill>
                  <a:srgbClr val="38ABED"/>
                </a:solidFill>
              </a:rPr>
              <a:t>siga-me no twitter @robertolivianu</a:t>
            </a:r>
          </a:p>
        </p:txBody>
      </p:sp>
      <p:sp>
        <p:nvSpPr>
          <p:cNvPr id="48132" name="Text Box 4"/>
          <p:cNvSpPr txBox="1">
            <a:spLocks noChangeArrowheads="1"/>
          </p:cNvSpPr>
          <p:nvPr/>
        </p:nvSpPr>
        <p:spPr bwMode="auto">
          <a:xfrm>
            <a:off x="8404225" y="219075"/>
            <a:ext cx="493713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buClrTx/>
              <a:buFontTx/>
              <a:buNone/>
            </a:pPr>
            <a:fld id="{D1E78949-0575-204D-8204-7A78F8CAD035}" type="slidenum">
              <a:rPr lang="en-US" sz="1200">
                <a:solidFill>
                  <a:srgbClr val="1B3861"/>
                </a:solidFill>
              </a:rPr>
              <a:pPr algn="r">
                <a:buClrTx/>
                <a:buFontTx/>
                <a:buNone/>
              </a:pPr>
              <a:t>27</a:t>
            </a:fld>
            <a:endParaRPr lang="en-US" sz="1200">
              <a:solidFill>
                <a:srgbClr val="1B38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154947"/>
      </p:ext>
    </p:extLst>
  </p:cSld>
  <p:clrMapOvr>
    <a:masterClrMapping/>
  </p:clrMapOvr>
  <p:transition xmlns:p14="http://schemas.microsoft.com/office/powerpoint/2010/main">
    <p:wipe dir="d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ext Box 1"/>
          <p:cNvSpPr txBox="1">
            <a:spLocks noChangeArrowheads="1"/>
          </p:cNvSpPr>
          <p:nvPr/>
        </p:nvSpPr>
        <p:spPr bwMode="auto">
          <a:xfrm>
            <a:off x="779463" y="381000"/>
            <a:ext cx="7583487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sz="3800">
                <a:solidFill>
                  <a:srgbClr val="FFFFFF"/>
                </a:solidFill>
                <a:latin typeface="Trebuchet MS" charset="0"/>
              </a:rPr>
              <a:t>2012</a:t>
            </a: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0" t="35315" r="-3157"/>
          <a:stretch>
            <a:fillRect/>
          </a:stretch>
        </p:blipFill>
        <p:spPr bwMode="auto">
          <a:xfrm>
            <a:off x="0" y="1125538"/>
            <a:ext cx="9659938" cy="5040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-1320" t="35315" r="-315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3305175" y="6288088"/>
            <a:ext cx="523875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buClrTx/>
              <a:buFontTx/>
              <a:buNone/>
            </a:pPr>
            <a:r>
              <a:rPr lang="en-US" sz="1200">
                <a:solidFill>
                  <a:srgbClr val="38ABED"/>
                </a:solidFill>
              </a:rPr>
              <a:t>siga-me no twitter @robertolivianu</a:t>
            </a:r>
          </a:p>
        </p:txBody>
      </p:sp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8404225" y="219075"/>
            <a:ext cx="493713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buClrTx/>
              <a:buFontTx/>
              <a:buNone/>
            </a:pPr>
            <a:fld id="{6DCE64F2-EDF3-3645-B3BF-7D8F88915D0D}" type="slidenum">
              <a:rPr lang="en-US" sz="1200">
                <a:solidFill>
                  <a:srgbClr val="1B3861"/>
                </a:solidFill>
              </a:rPr>
              <a:pPr algn="r">
                <a:buClrTx/>
                <a:buFontTx/>
                <a:buNone/>
              </a:pPr>
              <a:t>28</a:t>
            </a:fld>
            <a:endParaRPr lang="en-US" sz="1200">
              <a:solidFill>
                <a:srgbClr val="1B38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279716"/>
      </p:ext>
    </p:extLst>
  </p:cSld>
  <p:clrMapOvr>
    <a:masterClrMapping/>
  </p:clrMapOvr>
  <p:transition xmlns:p14="http://schemas.microsoft.com/office/powerpoint/2010/main">
    <p:wipe dir="d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1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smtClean="0"/>
              <a:t>siga-me no twitter @robertolivianu</a:t>
            </a:r>
            <a:endParaRPr lang="en-US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628800"/>
            <a:ext cx="7560840" cy="43204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15616" y="548680"/>
            <a:ext cx="71287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2013 – </a:t>
            </a:r>
            <a:r>
              <a:rPr lang="en-US" dirty="0" err="1" smtClean="0"/>
              <a:t>Percepção</a:t>
            </a:r>
            <a:r>
              <a:rPr lang="en-US" dirty="0" smtClean="0"/>
              <a:t> da </a:t>
            </a:r>
            <a:r>
              <a:rPr lang="en-US" dirty="0" err="1" smtClean="0"/>
              <a:t>Corrupção</a:t>
            </a:r>
            <a:r>
              <a:rPr lang="en-US" dirty="0" smtClean="0"/>
              <a:t> – Transparency International – </a:t>
            </a:r>
            <a:r>
              <a:rPr lang="en-US" dirty="0" err="1" smtClean="0"/>
              <a:t>Brasil</a:t>
            </a:r>
            <a:r>
              <a:rPr lang="en-US" dirty="0" smtClean="0"/>
              <a:t> 72.a </a:t>
            </a:r>
            <a:r>
              <a:rPr lang="en-US" dirty="0" err="1" smtClean="0"/>
              <a:t>posição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4166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ChangeArrowheads="1"/>
          </p:cNvSpPr>
          <p:nvPr/>
        </p:nvSpPr>
        <p:spPr bwMode="auto">
          <a:xfrm>
            <a:off x="779463" y="381000"/>
            <a:ext cx="7583487" cy="104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sz="4000" dirty="0" err="1">
                <a:solidFill>
                  <a:srgbClr val="FFFFFF"/>
                </a:solidFill>
              </a:rPr>
              <a:t>Diagnóstico</a:t>
            </a:r>
            <a:r>
              <a:rPr lang="en-US" sz="4000" dirty="0">
                <a:solidFill>
                  <a:srgbClr val="FFFFFF"/>
                </a:solidFill>
              </a:rPr>
              <a:t> da </a:t>
            </a:r>
            <a:r>
              <a:rPr lang="en-US" sz="4000" dirty="0" err="1">
                <a:solidFill>
                  <a:srgbClr val="FFFFFF"/>
                </a:solidFill>
              </a:rPr>
              <a:t>corrupção</a:t>
            </a:r>
            <a:r>
              <a:rPr lang="en-US" sz="4000" dirty="0">
                <a:solidFill>
                  <a:srgbClr val="FFFFFF"/>
                </a:solidFill>
              </a:rPr>
              <a:t> no </a:t>
            </a:r>
            <a:r>
              <a:rPr lang="en-US" sz="4000" dirty="0" err="1">
                <a:solidFill>
                  <a:srgbClr val="FFFFFF"/>
                </a:solidFill>
              </a:rPr>
              <a:t>Brasil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779463" y="1828800"/>
            <a:ext cx="7583487" cy="420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 marL="280988" indent="-280988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80000"/>
              </a:lnSpc>
              <a:spcBef>
                <a:spcPts val="2000"/>
              </a:spcBef>
              <a:buClr>
                <a:srgbClr val="FFFFFF"/>
              </a:buClr>
              <a:buFont typeface="Wingdings 2" charset="0"/>
              <a:buChar char=""/>
            </a:pPr>
            <a:r>
              <a:rPr lang="pt-BR" sz="2600" dirty="0">
                <a:solidFill>
                  <a:srgbClr val="FFFFFF"/>
                </a:solidFill>
              </a:rPr>
              <a:t>O mito da extinção da corrupção no Brasil e no </a:t>
            </a:r>
            <a:r>
              <a:rPr lang="pt-BR" sz="2600" dirty="0" smtClean="0">
                <a:solidFill>
                  <a:srgbClr val="FFFFFF"/>
                </a:solidFill>
              </a:rPr>
              <a:t>mundo </a:t>
            </a:r>
          </a:p>
          <a:p>
            <a:pPr>
              <a:lnSpc>
                <a:spcPct val="80000"/>
              </a:lnSpc>
              <a:spcBef>
                <a:spcPts val="2000"/>
              </a:spcBef>
              <a:buClr>
                <a:srgbClr val="FFFFFF"/>
              </a:buClr>
              <a:buFont typeface="Wingdings 2" charset="0"/>
              <a:buChar char=""/>
            </a:pPr>
            <a:r>
              <a:rPr lang="pt-BR" sz="2600" dirty="0" smtClean="0">
                <a:solidFill>
                  <a:srgbClr val="FFFFFF"/>
                </a:solidFill>
              </a:rPr>
              <a:t>Controle, políticas públicas, vontade política de controlar a corrupção</a:t>
            </a:r>
            <a:endParaRPr lang="pt-BR" sz="2600" dirty="0">
              <a:solidFill>
                <a:srgbClr val="FFFFFF"/>
              </a:solidFill>
            </a:endParaRPr>
          </a:p>
          <a:p>
            <a:pPr>
              <a:lnSpc>
                <a:spcPct val="80000"/>
              </a:lnSpc>
              <a:spcBef>
                <a:spcPts val="2000"/>
              </a:spcBef>
              <a:buClr>
                <a:srgbClr val="FFFFFF"/>
              </a:buClr>
              <a:buFont typeface="Wingdings 2" charset="0"/>
              <a:buChar char=""/>
            </a:pPr>
            <a:r>
              <a:rPr lang="pt-BR" sz="2600" dirty="0">
                <a:solidFill>
                  <a:srgbClr val="FFFFFF"/>
                </a:solidFill>
              </a:rPr>
              <a:t>A corrupção como problema social </a:t>
            </a:r>
            <a:r>
              <a:rPr lang="pt-BR" sz="2600" dirty="0" smtClean="0">
                <a:solidFill>
                  <a:srgbClr val="FFFFFF"/>
                </a:solidFill>
              </a:rPr>
              <a:t>e internacional. A </a:t>
            </a:r>
            <a:r>
              <a:rPr lang="pt-BR" sz="2600" dirty="0">
                <a:solidFill>
                  <a:srgbClr val="FFFFFF"/>
                </a:solidFill>
              </a:rPr>
              <a:t>importância da cooperação </a:t>
            </a:r>
            <a:r>
              <a:rPr lang="pt-BR" sz="2600" dirty="0" smtClean="0">
                <a:solidFill>
                  <a:srgbClr val="FFFFFF"/>
                </a:solidFill>
              </a:rPr>
              <a:t>internacional</a:t>
            </a:r>
            <a:endParaRPr lang="pt-BR" sz="2600" dirty="0">
              <a:solidFill>
                <a:srgbClr val="FFFFFF"/>
              </a:solidFill>
            </a:endParaRPr>
          </a:p>
          <a:p>
            <a:pPr>
              <a:lnSpc>
                <a:spcPct val="80000"/>
              </a:lnSpc>
              <a:spcBef>
                <a:spcPts val="2000"/>
              </a:spcBef>
              <a:buClr>
                <a:srgbClr val="FFFFFF"/>
              </a:buClr>
              <a:buFont typeface="Wingdings 2" charset="0"/>
              <a:buChar char=""/>
            </a:pPr>
            <a:r>
              <a:rPr lang="pt-BR" sz="2600" dirty="0" smtClean="0">
                <a:solidFill>
                  <a:srgbClr val="FFFFFF"/>
                </a:solidFill>
              </a:rPr>
              <a:t>Corrupção </a:t>
            </a:r>
            <a:r>
              <a:rPr lang="pt-BR" sz="2600" dirty="0">
                <a:solidFill>
                  <a:srgbClr val="FFFFFF"/>
                </a:solidFill>
              </a:rPr>
              <a:t>pública e corrupção privada. </a:t>
            </a:r>
            <a:r>
              <a:rPr lang="pt-BR" sz="2600" dirty="0" smtClean="0">
                <a:solidFill>
                  <a:srgbClr val="FFFFFF"/>
                </a:solidFill>
              </a:rPr>
              <a:t>Bilateralidade. Operação </a:t>
            </a:r>
            <a:r>
              <a:rPr lang="pt-BR" sz="2600" smtClean="0">
                <a:solidFill>
                  <a:srgbClr val="FFFFFF"/>
                </a:solidFill>
              </a:rPr>
              <a:t>Lava Jato</a:t>
            </a:r>
            <a:endParaRPr lang="pt-BR" sz="2600" dirty="0">
              <a:solidFill>
                <a:srgbClr val="FFFFFF"/>
              </a:solidFill>
            </a:endParaRPr>
          </a:p>
          <a:p>
            <a:pPr>
              <a:lnSpc>
                <a:spcPct val="80000"/>
              </a:lnSpc>
              <a:spcBef>
                <a:spcPts val="2000"/>
              </a:spcBef>
              <a:buClr>
                <a:srgbClr val="FFFFFF"/>
              </a:buClr>
              <a:buFont typeface="Wingdings 2" charset="0"/>
              <a:buChar char=""/>
            </a:pPr>
            <a:r>
              <a:rPr lang="pt-BR" sz="2600" dirty="0">
                <a:solidFill>
                  <a:srgbClr val="FFFFFF"/>
                </a:solidFill>
              </a:rPr>
              <a:t>Nos países de cultura ocidental moderna, em que ela é nítida, a corrupção é menor, mais </a:t>
            </a:r>
            <a:r>
              <a:rPr lang="pt-BR" sz="2600" dirty="0" err="1">
                <a:solidFill>
                  <a:srgbClr val="FFFFFF"/>
                </a:solidFill>
              </a:rPr>
              <a:t>vísivel</a:t>
            </a:r>
            <a:r>
              <a:rPr lang="pt-BR" sz="2600" dirty="0">
                <a:solidFill>
                  <a:srgbClr val="FFFFFF"/>
                </a:solidFill>
              </a:rPr>
              <a:t> e mais condenada</a:t>
            </a:r>
          </a:p>
          <a:p>
            <a:pPr>
              <a:lnSpc>
                <a:spcPct val="80000"/>
              </a:lnSpc>
              <a:spcBef>
                <a:spcPts val="2000"/>
              </a:spcBef>
              <a:buClr>
                <a:srgbClr val="FFFFFF"/>
              </a:buClr>
              <a:buFont typeface="Wingdings 2" charset="0"/>
              <a:buNone/>
            </a:pPr>
            <a:endParaRPr lang="pt-BR" sz="2600" dirty="0">
              <a:solidFill>
                <a:srgbClr val="FFFFFF"/>
              </a:solidFill>
            </a:endParaRPr>
          </a:p>
        </p:txBody>
      </p:sp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3305175" y="6288088"/>
            <a:ext cx="523875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buClrTx/>
              <a:buFontTx/>
              <a:buNone/>
            </a:pPr>
            <a:r>
              <a:rPr lang="en-US" sz="1200">
                <a:solidFill>
                  <a:srgbClr val="38ABED"/>
                </a:solidFill>
              </a:rPr>
              <a:t>siga-me no twitter @robertolivianu</a:t>
            </a:r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8404225" y="219075"/>
            <a:ext cx="493713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buClrTx/>
              <a:buFontTx/>
              <a:buNone/>
            </a:pPr>
            <a:fld id="{8CDC2234-2E5D-BA46-8AF0-80A0F2C68069}" type="slidenum">
              <a:rPr lang="en-US" sz="1200">
                <a:solidFill>
                  <a:srgbClr val="1B3861"/>
                </a:solidFill>
              </a:rPr>
              <a:pPr algn="r">
                <a:buClrTx/>
                <a:buFontTx/>
                <a:buNone/>
              </a:pPr>
              <a:t>3</a:t>
            </a:fld>
            <a:endParaRPr lang="en-US" sz="1200">
              <a:solidFill>
                <a:srgbClr val="1B38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959895"/>
      </p:ext>
    </p:extLst>
  </p:cSld>
  <p:clrMapOvr>
    <a:masterClrMapping/>
  </p:clrMapOvr>
  <p:transition xmlns:p14="http://schemas.microsoft.com/office/powerpoint/2010/main">
    <p:wipe dir="d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ext Box 1"/>
          <p:cNvSpPr txBox="1">
            <a:spLocks noChangeArrowheads="1"/>
          </p:cNvSpPr>
          <p:nvPr/>
        </p:nvSpPr>
        <p:spPr bwMode="auto">
          <a:xfrm>
            <a:off x="779463" y="287338"/>
            <a:ext cx="7583487" cy="1138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4" t="598" r="-952" b="8849"/>
          <a:stretch>
            <a:fillRect/>
          </a:stretch>
        </p:blipFill>
        <p:spPr bwMode="auto">
          <a:xfrm>
            <a:off x="755650" y="762000"/>
            <a:ext cx="7583488" cy="576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-484" t="598" r="-952" b="884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3305175" y="6288088"/>
            <a:ext cx="523875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buClrTx/>
              <a:buFontTx/>
              <a:buNone/>
            </a:pPr>
            <a:r>
              <a:rPr lang="en-US" sz="1200">
                <a:solidFill>
                  <a:srgbClr val="38ABED"/>
                </a:solidFill>
              </a:rPr>
              <a:t>siga-me no twitter @robertolivianu</a:t>
            </a:r>
          </a:p>
        </p:txBody>
      </p:sp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8404225" y="219075"/>
            <a:ext cx="493713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buClrTx/>
              <a:buFontTx/>
              <a:buNone/>
            </a:pPr>
            <a:fld id="{2B8A448B-EBCE-414D-A7BE-7C177B36BA22}" type="slidenum">
              <a:rPr lang="en-US" sz="1200">
                <a:solidFill>
                  <a:srgbClr val="1B3861"/>
                </a:solidFill>
              </a:rPr>
              <a:pPr algn="r">
                <a:buClrTx/>
                <a:buFontTx/>
                <a:buNone/>
              </a:pPr>
              <a:t>30</a:t>
            </a:fld>
            <a:endParaRPr lang="en-US" sz="1200">
              <a:solidFill>
                <a:srgbClr val="1B38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284204"/>
      </p:ext>
    </p:extLst>
  </p:cSld>
  <p:clrMapOvr>
    <a:masterClrMapping/>
  </p:clrMapOvr>
  <p:transition xmlns:p14="http://schemas.microsoft.com/office/powerpoint/2010/main">
    <p:wipe dir="d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smtClean="0"/>
              <a:t>siga-me no twitter @robertolivianu</a:t>
            </a: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39552" y="-171400"/>
            <a:ext cx="849694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6000" dirty="0" smtClean="0"/>
          </a:p>
          <a:p>
            <a:endParaRPr lang="en-US" sz="6000" dirty="0" smtClean="0"/>
          </a:p>
          <a:p>
            <a:endParaRPr lang="en-US" sz="6000" dirty="0"/>
          </a:p>
          <a:p>
            <a:r>
              <a:rPr lang="en-US" sz="5400" dirty="0" smtClean="0"/>
              <a:t>12. </a:t>
            </a:r>
            <a:r>
              <a:rPr lang="en-US" sz="5400" dirty="0" err="1" smtClean="0"/>
              <a:t>Campanha</a:t>
            </a:r>
            <a:endParaRPr lang="en-US" sz="5400" dirty="0" smtClean="0"/>
          </a:p>
          <a:p>
            <a:r>
              <a:rPr lang="en-US" sz="5400" dirty="0" err="1" smtClean="0"/>
              <a:t>Não</a:t>
            </a:r>
            <a:r>
              <a:rPr lang="en-US" sz="5400" dirty="0" smtClean="0"/>
              <a:t> </a:t>
            </a:r>
            <a:r>
              <a:rPr lang="en-US" sz="5400" dirty="0" err="1" smtClean="0"/>
              <a:t>Aceito</a:t>
            </a:r>
            <a:r>
              <a:rPr lang="en-US" sz="5400" dirty="0" smtClean="0"/>
              <a:t> </a:t>
            </a:r>
            <a:r>
              <a:rPr lang="en-US" sz="5400" dirty="0" err="1" smtClean="0"/>
              <a:t>Corrupção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700808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1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smtClean="0"/>
              <a:t>siga-me no twitter @robertolivianu</a:t>
            </a:r>
            <a:endParaRPr lang="en-US"/>
          </a:p>
        </p:txBody>
      </p:sp>
      <p:sp>
        <p:nvSpPr>
          <p:cNvPr id="3" name="Retângulo 2"/>
          <p:cNvSpPr/>
          <p:nvPr/>
        </p:nvSpPr>
        <p:spPr>
          <a:xfrm>
            <a:off x="755576" y="692696"/>
            <a:ext cx="7786762" cy="52506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  <a:spcBef>
                <a:spcPts val="2000"/>
              </a:spcBef>
              <a:buClr>
                <a:srgbClr val="FFFFFF"/>
              </a:buClr>
              <a:buFont typeface="Wingdings 2" charset="0"/>
              <a:buChar char=""/>
            </a:pP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</a:rPr>
              <a:t>Lançamento</a:t>
            </a:r>
            <a:r>
              <a:rPr lang="en-US" sz="2800" dirty="0" smtClean="0">
                <a:solidFill>
                  <a:srgbClr val="FFFFFF"/>
                </a:solidFill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</a:rPr>
              <a:t>em</a:t>
            </a:r>
            <a:r>
              <a:rPr lang="en-US" sz="2800" dirty="0" smtClean="0">
                <a:solidFill>
                  <a:srgbClr val="FFFFFF"/>
                </a:solidFill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</a:rPr>
              <a:t>maio</a:t>
            </a:r>
            <a:r>
              <a:rPr lang="en-US" sz="2800" dirty="0" smtClean="0">
                <a:solidFill>
                  <a:srgbClr val="FFFFFF"/>
                </a:solidFill>
              </a:rPr>
              <a:t> de 2012, </a:t>
            </a:r>
            <a:r>
              <a:rPr lang="en-US" sz="2800" dirty="0" err="1" smtClean="0">
                <a:solidFill>
                  <a:srgbClr val="FFFFFF"/>
                </a:solidFill>
              </a:rPr>
              <a:t>pelo</a:t>
            </a:r>
            <a:r>
              <a:rPr lang="en-US" sz="2800" dirty="0" smtClean="0">
                <a:solidFill>
                  <a:srgbClr val="FFFFFF"/>
                </a:solidFill>
              </a:rPr>
              <a:t> MPD (</a:t>
            </a:r>
            <a:r>
              <a:rPr lang="en-US" sz="2800" dirty="0" err="1" smtClean="0">
                <a:solidFill>
                  <a:srgbClr val="FFFFFF"/>
                </a:solidFill>
              </a:rPr>
              <a:t>Movimento</a:t>
            </a:r>
            <a:r>
              <a:rPr lang="en-US" sz="2800" dirty="0" smtClean="0">
                <a:solidFill>
                  <a:srgbClr val="FFFFFF"/>
                </a:solidFill>
              </a:rPr>
              <a:t> do </a:t>
            </a:r>
            <a:r>
              <a:rPr lang="en-US" sz="2800" dirty="0" err="1" smtClean="0">
                <a:solidFill>
                  <a:srgbClr val="FFFFFF"/>
                </a:solidFill>
              </a:rPr>
              <a:t>Ministério</a:t>
            </a:r>
            <a:r>
              <a:rPr lang="en-US" sz="2800" dirty="0" smtClean="0">
                <a:solidFill>
                  <a:srgbClr val="FFFFFF"/>
                </a:solidFill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</a:rPr>
              <a:t>Público</a:t>
            </a:r>
            <a:r>
              <a:rPr lang="en-US" sz="2800" dirty="0" smtClean="0">
                <a:solidFill>
                  <a:srgbClr val="FFFFFF"/>
                </a:solidFill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</a:rPr>
              <a:t>Democrático</a:t>
            </a:r>
            <a:r>
              <a:rPr lang="en-US" sz="2800" dirty="0" smtClean="0">
                <a:solidFill>
                  <a:srgbClr val="FFFFFF"/>
                </a:solidFill>
              </a:rPr>
              <a:t>)</a:t>
            </a:r>
          </a:p>
          <a:p>
            <a:pPr>
              <a:lnSpc>
                <a:spcPct val="70000"/>
              </a:lnSpc>
              <a:spcBef>
                <a:spcPts val="2000"/>
              </a:spcBef>
              <a:buClr>
                <a:srgbClr val="FFFFFF"/>
              </a:buClr>
              <a:buFont typeface="Wingdings 2" charset="0"/>
              <a:buChar char=""/>
            </a:pPr>
            <a:r>
              <a:rPr lang="en-US" sz="2800" dirty="0" err="1" smtClean="0">
                <a:solidFill>
                  <a:srgbClr val="FFFFFF"/>
                </a:solidFill>
              </a:rPr>
              <a:t>Parceiros</a:t>
            </a:r>
            <a:r>
              <a:rPr lang="en-US" sz="2800" dirty="0" smtClean="0">
                <a:solidFill>
                  <a:srgbClr val="FFFFFF"/>
                </a:solidFill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</a:rPr>
              <a:t>envolvidos</a:t>
            </a:r>
            <a:r>
              <a:rPr lang="en-US" sz="2800" dirty="0" smtClean="0">
                <a:solidFill>
                  <a:srgbClr val="FFFFFF"/>
                </a:solidFill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</a:rPr>
              <a:t>sem</a:t>
            </a:r>
            <a:r>
              <a:rPr lang="en-US" sz="2800" dirty="0" smtClean="0">
                <a:solidFill>
                  <a:srgbClr val="FFFFFF"/>
                </a:solidFill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</a:rPr>
              <a:t>objetivos</a:t>
            </a:r>
            <a:r>
              <a:rPr lang="en-US" sz="2800" dirty="0" smtClean="0">
                <a:solidFill>
                  <a:srgbClr val="FFFFFF"/>
                </a:solidFill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</a:rPr>
              <a:t>econômicos</a:t>
            </a:r>
            <a:endParaRPr lang="en-US" sz="2800" dirty="0" smtClean="0">
              <a:solidFill>
                <a:srgbClr val="FFFFFF"/>
              </a:solidFill>
            </a:endParaRPr>
          </a:p>
          <a:p>
            <a:pPr>
              <a:lnSpc>
                <a:spcPct val="70000"/>
              </a:lnSpc>
              <a:spcBef>
                <a:spcPts val="2000"/>
              </a:spcBef>
              <a:buClr>
                <a:srgbClr val="FFFFFF"/>
              </a:buClr>
              <a:buFont typeface="Wingdings 2" charset="0"/>
              <a:buChar char=""/>
            </a:pPr>
            <a:r>
              <a:rPr lang="en-US" sz="2800" dirty="0" err="1" smtClean="0">
                <a:solidFill>
                  <a:srgbClr val="FFFFFF"/>
                </a:solidFill>
              </a:rPr>
              <a:t>Veiculação</a:t>
            </a:r>
            <a:r>
              <a:rPr lang="en-US" sz="2800" dirty="0" smtClean="0">
                <a:solidFill>
                  <a:srgbClr val="FFFFFF"/>
                </a:solidFill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</a:rPr>
              <a:t>em</a:t>
            </a:r>
            <a:r>
              <a:rPr lang="en-US" sz="2800" dirty="0" smtClean="0">
                <a:solidFill>
                  <a:srgbClr val="FFFFFF"/>
                </a:solidFill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</a:rPr>
              <a:t>âmbito</a:t>
            </a:r>
            <a:r>
              <a:rPr lang="en-US" sz="2800" dirty="0" smtClean="0">
                <a:solidFill>
                  <a:srgbClr val="FFFFFF"/>
                </a:solidFill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</a:rPr>
              <a:t>nacional</a:t>
            </a:r>
            <a:r>
              <a:rPr lang="en-US" sz="2800" dirty="0" smtClean="0">
                <a:solidFill>
                  <a:srgbClr val="FFFFFF"/>
                </a:solidFill>
              </a:rPr>
              <a:t>. </a:t>
            </a:r>
            <a:r>
              <a:rPr lang="en-US" sz="2800" dirty="0" err="1" smtClean="0">
                <a:solidFill>
                  <a:srgbClr val="FFFFFF"/>
                </a:solidFill>
              </a:rPr>
              <a:t>Alcance</a:t>
            </a:r>
            <a:r>
              <a:rPr lang="en-US" sz="2800" dirty="0" smtClean="0">
                <a:solidFill>
                  <a:srgbClr val="FFFFFF"/>
                </a:solidFill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</a:rPr>
              <a:t>internacional</a:t>
            </a:r>
            <a:r>
              <a:rPr lang="en-US" sz="2800" dirty="0" smtClean="0">
                <a:solidFill>
                  <a:srgbClr val="FFFFFF"/>
                </a:solidFill>
              </a:rPr>
              <a:t> via Transparency International.</a:t>
            </a:r>
          </a:p>
          <a:p>
            <a:pPr>
              <a:lnSpc>
                <a:spcPct val="70000"/>
              </a:lnSpc>
              <a:spcBef>
                <a:spcPts val="2000"/>
              </a:spcBef>
              <a:buClr>
                <a:srgbClr val="FFFFFF"/>
              </a:buClr>
              <a:buFont typeface="Wingdings 2" charset="0"/>
              <a:buChar char=""/>
            </a:pPr>
            <a:r>
              <a:rPr lang="en-US" sz="2800" dirty="0" err="1" smtClean="0">
                <a:solidFill>
                  <a:srgbClr val="FFFFFF"/>
                </a:solidFill>
              </a:rPr>
              <a:t>Objetivo</a:t>
            </a:r>
            <a:r>
              <a:rPr lang="en-US" sz="2800" dirty="0" smtClean="0">
                <a:solidFill>
                  <a:srgbClr val="FFFFFF"/>
                </a:solidFill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</a:rPr>
              <a:t>inicial</a:t>
            </a:r>
            <a:r>
              <a:rPr lang="en-US" sz="2800" dirty="0" smtClean="0">
                <a:solidFill>
                  <a:srgbClr val="FFFFFF"/>
                </a:solidFill>
              </a:rPr>
              <a:t> de </a:t>
            </a:r>
            <a:r>
              <a:rPr lang="en-US" sz="2800" dirty="0" err="1" smtClean="0">
                <a:solidFill>
                  <a:srgbClr val="FFFFFF"/>
                </a:solidFill>
              </a:rPr>
              <a:t>resgate</a:t>
            </a:r>
            <a:r>
              <a:rPr lang="en-US" sz="2800" dirty="0" smtClean="0">
                <a:solidFill>
                  <a:srgbClr val="FFFFFF"/>
                </a:solidFill>
              </a:rPr>
              <a:t> da </a:t>
            </a:r>
            <a:r>
              <a:rPr lang="en-US" sz="2800" dirty="0" err="1" smtClean="0">
                <a:solidFill>
                  <a:srgbClr val="FFFFFF"/>
                </a:solidFill>
              </a:rPr>
              <a:t>capacidade</a:t>
            </a:r>
            <a:r>
              <a:rPr lang="en-US" sz="2800" dirty="0" smtClean="0">
                <a:solidFill>
                  <a:srgbClr val="FFFFFF"/>
                </a:solidFill>
              </a:rPr>
              <a:t> de </a:t>
            </a:r>
            <a:r>
              <a:rPr lang="en-US" sz="2800" dirty="0" err="1" smtClean="0">
                <a:solidFill>
                  <a:srgbClr val="FFFFFF"/>
                </a:solidFill>
              </a:rPr>
              <a:t>indignação</a:t>
            </a:r>
            <a:r>
              <a:rPr lang="en-US" sz="2800" dirty="0" smtClean="0">
                <a:solidFill>
                  <a:srgbClr val="FFFFFF"/>
                </a:solidFill>
              </a:rPr>
              <a:t> dos </a:t>
            </a:r>
            <a:r>
              <a:rPr lang="en-US" sz="2800" dirty="0" err="1" smtClean="0">
                <a:solidFill>
                  <a:srgbClr val="FFFFFF"/>
                </a:solidFill>
              </a:rPr>
              <a:t>cidadãos</a:t>
            </a:r>
            <a:endParaRPr lang="en-US" sz="2800" dirty="0" smtClean="0">
              <a:solidFill>
                <a:srgbClr val="FFFFFF"/>
              </a:solidFill>
            </a:endParaRPr>
          </a:p>
          <a:p>
            <a:pPr>
              <a:lnSpc>
                <a:spcPct val="70000"/>
              </a:lnSpc>
              <a:spcBef>
                <a:spcPts val="2000"/>
              </a:spcBef>
              <a:buClr>
                <a:srgbClr val="FFFFFF"/>
              </a:buClr>
              <a:buFont typeface="Wingdings 2" charset="0"/>
              <a:buChar char=""/>
            </a:pPr>
            <a:r>
              <a:rPr lang="en-US" sz="2800" dirty="0" err="1" smtClean="0">
                <a:solidFill>
                  <a:srgbClr val="FFFFFF"/>
                </a:solidFill>
              </a:rPr>
              <a:t>Mobilização</a:t>
            </a:r>
            <a:r>
              <a:rPr lang="en-US" sz="2800" dirty="0" smtClean="0">
                <a:solidFill>
                  <a:srgbClr val="FFFFFF"/>
                </a:solidFill>
              </a:rPr>
              <a:t> da </a:t>
            </a:r>
            <a:r>
              <a:rPr lang="en-US" sz="2800" dirty="0" err="1" smtClean="0">
                <a:solidFill>
                  <a:srgbClr val="FFFFFF"/>
                </a:solidFill>
              </a:rPr>
              <a:t>sociedade</a:t>
            </a:r>
            <a:endParaRPr lang="en-US" sz="2800" dirty="0" smtClean="0">
              <a:solidFill>
                <a:srgbClr val="FFFFFF"/>
              </a:solidFill>
            </a:endParaRPr>
          </a:p>
          <a:p>
            <a:pPr>
              <a:lnSpc>
                <a:spcPct val="70000"/>
              </a:lnSpc>
              <a:spcBef>
                <a:spcPts val="2000"/>
              </a:spcBef>
              <a:buClr>
                <a:srgbClr val="FFFFFF"/>
              </a:buClr>
              <a:buFont typeface="Wingdings 2" charset="0"/>
              <a:buChar char=""/>
            </a:pPr>
            <a:r>
              <a:rPr lang="en-US" sz="2800" dirty="0" err="1" smtClean="0">
                <a:solidFill>
                  <a:srgbClr val="FFFFFF"/>
                </a:solidFill>
              </a:rPr>
              <a:t>Redes</a:t>
            </a:r>
            <a:r>
              <a:rPr lang="en-US" sz="2800" dirty="0" smtClean="0">
                <a:solidFill>
                  <a:srgbClr val="FFFFFF"/>
                </a:solidFill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</a:rPr>
              <a:t>Sociais</a:t>
            </a:r>
            <a:endParaRPr lang="en-US" sz="2800" dirty="0" smtClean="0">
              <a:solidFill>
                <a:srgbClr val="FFFFFF"/>
              </a:solidFill>
            </a:endParaRPr>
          </a:p>
          <a:p>
            <a:pPr>
              <a:lnSpc>
                <a:spcPct val="70000"/>
              </a:lnSpc>
              <a:spcBef>
                <a:spcPts val="2000"/>
              </a:spcBef>
              <a:buClr>
                <a:srgbClr val="FFFFFF"/>
              </a:buClr>
              <a:buFont typeface="Wingdings 2" charset="0"/>
              <a:buChar char=""/>
            </a:pPr>
            <a:r>
              <a:rPr lang="en-US" sz="2800" dirty="0" err="1" smtClean="0">
                <a:solidFill>
                  <a:srgbClr val="FFFFFF"/>
                </a:solidFill>
              </a:rPr>
              <a:t>Multiplicação</a:t>
            </a:r>
            <a:r>
              <a:rPr lang="en-US" sz="2800" dirty="0" smtClean="0">
                <a:solidFill>
                  <a:srgbClr val="FFFFFF"/>
                </a:solidFill>
              </a:rPr>
              <a:t> pela </a:t>
            </a:r>
            <a:r>
              <a:rPr lang="en-US" sz="2800" dirty="0" err="1" smtClean="0">
                <a:solidFill>
                  <a:srgbClr val="FFFFFF"/>
                </a:solidFill>
              </a:rPr>
              <a:t>exemplaridade</a:t>
            </a:r>
            <a:r>
              <a:rPr lang="en-US" sz="2800" dirty="0" smtClean="0">
                <a:solidFill>
                  <a:srgbClr val="FFFFFF"/>
                </a:solidFill>
              </a:rPr>
              <a:t>. </a:t>
            </a:r>
            <a:r>
              <a:rPr lang="en-US" sz="2800" dirty="0" err="1" smtClean="0">
                <a:solidFill>
                  <a:srgbClr val="FFFFFF"/>
                </a:solidFill>
              </a:rPr>
              <a:t>Casos</a:t>
            </a:r>
            <a:r>
              <a:rPr lang="en-US" sz="2800" dirty="0" smtClean="0">
                <a:solidFill>
                  <a:srgbClr val="FFFFFF"/>
                </a:solidFill>
              </a:rPr>
              <a:t> de Curitiba, </a:t>
            </a:r>
            <a:r>
              <a:rPr lang="en-US" sz="2800" dirty="0" err="1" smtClean="0">
                <a:solidFill>
                  <a:srgbClr val="FFFFFF"/>
                </a:solidFill>
              </a:rPr>
              <a:t>Maringá</a:t>
            </a:r>
            <a:r>
              <a:rPr lang="en-US" sz="2800" dirty="0" smtClean="0">
                <a:solidFill>
                  <a:srgbClr val="FFFFFF"/>
                </a:solidFill>
              </a:rPr>
              <a:t>, </a:t>
            </a:r>
            <a:r>
              <a:rPr lang="en-US" sz="2800" dirty="0" err="1" smtClean="0">
                <a:solidFill>
                  <a:srgbClr val="FFFFFF"/>
                </a:solidFill>
              </a:rPr>
              <a:t>Cascavel</a:t>
            </a:r>
            <a:r>
              <a:rPr lang="en-US" sz="2800" dirty="0" smtClean="0">
                <a:solidFill>
                  <a:srgbClr val="FFFFFF"/>
                </a:solidFill>
              </a:rPr>
              <a:t>, Bauru, </a:t>
            </a:r>
            <a:r>
              <a:rPr lang="en-US" sz="2800" dirty="0" err="1" smtClean="0">
                <a:solidFill>
                  <a:srgbClr val="FFFFFF"/>
                </a:solidFill>
              </a:rPr>
              <a:t>Receita</a:t>
            </a:r>
            <a:r>
              <a:rPr lang="en-US" sz="2800" dirty="0" smtClean="0">
                <a:solidFill>
                  <a:srgbClr val="FFFFFF"/>
                </a:solidFill>
              </a:rPr>
              <a:t> Federal, Escola </a:t>
            </a:r>
            <a:r>
              <a:rPr lang="en-US" sz="2800" dirty="0" err="1" smtClean="0">
                <a:solidFill>
                  <a:srgbClr val="FFFFFF"/>
                </a:solidFill>
              </a:rPr>
              <a:t>em</a:t>
            </a:r>
            <a:r>
              <a:rPr lang="en-US" sz="2800" dirty="0" smtClean="0">
                <a:solidFill>
                  <a:srgbClr val="FFFFFF"/>
                </a:solidFill>
              </a:rPr>
              <a:t> São Paulo</a:t>
            </a:r>
          </a:p>
        </p:txBody>
      </p:sp>
    </p:spTree>
    <p:extLst>
      <p:ext uri="{BB962C8B-B14F-4D97-AF65-F5344CB8AC3E}">
        <p14:creationId xmlns:p14="http://schemas.microsoft.com/office/powerpoint/2010/main" val="702125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75" b="-3784"/>
          <a:stretch>
            <a:fillRect/>
          </a:stretch>
        </p:blipFill>
        <p:spPr bwMode="auto">
          <a:xfrm>
            <a:off x="457200" y="749300"/>
            <a:ext cx="8229600" cy="626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r="-775" b="-378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3305175" y="6288088"/>
            <a:ext cx="523875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buClrTx/>
              <a:buFontTx/>
              <a:buNone/>
            </a:pPr>
            <a:r>
              <a:rPr lang="en-US" sz="1200">
                <a:solidFill>
                  <a:srgbClr val="38ABED"/>
                </a:solidFill>
              </a:rPr>
              <a:t>siga-me no twitter @robertolivianu</a:t>
            </a:r>
          </a:p>
        </p:txBody>
      </p:sp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8404225" y="219075"/>
            <a:ext cx="493713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buClrTx/>
              <a:buFontTx/>
              <a:buNone/>
            </a:pPr>
            <a:fld id="{5ABA90F6-B9BF-D544-9305-B395AC015A5F}" type="slidenum">
              <a:rPr lang="en-US" sz="1200">
                <a:solidFill>
                  <a:srgbClr val="1B3861"/>
                </a:solidFill>
              </a:rPr>
              <a:pPr algn="r">
                <a:buClrTx/>
                <a:buFontTx/>
                <a:buNone/>
              </a:pPr>
              <a:t>33</a:t>
            </a:fld>
            <a:endParaRPr lang="en-US" sz="1200">
              <a:solidFill>
                <a:srgbClr val="1B3861"/>
              </a:solidFill>
            </a:endParaRPr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779463" y="287338"/>
            <a:ext cx="7583487" cy="1138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>
    <p:wipe dir="d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 Box 1"/>
          <p:cNvSpPr txBox="1">
            <a:spLocks noChangeArrowheads="1"/>
          </p:cNvSpPr>
          <p:nvPr/>
        </p:nvSpPr>
        <p:spPr bwMode="auto">
          <a:xfrm>
            <a:off x="779463" y="381000"/>
            <a:ext cx="7583487" cy="104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sz="3800">
                <a:solidFill>
                  <a:srgbClr val="FFFFFF"/>
                </a:solidFill>
                <a:latin typeface="Candara" charset="0"/>
              </a:rPr>
              <a:t>Domingos Montagner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7" b="18922"/>
          <a:stretch>
            <a:fillRect/>
          </a:stretch>
        </p:blipFill>
        <p:spPr bwMode="auto">
          <a:xfrm>
            <a:off x="871538" y="1693863"/>
            <a:ext cx="7408862" cy="443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1237" b="1892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3305175" y="6288088"/>
            <a:ext cx="523875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buClrTx/>
              <a:buFontTx/>
              <a:buNone/>
            </a:pPr>
            <a:r>
              <a:rPr lang="en-US" sz="1200">
                <a:solidFill>
                  <a:srgbClr val="38ABED"/>
                </a:solidFill>
              </a:rPr>
              <a:t>siga-me no twitter @robertolivianu</a:t>
            </a:r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8404225" y="219075"/>
            <a:ext cx="493713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buClrTx/>
              <a:buFontTx/>
              <a:buNone/>
            </a:pPr>
            <a:fld id="{81F4CFC8-DE3B-624F-9CE5-BA3EF979C2A7}" type="slidenum">
              <a:rPr lang="en-US" sz="1200">
                <a:solidFill>
                  <a:srgbClr val="1B3861"/>
                </a:solidFill>
              </a:rPr>
              <a:pPr algn="r">
                <a:buClrTx/>
                <a:buFontTx/>
                <a:buNone/>
              </a:pPr>
              <a:t>34</a:t>
            </a:fld>
            <a:endParaRPr lang="en-US" sz="1200">
              <a:solidFill>
                <a:srgbClr val="1B386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split orient="vert" dir="in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 Box 1"/>
          <p:cNvSpPr txBox="1">
            <a:spLocks noChangeArrowheads="1"/>
          </p:cNvSpPr>
          <p:nvPr/>
        </p:nvSpPr>
        <p:spPr bwMode="auto">
          <a:xfrm>
            <a:off x="457200" y="-892175"/>
            <a:ext cx="8229600" cy="248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sz="3800">
                <a:solidFill>
                  <a:srgbClr val="FFFFFF"/>
                </a:solidFill>
                <a:latin typeface="Candara" charset="0"/>
              </a:rPr>
              <a:t>Oscar Magrini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" b="25145"/>
          <a:stretch>
            <a:fillRect/>
          </a:stretch>
        </p:blipFill>
        <p:spPr bwMode="auto">
          <a:xfrm>
            <a:off x="1763713" y="379413"/>
            <a:ext cx="6516687" cy="6478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352" b="2514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3305175" y="6288088"/>
            <a:ext cx="523875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buClrTx/>
              <a:buFontTx/>
              <a:buNone/>
            </a:pPr>
            <a:r>
              <a:rPr lang="en-US" sz="1200">
                <a:solidFill>
                  <a:srgbClr val="38ABED"/>
                </a:solidFill>
              </a:rPr>
              <a:t>siga-me no twitter @robertolivianu</a:t>
            </a:r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8404225" y="219075"/>
            <a:ext cx="493713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buClrTx/>
              <a:buFontTx/>
              <a:buNone/>
            </a:pPr>
            <a:fld id="{349BB552-C4A0-EE4F-A1D9-D2CB57E3D145}" type="slidenum">
              <a:rPr lang="en-US" sz="1200">
                <a:solidFill>
                  <a:srgbClr val="1B3861"/>
                </a:solidFill>
              </a:rPr>
              <a:pPr algn="r">
                <a:buClrTx/>
                <a:buFontTx/>
                <a:buNone/>
              </a:pPr>
              <a:t>35</a:t>
            </a:fld>
            <a:endParaRPr lang="en-US" sz="1200">
              <a:solidFill>
                <a:srgbClr val="1B386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split orient="vert" dir="in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 Box 1"/>
          <p:cNvSpPr txBox="1">
            <a:spLocks noChangeArrowheads="1"/>
          </p:cNvSpPr>
          <p:nvPr/>
        </p:nvSpPr>
        <p:spPr bwMode="auto">
          <a:xfrm>
            <a:off x="779463" y="381000"/>
            <a:ext cx="7583487" cy="104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sz="3800">
                <a:solidFill>
                  <a:srgbClr val="FFFFFF"/>
                </a:solidFill>
                <a:latin typeface="Candara" charset="0"/>
              </a:rPr>
              <a:t>Fernanda Paes Leme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1" t="-7465" r="10971" b="40245"/>
          <a:stretch>
            <a:fillRect/>
          </a:stretch>
        </p:blipFill>
        <p:spPr bwMode="auto">
          <a:xfrm>
            <a:off x="1193800" y="228600"/>
            <a:ext cx="6604000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-101" t="-7465" r="10971" b="4024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3305175" y="6288088"/>
            <a:ext cx="523875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buClrTx/>
              <a:buFontTx/>
              <a:buNone/>
            </a:pPr>
            <a:r>
              <a:rPr lang="en-US" sz="1200">
                <a:solidFill>
                  <a:srgbClr val="38ABED"/>
                </a:solidFill>
              </a:rPr>
              <a:t>siga-me no twitter @robertolivianu</a:t>
            </a:r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8404225" y="219075"/>
            <a:ext cx="493713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buClrTx/>
              <a:buFontTx/>
              <a:buNone/>
            </a:pPr>
            <a:fld id="{2E1C576B-774C-C34C-A52F-895207892579}" type="slidenum">
              <a:rPr lang="en-US" sz="1200">
                <a:solidFill>
                  <a:srgbClr val="1B3861"/>
                </a:solidFill>
              </a:rPr>
              <a:pPr algn="r">
                <a:buClrTx/>
                <a:buFontTx/>
                <a:buNone/>
              </a:pPr>
              <a:t>36</a:t>
            </a:fld>
            <a:endParaRPr lang="en-US" sz="1200">
              <a:solidFill>
                <a:srgbClr val="1B386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split orient="vert" dir="in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ext Box 1"/>
          <p:cNvSpPr txBox="1">
            <a:spLocks noChangeArrowheads="1"/>
          </p:cNvSpPr>
          <p:nvPr/>
        </p:nvSpPr>
        <p:spPr bwMode="auto">
          <a:xfrm>
            <a:off x="779463" y="381000"/>
            <a:ext cx="7583487" cy="104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sz="3800">
                <a:solidFill>
                  <a:srgbClr val="FFFFFF"/>
                </a:solidFill>
                <a:latin typeface="Candara" charset="0"/>
              </a:rPr>
              <a:t>Alexandre Nero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016" t="-12195" r="-6064" b="29849"/>
          <a:stretch>
            <a:fillRect/>
          </a:stretch>
        </p:blipFill>
        <p:spPr bwMode="auto">
          <a:xfrm>
            <a:off x="871538" y="0"/>
            <a:ext cx="740886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-12016" t="-12195" r="-6064" b="2984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3305175" y="6288088"/>
            <a:ext cx="523875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buClrTx/>
              <a:buFontTx/>
              <a:buNone/>
            </a:pPr>
            <a:r>
              <a:rPr lang="en-US" sz="1200">
                <a:solidFill>
                  <a:srgbClr val="38ABED"/>
                </a:solidFill>
              </a:rPr>
              <a:t>siga-me no twitter @robertolivianu</a:t>
            </a:r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8404225" y="219075"/>
            <a:ext cx="493713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buClrTx/>
              <a:buFontTx/>
              <a:buNone/>
            </a:pPr>
            <a:fld id="{69311F5F-397C-D14A-B565-B04D0263ABD0}" type="slidenum">
              <a:rPr lang="en-US" sz="1200">
                <a:solidFill>
                  <a:srgbClr val="1B3861"/>
                </a:solidFill>
              </a:rPr>
              <a:pPr algn="r">
                <a:buClrTx/>
                <a:buFontTx/>
                <a:buNone/>
              </a:pPr>
              <a:t>37</a:t>
            </a:fld>
            <a:endParaRPr lang="en-US" sz="1200">
              <a:solidFill>
                <a:srgbClr val="1B386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split orient="vert" dir="in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Box 1"/>
          <p:cNvSpPr txBox="1">
            <a:spLocks noChangeArrowheads="1"/>
          </p:cNvSpPr>
          <p:nvPr/>
        </p:nvSpPr>
        <p:spPr bwMode="auto">
          <a:xfrm>
            <a:off x="779463" y="381000"/>
            <a:ext cx="7583487" cy="104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sz="3800">
                <a:solidFill>
                  <a:srgbClr val="FFFFFF"/>
                </a:solidFill>
                <a:latin typeface="Candara" charset="0"/>
              </a:rPr>
              <a:t>Letícia Spiller</a:t>
            </a: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0" t="352" r="345" b="32593"/>
          <a:stretch>
            <a:fillRect/>
          </a:stretch>
        </p:blipFill>
        <p:spPr bwMode="auto">
          <a:xfrm>
            <a:off x="871538" y="228600"/>
            <a:ext cx="7408862" cy="66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-340" t="352" r="345" b="3259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3305175" y="6288088"/>
            <a:ext cx="523875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buClrTx/>
              <a:buFontTx/>
              <a:buNone/>
            </a:pPr>
            <a:r>
              <a:rPr lang="en-US" sz="1200">
                <a:solidFill>
                  <a:srgbClr val="38ABED"/>
                </a:solidFill>
              </a:rPr>
              <a:t>siga-me no twitter @robertolivianu</a:t>
            </a: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8404225" y="219075"/>
            <a:ext cx="493713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buClrTx/>
              <a:buFontTx/>
              <a:buNone/>
            </a:pPr>
            <a:fld id="{C4CB302D-B260-6240-8934-2AE1EB29EB13}" type="slidenum">
              <a:rPr lang="en-US" sz="1200">
                <a:solidFill>
                  <a:srgbClr val="1B3861"/>
                </a:solidFill>
              </a:rPr>
              <a:pPr algn="r">
                <a:buClrTx/>
                <a:buFontTx/>
                <a:buNone/>
              </a:pPr>
              <a:t>38</a:t>
            </a:fld>
            <a:endParaRPr lang="en-US" sz="1200">
              <a:solidFill>
                <a:srgbClr val="1B386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split orient="vert" dir="in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 Box 1"/>
          <p:cNvSpPr txBox="1">
            <a:spLocks noChangeArrowheads="1"/>
          </p:cNvSpPr>
          <p:nvPr/>
        </p:nvSpPr>
        <p:spPr bwMode="auto">
          <a:xfrm>
            <a:off x="779463" y="381000"/>
            <a:ext cx="7583487" cy="104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sz="3800">
                <a:solidFill>
                  <a:srgbClr val="FFFFFF"/>
                </a:solidFill>
                <a:latin typeface="Candara" charset="0"/>
              </a:rPr>
              <a:t>Flávia Alessandra</a:t>
            </a: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120" t="-30046" r="14346" b="34596"/>
          <a:stretch>
            <a:fillRect/>
          </a:stretch>
        </p:blipFill>
        <p:spPr bwMode="auto">
          <a:xfrm>
            <a:off x="1651000" y="0"/>
            <a:ext cx="57658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-10120" t="-30046" r="14346" b="3459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3305175" y="6288088"/>
            <a:ext cx="523875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buClrTx/>
              <a:buFontTx/>
              <a:buNone/>
            </a:pPr>
            <a:r>
              <a:rPr lang="en-US" sz="1200">
                <a:solidFill>
                  <a:srgbClr val="38ABED"/>
                </a:solidFill>
              </a:rPr>
              <a:t>siga-me no twitter @robertolivianu</a:t>
            </a:r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8404225" y="219075"/>
            <a:ext cx="493713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buClrTx/>
              <a:buFontTx/>
              <a:buNone/>
            </a:pPr>
            <a:fld id="{326F8900-4790-354C-965F-0054E8CA636E}" type="slidenum">
              <a:rPr lang="en-US" sz="1200">
                <a:solidFill>
                  <a:srgbClr val="1B3861"/>
                </a:solidFill>
              </a:rPr>
              <a:pPr algn="r">
                <a:buClrTx/>
                <a:buFontTx/>
                <a:buNone/>
              </a:pPr>
              <a:t>39</a:t>
            </a:fld>
            <a:endParaRPr lang="en-US" sz="1200">
              <a:solidFill>
                <a:srgbClr val="1B386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split orient="vert" dir="in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smtClean="0"/>
              <a:t>siga-me no twitter @robertolivianu</a:t>
            </a: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23528" y="188640"/>
            <a:ext cx="849694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6000" dirty="0" smtClean="0"/>
          </a:p>
          <a:p>
            <a:endParaRPr lang="en-US" sz="6000" dirty="0"/>
          </a:p>
          <a:p>
            <a:r>
              <a:rPr lang="en-US" sz="6000" dirty="0" smtClean="0"/>
              <a:t>2. A </a:t>
            </a:r>
            <a:r>
              <a:rPr lang="en-US" sz="6000" dirty="0" err="1" smtClean="0"/>
              <a:t>corrupção</a:t>
            </a:r>
            <a:r>
              <a:rPr lang="en-US" sz="6000" dirty="0" smtClean="0"/>
              <a:t> </a:t>
            </a:r>
            <a:r>
              <a:rPr lang="en-US" sz="6000" dirty="0" err="1" smtClean="0"/>
              <a:t>como</a:t>
            </a:r>
            <a:r>
              <a:rPr lang="en-US" sz="6000" dirty="0" smtClean="0"/>
              <a:t> </a:t>
            </a:r>
            <a:r>
              <a:rPr lang="en-US" sz="6000" dirty="0" err="1" smtClean="0"/>
              <a:t>problema</a:t>
            </a:r>
            <a:r>
              <a:rPr lang="en-US" sz="6000" dirty="0" smtClean="0"/>
              <a:t> cultural. A </a:t>
            </a:r>
            <a:r>
              <a:rPr lang="en-US" sz="6000" dirty="0" err="1" smtClean="0"/>
              <a:t>herança</a:t>
            </a:r>
            <a:r>
              <a:rPr lang="en-US" sz="6000" dirty="0" smtClean="0"/>
              <a:t> </a:t>
            </a:r>
            <a:r>
              <a:rPr lang="en-US" sz="6000" dirty="0" err="1" smtClean="0"/>
              <a:t>patrimonialista</a:t>
            </a:r>
            <a:r>
              <a:rPr lang="en-US" sz="6000" dirty="0" smtClean="0"/>
              <a:t> 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791788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 Box 1"/>
          <p:cNvSpPr txBox="1">
            <a:spLocks noChangeArrowheads="1"/>
          </p:cNvSpPr>
          <p:nvPr/>
        </p:nvSpPr>
        <p:spPr bwMode="auto">
          <a:xfrm>
            <a:off x="779463" y="381000"/>
            <a:ext cx="7583487" cy="104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sz="3800">
                <a:solidFill>
                  <a:srgbClr val="FFFFFF"/>
                </a:solidFill>
                <a:latin typeface="Candara" charset="0"/>
              </a:rPr>
              <a:t>Giovanna Antonelli</a:t>
            </a: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418" t="-33081" r="-2762" b="23024"/>
          <a:stretch>
            <a:fillRect/>
          </a:stretch>
        </p:blipFill>
        <p:spPr bwMode="auto">
          <a:xfrm>
            <a:off x="827088" y="-962025"/>
            <a:ext cx="7215187" cy="860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-11418" t="-33081" r="-2762" b="2302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3305175" y="6288088"/>
            <a:ext cx="523875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buClrTx/>
              <a:buFontTx/>
              <a:buNone/>
            </a:pPr>
            <a:r>
              <a:rPr lang="en-US" sz="1200">
                <a:solidFill>
                  <a:srgbClr val="38ABED"/>
                </a:solidFill>
              </a:rPr>
              <a:t>siga-me no twitter @robertolivianu</a:t>
            </a:r>
          </a:p>
        </p:txBody>
      </p:sp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8404225" y="219075"/>
            <a:ext cx="493713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buClrTx/>
              <a:buFontTx/>
              <a:buNone/>
            </a:pPr>
            <a:fld id="{7A49ACBF-356F-9B4F-BB81-47A311A0998F}" type="slidenum">
              <a:rPr lang="en-US" sz="1200">
                <a:solidFill>
                  <a:srgbClr val="1B3861"/>
                </a:solidFill>
              </a:rPr>
              <a:pPr algn="r">
                <a:buClrTx/>
                <a:buFontTx/>
                <a:buNone/>
              </a:pPr>
              <a:t>40</a:t>
            </a:fld>
            <a:endParaRPr lang="en-US" sz="1200">
              <a:solidFill>
                <a:srgbClr val="1B386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split orient="vert" dir="in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ext Box 1"/>
          <p:cNvSpPr txBox="1">
            <a:spLocks noChangeArrowheads="1"/>
          </p:cNvSpPr>
          <p:nvPr/>
        </p:nvSpPr>
        <p:spPr bwMode="auto">
          <a:xfrm>
            <a:off x="779463" y="381000"/>
            <a:ext cx="7583487" cy="104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sz="3800">
                <a:solidFill>
                  <a:srgbClr val="FFFFFF"/>
                </a:solidFill>
                <a:latin typeface="Trebuchet MS" charset="0"/>
              </a:rPr>
              <a:t>Webbanner</a:t>
            </a:r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2" r="-310"/>
          <a:stretch>
            <a:fillRect/>
          </a:stretch>
        </p:blipFill>
        <p:spPr bwMode="auto">
          <a:xfrm>
            <a:off x="-1116013" y="1844675"/>
            <a:ext cx="11158538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-182" r="-31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6323" name="Text Box 3"/>
          <p:cNvSpPr txBox="1">
            <a:spLocks noChangeArrowheads="1"/>
          </p:cNvSpPr>
          <p:nvPr/>
        </p:nvSpPr>
        <p:spPr bwMode="auto">
          <a:xfrm>
            <a:off x="3305175" y="6288088"/>
            <a:ext cx="523875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buClrTx/>
              <a:buFontTx/>
              <a:buNone/>
            </a:pPr>
            <a:r>
              <a:rPr lang="en-US" sz="1200">
                <a:solidFill>
                  <a:srgbClr val="38ABED"/>
                </a:solidFill>
              </a:rPr>
              <a:t>siga-me no twitter @robertolivianu</a:t>
            </a:r>
          </a:p>
        </p:txBody>
      </p:sp>
      <p:sp>
        <p:nvSpPr>
          <p:cNvPr id="56324" name="Text Box 4"/>
          <p:cNvSpPr txBox="1">
            <a:spLocks noChangeArrowheads="1"/>
          </p:cNvSpPr>
          <p:nvPr/>
        </p:nvSpPr>
        <p:spPr bwMode="auto">
          <a:xfrm>
            <a:off x="8404225" y="219075"/>
            <a:ext cx="493713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buClrTx/>
              <a:buFontTx/>
              <a:buNone/>
            </a:pPr>
            <a:fld id="{5537649F-F505-A145-A585-B4726D10BAEC}" type="slidenum">
              <a:rPr lang="en-US" sz="1200">
                <a:solidFill>
                  <a:srgbClr val="1B3861"/>
                </a:solidFill>
              </a:rPr>
              <a:pPr algn="r">
                <a:buClrTx/>
                <a:buFontTx/>
                <a:buNone/>
              </a:pPr>
              <a:t>41</a:t>
            </a:fld>
            <a:endParaRPr lang="en-US" sz="1200">
              <a:solidFill>
                <a:srgbClr val="1B38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678194"/>
      </p:ext>
    </p:extLst>
  </p:cSld>
  <p:clrMapOvr>
    <a:masterClrMapping/>
  </p:clrMapOvr>
  <p:transition xmlns:p14="http://schemas.microsoft.com/office/powerpoint/2010/main">
    <p:wipe dir="d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ext Box 1"/>
          <p:cNvSpPr txBox="1">
            <a:spLocks noChangeArrowheads="1"/>
          </p:cNvSpPr>
          <p:nvPr/>
        </p:nvSpPr>
        <p:spPr bwMode="auto">
          <a:xfrm>
            <a:off x="779463" y="381000"/>
            <a:ext cx="7583487" cy="104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sz="3800">
                <a:solidFill>
                  <a:srgbClr val="FFFFFF"/>
                </a:solidFill>
                <a:latin typeface="Candara" charset="0"/>
              </a:rPr>
              <a:t>Nanda Costa</a:t>
            </a: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71" b="12971"/>
          <a:stretch>
            <a:fillRect/>
          </a:stretch>
        </p:blipFill>
        <p:spPr bwMode="auto">
          <a:xfrm>
            <a:off x="779463" y="1828800"/>
            <a:ext cx="7583487" cy="420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12971" b="1297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3305175" y="6288088"/>
            <a:ext cx="523875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buClrTx/>
              <a:buFontTx/>
              <a:buNone/>
            </a:pPr>
            <a:r>
              <a:rPr lang="en-US" sz="1200">
                <a:solidFill>
                  <a:srgbClr val="38ABED"/>
                </a:solidFill>
              </a:rPr>
              <a:t>siga-me no twitter @robertolivianu</a:t>
            </a:r>
          </a:p>
        </p:txBody>
      </p:sp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8404225" y="219075"/>
            <a:ext cx="493713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buClrTx/>
              <a:buFontTx/>
              <a:buNone/>
            </a:pPr>
            <a:fld id="{B972A2A1-A1DB-D847-B633-F608B9740D8A}" type="slidenum">
              <a:rPr lang="en-US" sz="1200">
                <a:solidFill>
                  <a:srgbClr val="1B3861"/>
                </a:solidFill>
              </a:rPr>
              <a:pPr algn="r">
                <a:buClrTx/>
                <a:buFontTx/>
                <a:buNone/>
              </a:pPr>
              <a:t>42</a:t>
            </a:fld>
            <a:endParaRPr lang="en-US" sz="1200">
              <a:solidFill>
                <a:srgbClr val="1B38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882423"/>
      </p:ext>
    </p:extLst>
  </p:cSld>
  <p:clrMapOvr>
    <a:masterClrMapping/>
  </p:clrMapOvr>
  <p:transition xmlns:p14="http://schemas.microsoft.com/office/powerpoint/2010/main">
    <p:split orient="vert" dir="in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ext Box 1"/>
          <p:cNvSpPr txBox="1">
            <a:spLocks noChangeArrowheads="1"/>
          </p:cNvSpPr>
          <p:nvPr/>
        </p:nvSpPr>
        <p:spPr bwMode="auto">
          <a:xfrm>
            <a:off x="779463" y="381000"/>
            <a:ext cx="7583487" cy="104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sz="3800">
                <a:solidFill>
                  <a:srgbClr val="FFFFFF"/>
                </a:solidFill>
                <a:latin typeface="Trebuchet MS" charset="0"/>
              </a:rPr>
              <a:t>Webbanner infantil</a:t>
            </a:r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0" r="16890"/>
          <a:stretch>
            <a:fillRect/>
          </a:stretch>
        </p:blipFill>
        <p:spPr bwMode="auto">
          <a:xfrm>
            <a:off x="779463" y="1828800"/>
            <a:ext cx="7583487" cy="420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6890" r="1689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1443" name="Text Box 3"/>
          <p:cNvSpPr txBox="1">
            <a:spLocks noChangeArrowheads="1"/>
          </p:cNvSpPr>
          <p:nvPr/>
        </p:nvSpPr>
        <p:spPr bwMode="auto">
          <a:xfrm>
            <a:off x="3305175" y="6288088"/>
            <a:ext cx="523875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buClrTx/>
              <a:buFontTx/>
              <a:buNone/>
            </a:pPr>
            <a:r>
              <a:rPr lang="en-US" sz="1200">
                <a:solidFill>
                  <a:srgbClr val="38ABED"/>
                </a:solidFill>
              </a:rPr>
              <a:t>siga-me no twitter @robertolivianu</a:t>
            </a:r>
          </a:p>
        </p:txBody>
      </p:sp>
      <p:sp>
        <p:nvSpPr>
          <p:cNvPr id="61444" name="Text Box 4"/>
          <p:cNvSpPr txBox="1">
            <a:spLocks noChangeArrowheads="1"/>
          </p:cNvSpPr>
          <p:nvPr/>
        </p:nvSpPr>
        <p:spPr bwMode="auto">
          <a:xfrm>
            <a:off x="8404225" y="219075"/>
            <a:ext cx="493713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buClrTx/>
              <a:buFontTx/>
              <a:buNone/>
            </a:pPr>
            <a:fld id="{B52DB701-5252-9A46-9829-167C997EB7B3}" type="slidenum">
              <a:rPr lang="en-US" sz="1200">
                <a:solidFill>
                  <a:srgbClr val="1B3861"/>
                </a:solidFill>
              </a:rPr>
              <a:pPr algn="r">
                <a:buClrTx/>
                <a:buFontTx/>
                <a:buNone/>
              </a:pPr>
              <a:t>43</a:t>
            </a:fld>
            <a:endParaRPr lang="en-US" sz="1200">
              <a:solidFill>
                <a:srgbClr val="1B38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773317"/>
      </p:ext>
    </p:extLst>
  </p:cSld>
  <p:clrMapOvr>
    <a:masterClrMapping/>
  </p:clrMapOvr>
  <p:transition xmlns:p14="http://schemas.microsoft.com/office/powerpoint/2010/main">
    <p:wipe dir="d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ext Box 1"/>
          <p:cNvSpPr txBox="1">
            <a:spLocks noChangeArrowheads="1"/>
          </p:cNvSpPr>
          <p:nvPr/>
        </p:nvSpPr>
        <p:spPr bwMode="auto">
          <a:xfrm>
            <a:off x="779463" y="381000"/>
            <a:ext cx="7583487" cy="104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sz="3600">
                <a:solidFill>
                  <a:srgbClr val="FFFFFF"/>
                </a:solidFill>
                <a:latin typeface="Candara" charset="0"/>
              </a:rPr>
              <a:t>Instagram 02/10/12 imagens mais acessadas no mundo</a:t>
            </a:r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17" b="11101"/>
          <a:stretch>
            <a:fillRect/>
          </a:stretch>
        </p:blipFill>
        <p:spPr bwMode="auto">
          <a:xfrm>
            <a:off x="715963" y="1371600"/>
            <a:ext cx="7564437" cy="744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24117" b="1110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3305175" y="6288088"/>
            <a:ext cx="523875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buClrTx/>
              <a:buFontTx/>
              <a:buNone/>
            </a:pPr>
            <a:r>
              <a:rPr lang="en-US" sz="1200">
                <a:solidFill>
                  <a:srgbClr val="38ABED"/>
                </a:solidFill>
              </a:rPr>
              <a:t>siga-me no twitter @robertolivianu</a:t>
            </a:r>
          </a:p>
        </p:txBody>
      </p:sp>
      <p:sp>
        <p:nvSpPr>
          <p:cNvPr id="54276" name="Text Box 4"/>
          <p:cNvSpPr txBox="1">
            <a:spLocks noChangeArrowheads="1"/>
          </p:cNvSpPr>
          <p:nvPr/>
        </p:nvSpPr>
        <p:spPr bwMode="auto">
          <a:xfrm>
            <a:off x="8404225" y="219075"/>
            <a:ext cx="493713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buClrTx/>
              <a:buFontTx/>
              <a:buNone/>
            </a:pPr>
            <a:fld id="{32EE3240-668A-DB4C-946D-336F1F0913C2}" type="slidenum">
              <a:rPr lang="en-US" sz="1200">
                <a:solidFill>
                  <a:srgbClr val="1B3861"/>
                </a:solidFill>
              </a:rPr>
              <a:pPr algn="r">
                <a:buClrTx/>
                <a:buFontTx/>
                <a:buNone/>
              </a:pPr>
              <a:t>44</a:t>
            </a:fld>
            <a:endParaRPr lang="en-US" sz="1200">
              <a:solidFill>
                <a:srgbClr val="1B38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185942"/>
      </p:ext>
    </p:extLst>
  </p:cSld>
  <p:clrMapOvr>
    <a:masterClrMapping/>
  </p:clrMapOvr>
  <p:transition xmlns:p14="http://schemas.microsoft.com/office/powerpoint/2010/main">
    <p:split orient="vert" dir="in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ext Box 1"/>
          <p:cNvSpPr txBox="1">
            <a:spLocks noChangeArrowheads="1"/>
          </p:cNvSpPr>
          <p:nvPr/>
        </p:nvSpPr>
        <p:spPr bwMode="auto">
          <a:xfrm>
            <a:off x="395288" y="260350"/>
            <a:ext cx="8229600" cy="1227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sz="3200">
                <a:solidFill>
                  <a:srgbClr val="FFFFFF"/>
                </a:solidFill>
                <a:latin typeface="Trebuchet MS" charset="0"/>
              </a:rPr>
              <a:t>Participantes do IACC de diversos países assistem filme da campanha</a:t>
            </a:r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6" b="12506"/>
          <a:stretch>
            <a:fillRect/>
          </a:stretch>
        </p:blipFill>
        <p:spPr bwMode="auto">
          <a:xfrm>
            <a:off x="457200" y="1628775"/>
            <a:ext cx="8229600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12506" b="1250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3305175" y="6288088"/>
            <a:ext cx="523875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buClrTx/>
              <a:buFontTx/>
              <a:buNone/>
            </a:pPr>
            <a:r>
              <a:rPr lang="en-US" sz="1200">
                <a:solidFill>
                  <a:srgbClr val="38ABED"/>
                </a:solidFill>
              </a:rPr>
              <a:t>siga-me no twitter @robertolivianu</a:t>
            </a:r>
          </a:p>
        </p:txBody>
      </p:sp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8404225" y="219075"/>
            <a:ext cx="493713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buClrTx/>
              <a:buFontTx/>
              <a:buNone/>
            </a:pPr>
            <a:fld id="{D1420705-43B7-D84F-AC5F-6F80B9611A01}" type="slidenum">
              <a:rPr lang="en-US" sz="1200">
                <a:solidFill>
                  <a:srgbClr val="1B3861"/>
                </a:solidFill>
              </a:rPr>
              <a:pPr algn="r">
                <a:buClrTx/>
                <a:buFontTx/>
                <a:buNone/>
              </a:pPr>
              <a:t>45</a:t>
            </a:fld>
            <a:endParaRPr lang="en-US" sz="1200">
              <a:solidFill>
                <a:srgbClr val="1B386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wipe dir="d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ext Box 1"/>
          <p:cNvSpPr txBox="1">
            <a:spLocks noChangeArrowheads="1"/>
          </p:cNvSpPr>
          <p:nvPr/>
        </p:nvSpPr>
        <p:spPr bwMode="auto">
          <a:xfrm>
            <a:off x="779463" y="381000"/>
            <a:ext cx="7583487" cy="104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sz="3800">
                <a:solidFill>
                  <a:srgbClr val="FFFFFF"/>
                </a:solidFill>
                <a:latin typeface="Candara" charset="0"/>
              </a:rPr>
              <a:t>Corregedores de todo o Brasil vestem a camisa da campanha</a:t>
            </a:r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6" b="8296"/>
          <a:stretch>
            <a:fillRect/>
          </a:stretch>
        </p:blipFill>
        <p:spPr bwMode="auto">
          <a:xfrm>
            <a:off x="779463" y="1828800"/>
            <a:ext cx="7583487" cy="420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8296" b="829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3305175" y="6288088"/>
            <a:ext cx="523875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buClrTx/>
              <a:buFontTx/>
              <a:buNone/>
            </a:pPr>
            <a:r>
              <a:rPr lang="en-US" sz="1200">
                <a:solidFill>
                  <a:srgbClr val="38ABED"/>
                </a:solidFill>
              </a:rPr>
              <a:t>siga-me no twitter @robertolivianu</a:t>
            </a:r>
          </a:p>
        </p:txBody>
      </p:sp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8404225" y="219075"/>
            <a:ext cx="493713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buClrTx/>
              <a:buFontTx/>
              <a:buNone/>
            </a:pPr>
            <a:fld id="{7BB0940A-738A-D744-AA1C-A3EBF8EE9FF8}" type="slidenum">
              <a:rPr lang="en-US" sz="1200">
                <a:solidFill>
                  <a:srgbClr val="1B3861"/>
                </a:solidFill>
              </a:rPr>
              <a:pPr algn="r">
                <a:buClrTx/>
                <a:buFontTx/>
                <a:buNone/>
              </a:pPr>
              <a:t>46</a:t>
            </a:fld>
            <a:endParaRPr lang="en-US" sz="1200">
              <a:solidFill>
                <a:srgbClr val="1B386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split orient="vert" dir="in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ext Box 1"/>
          <p:cNvSpPr txBox="1">
            <a:spLocks noChangeArrowheads="1"/>
          </p:cNvSpPr>
          <p:nvPr/>
        </p:nvSpPr>
        <p:spPr bwMode="auto">
          <a:xfrm>
            <a:off x="779463" y="381000"/>
            <a:ext cx="7583487" cy="104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sz="2800">
                <a:solidFill>
                  <a:srgbClr val="FFFFFF"/>
                </a:solidFill>
                <a:latin typeface="Trebuchet MS" charset="0"/>
              </a:rPr>
              <a:t>Ativista do Zimbabwe adere à campanha</a:t>
            </a:r>
            <a:br>
              <a:rPr lang="en-US" sz="2800">
                <a:solidFill>
                  <a:srgbClr val="FFFFFF"/>
                </a:solidFill>
                <a:latin typeface="Trebuchet MS" charset="0"/>
              </a:rPr>
            </a:br>
            <a:r>
              <a:rPr lang="en-US" sz="2800">
                <a:solidFill>
                  <a:srgbClr val="FFFFFF"/>
                </a:solidFill>
                <a:latin typeface="Trebuchet MS" charset="0"/>
              </a:rPr>
              <a:t> Não Aceito Corrupção</a:t>
            </a:r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2" b="4002"/>
          <a:stretch>
            <a:fillRect/>
          </a:stretch>
        </p:blipFill>
        <p:spPr bwMode="auto">
          <a:xfrm>
            <a:off x="457200" y="1423988"/>
            <a:ext cx="8229600" cy="513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2342" b="400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3305175" y="6288088"/>
            <a:ext cx="523875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buClrTx/>
              <a:buFontTx/>
              <a:buNone/>
            </a:pPr>
            <a:r>
              <a:rPr lang="en-US" sz="1200">
                <a:solidFill>
                  <a:srgbClr val="38ABED"/>
                </a:solidFill>
              </a:rPr>
              <a:t>siga-me no twitter @robertolivianu</a:t>
            </a:r>
          </a:p>
        </p:txBody>
      </p:sp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8404225" y="219075"/>
            <a:ext cx="493713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buClrTx/>
              <a:buFontTx/>
              <a:buNone/>
            </a:pPr>
            <a:fld id="{D64CE7AA-4475-F24D-9522-E0B9A1AC5B73}" type="slidenum">
              <a:rPr lang="en-US" sz="1200">
                <a:solidFill>
                  <a:srgbClr val="1B3861"/>
                </a:solidFill>
              </a:rPr>
              <a:pPr algn="r">
                <a:buClrTx/>
                <a:buFontTx/>
                <a:buNone/>
              </a:pPr>
              <a:t>47</a:t>
            </a:fld>
            <a:endParaRPr lang="en-US" sz="1200">
              <a:solidFill>
                <a:srgbClr val="1B386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wipe dir="d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 Box 1"/>
          <p:cNvSpPr txBox="1">
            <a:spLocks noChangeArrowheads="1"/>
          </p:cNvSpPr>
          <p:nvPr/>
        </p:nvSpPr>
        <p:spPr bwMode="auto">
          <a:xfrm>
            <a:off x="779463" y="381000"/>
            <a:ext cx="7583487" cy="104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sz="3800">
                <a:solidFill>
                  <a:srgbClr val="FFFFFF"/>
                </a:solidFill>
                <a:latin typeface="Candara" charset="0"/>
              </a:rPr>
              <a:t>Inter x São Paulo</a:t>
            </a:r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16" b="6416"/>
          <a:stretch>
            <a:fillRect/>
          </a:stretch>
        </p:blipFill>
        <p:spPr bwMode="auto">
          <a:xfrm>
            <a:off x="779463" y="1828800"/>
            <a:ext cx="7583487" cy="420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6416" b="641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8371" name="Text Box 3"/>
          <p:cNvSpPr txBox="1">
            <a:spLocks noChangeArrowheads="1"/>
          </p:cNvSpPr>
          <p:nvPr/>
        </p:nvSpPr>
        <p:spPr bwMode="auto">
          <a:xfrm>
            <a:off x="3305175" y="6288088"/>
            <a:ext cx="523875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buClrTx/>
              <a:buFontTx/>
              <a:buNone/>
            </a:pPr>
            <a:r>
              <a:rPr lang="en-US" sz="1200">
                <a:solidFill>
                  <a:srgbClr val="38ABED"/>
                </a:solidFill>
              </a:rPr>
              <a:t>siga-me no twitter @robertolivianu</a:t>
            </a:r>
          </a:p>
        </p:txBody>
      </p:sp>
      <p:sp>
        <p:nvSpPr>
          <p:cNvPr id="58372" name="Text Box 4"/>
          <p:cNvSpPr txBox="1">
            <a:spLocks noChangeArrowheads="1"/>
          </p:cNvSpPr>
          <p:nvPr/>
        </p:nvSpPr>
        <p:spPr bwMode="auto">
          <a:xfrm>
            <a:off x="8404225" y="219075"/>
            <a:ext cx="493713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buClrTx/>
              <a:buFontTx/>
              <a:buNone/>
            </a:pPr>
            <a:fld id="{A5A9B07C-4545-8C42-BA00-BF5B24AEAC9F}" type="slidenum">
              <a:rPr lang="en-US" sz="1200">
                <a:solidFill>
                  <a:srgbClr val="1B3861"/>
                </a:solidFill>
              </a:rPr>
              <a:pPr algn="r">
                <a:buClrTx/>
                <a:buFontTx/>
                <a:buNone/>
              </a:pPr>
              <a:t>48</a:t>
            </a:fld>
            <a:endParaRPr lang="en-US" sz="1200">
              <a:solidFill>
                <a:srgbClr val="1B386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split orient="vert" dir="in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ext Box 1"/>
          <p:cNvSpPr txBox="1">
            <a:spLocks noChangeArrowheads="1"/>
          </p:cNvSpPr>
          <p:nvPr/>
        </p:nvSpPr>
        <p:spPr bwMode="auto">
          <a:xfrm>
            <a:off x="779463" y="381000"/>
            <a:ext cx="7583487" cy="104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sz="3800">
                <a:solidFill>
                  <a:srgbClr val="FFFFFF"/>
                </a:solidFill>
                <a:latin typeface="Candara" charset="0"/>
              </a:rPr>
              <a:t>Final da Copa do Brasil Coritiba x Palmeiras</a:t>
            </a:r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8571" r="17142" b="18816"/>
          <a:stretch>
            <a:fillRect/>
          </a:stretch>
        </p:blipFill>
        <p:spPr bwMode="auto">
          <a:xfrm>
            <a:off x="871538" y="2108200"/>
            <a:ext cx="6138862" cy="401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" t="8571" r="17142" b="1881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9395" name="Text Box 3"/>
          <p:cNvSpPr txBox="1">
            <a:spLocks noChangeArrowheads="1"/>
          </p:cNvSpPr>
          <p:nvPr/>
        </p:nvSpPr>
        <p:spPr bwMode="auto">
          <a:xfrm>
            <a:off x="3305175" y="6288088"/>
            <a:ext cx="523875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buClrTx/>
              <a:buFontTx/>
              <a:buNone/>
            </a:pPr>
            <a:r>
              <a:rPr lang="en-US" sz="1200">
                <a:solidFill>
                  <a:srgbClr val="38ABED"/>
                </a:solidFill>
              </a:rPr>
              <a:t>siga-me no twitter @robertolivianu</a:t>
            </a:r>
          </a:p>
        </p:txBody>
      </p:sp>
      <p:sp>
        <p:nvSpPr>
          <p:cNvPr id="59396" name="Text Box 4"/>
          <p:cNvSpPr txBox="1">
            <a:spLocks noChangeArrowheads="1"/>
          </p:cNvSpPr>
          <p:nvPr/>
        </p:nvSpPr>
        <p:spPr bwMode="auto">
          <a:xfrm>
            <a:off x="8404225" y="219075"/>
            <a:ext cx="493713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buClrTx/>
              <a:buFontTx/>
              <a:buNone/>
            </a:pPr>
            <a:fld id="{1BC5E8AA-2474-CE4C-A2D1-27F7755F224D}" type="slidenum">
              <a:rPr lang="en-US" sz="1200">
                <a:solidFill>
                  <a:srgbClr val="1B3861"/>
                </a:solidFill>
              </a:rPr>
              <a:pPr algn="r">
                <a:buClrTx/>
                <a:buFontTx/>
                <a:buNone/>
              </a:pPr>
              <a:t>49</a:t>
            </a:fld>
            <a:endParaRPr lang="en-US" sz="1200">
              <a:solidFill>
                <a:srgbClr val="1B386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split orient="vert" dir="in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ChangeArrowheads="1"/>
          </p:cNvSpPr>
          <p:nvPr/>
        </p:nvSpPr>
        <p:spPr bwMode="auto">
          <a:xfrm flipV="1">
            <a:off x="779463" y="332657"/>
            <a:ext cx="48121" cy="48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ClrTx/>
              <a:buFontTx/>
              <a:buNone/>
            </a:pP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779463" y="332656"/>
            <a:ext cx="7583487" cy="5704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 marL="280988" indent="-280988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80000"/>
              </a:lnSpc>
              <a:spcBef>
                <a:spcPts val="2000"/>
              </a:spcBef>
              <a:buClr>
                <a:srgbClr val="FFFFFF"/>
              </a:buClr>
              <a:buFont typeface="Wingdings 2" charset="0"/>
              <a:buChar char=""/>
            </a:pPr>
            <a:r>
              <a:rPr lang="pt-BR" sz="3400" dirty="0">
                <a:solidFill>
                  <a:srgbClr val="FFFFFF"/>
                </a:solidFill>
              </a:rPr>
              <a:t>Corrupção grande e corrupção pequena (o </a:t>
            </a:r>
            <a:r>
              <a:rPr lang="en-US" sz="3400" dirty="0">
                <a:solidFill>
                  <a:srgbClr val="FFFFFF"/>
                </a:solidFill>
              </a:rPr>
              <a:t>“</a:t>
            </a:r>
            <a:r>
              <a:rPr lang="pt-BR" sz="3400" dirty="0">
                <a:solidFill>
                  <a:srgbClr val="FFFFFF"/>
                </a:solidFill>
              </a:rPr>
              <a:t>varejo brasileiro</a:t>
            </a:r>
            <a:r>
              <a:rPr lang="en-US" sz="3400" dirty="0">
                <a:solidFill>
                  <a:srgbClr val="FFFFFF"/>
                </a:solidFill>
              </a:rPr>
              <a:t>”</a:t>
            </a:r>
            <a:r>
              <a:rPr lang="pt-BR" sz="3400" dirty="0" smtClean="0">
                <a:solidFill>
                  <a:srgbClr val="FFFFFF"/>
                </a:solidFill>
              </a:rPr>
              <a:t>)</a:t>
            </a:r>
          </a:p>
          <a:p>
            <a:pPr marL="280988" lvl="1" indent="-280988">
              <a:lnSpc>
                <a:spcPct val="80000"/>
              </a:lnSpc>
              <a:spcBef>
                <a:spcPts val="2000"/>
              </a:spcBef>
              <a:buClr>
                <a:srgbClr val="FFFFFF"/>
              </a:buClr>
              <a:buFont typeface="Wingdings 2" charset="0"/>
              <a:buChar char=""/>
            </a:pPr>
            <a:r>
              <a:rPr lang="pt-BR" sz="3400" dirty="0">
                <a:solidFill>
                  <a:srgbClr val="FFFFFF"/>
                </a:solidFill>
              </a:rPr>
              <a:t>Práticas complexas tornam fenômeno abrangente e de difícil combate</a:t>
            </a:r>
          </a:p>
          <a:p>
            <a:pPr>
              <a:lnSpc>
                <a:spcPct val="80000"/>
              </a:lnSpc>
              <a:spcBef>
                <a:spcPts val="2000"/>
              </a:spcBef>
              <a:buClr>
                <a:srgbClr val="FFFFFF"/>
              </a:buClr>
              <a:buFont typeface="Wingdings 2" charset="0"/>
              <a:buChar char=""/>
            </a:pPr>
            <a:r>
              <a:rPr lang="pt-BR" sz="3400" dirty="0" smtClean="0">
                <a:solidFill>
                  <a:srgbClr val="FFFFFF"/>
                </a:solidFill>
              </a:rPr>
              <a:t>O “jeitinho brasileiro”; Lei de Gerson</a:t>
            </a:r>
          </a:p>
          <a:p>
            <a:pPr>
              <a:lnSpc>
                <a:spcPct val="80000"/>
              </a:lnSpc>
              <a:spcBef>
                <a:spcPts val="2000"/>
              </a:spcBef>
              <a:buClr>
                <a:srgbClr val="FFFFFF"/>
              </a:buClr>
              <a:buFont typeface="Wingdings 2" charset="0"/>
              <a:buChar char=""/>
            </a:pPr>
            <a:r>
              <a:rPr lang="pt-BR" sz="3400" dirty="0" smtClean="0">
                <a:solidFill>
                  <a:srgbClr val="FFFFFF"/>
                </a:solidFill>
              </a:rPr>
              <a:t>"Você sabe com quem está falando?" na Suécia é crime</a:t>
            </a:r>
            <a:endParaRPr lang="pt-BR" sz="3400" dirty="0">
              <a:solidFill>
                <a:srgbClr val="FFFFFF"/>
              </a:solidFill>
            </a:endParaRPr>
          </a:p>
          <a:p>
            <a:pPr>
              <a:lnSpc>
                <a:spcPct val="80000"/>
              </a:lnSpc>
              <a:spcBef>
                <a:spcPts val="2000"/>
              </a:spcBef>
              <a:buClr>
                <a:srgbClr val="FFFFFF"/>
              </a:buClr>
              <a:buFont typeface="Wingdings 2" charset="0"/>
              <a:buChar char=""/>
            </a:pPr>
            <a:r>
              <a:rPr lang="pt-BR" sz="3400" dirty="0" smtClean="0">
                <a:solidFill>
                  <a:srgbClr val="FFFFFF"/>
                </a:solidFill>
              </a:rPr>
              <a:t>O </a:t>
            </a:r>
            <a:r>
              <a:rPr lang="pt-BR" sz="3400" dirty="0">
                <a:solidFill>
                  <a:srgbClr val="FFFFFF"/>
                </a:solidFill>
              </a:rPr>
              <a:t>fator cultural - a perda da linha divisória entre a esfera pública e a esfera </a:t>
            </a:r>
            <a:r>
              <a:rPr lang="pt-BR" sz="3400" dirty="0" smtClean="0">
                <a:solidFill>
                  <a:srgbClr val="FFFFFF"/>
                </a:solidFill>
              </a:rPr>
              <a:t>privada</a:t>
            </a:r>
          </a:p>
          <a:p>
            <a:pPr>
              <a:lnSpc>
                <a:spcPct val="80000"/>
              </a:lnSpc>
              <a:spcBef>
                <a:spcPts val="2000"/>
              </a:spcBef>
              <a:buClr>
                <a:srgbClr val="FFFFFF"/>
              </a:buClr>
              <a:buFont typeface="Wingdings 2" charset="0"/>
              <a:buChar char=""/>
            </a:pPr>
            <a:endParaRPr lang="pt-BR" dirty="0">
              <a:solidFill>
                <a:srgbClr val="FFFFFF"/>
              </a:solidFill>
            </a:endParaRPr>
          </a:p>
          <a:p>
            <a:pPr>
              <a:lnSpc>
                <a:spcPct val="80000"/>
              </a:lnSpc>
              <a:spcBef>
                <a:spcPts val="2000"/>
              </a:spcBef>
              <a:buClr>
                <a:srgbClr val="FFFFFF"/>
              </a:buClr>
              <a:buFont typeface="Wingdings 2" charset="0"/>
              <a:buNone/>
            </a:pPr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3305175" y="6288088"/>
            <a:ext cx="523875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buClrTx/>
              <a:buFontTx/>
              <a:buNone/>
            </a:pPr>
            <a:r>
              <a:rPr lang="en-US" sz="1200">
                <a:solidFill>
                  <a:srgbClr val="38ABED"/>
                </a:solidFill>
              </a:rPr>
              <a:t>siga-me no twitter @robertolivianu</a:t>
            </a:r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8404225" y="219075"/>
            <a:ext cx="493713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buClrTx/>
              <a:buFontTx/>
              <a:buNone/>
            </a:pPr>
            <a:fld id="{8CDC2234-2E5D-BA46-8AF0-80A0F2C68069}" type="slidenum">
              <a:rPr lang="en-US" sz="1200">
                <a:solidFill>
                  <a:srgbClr val="1B3861"/>
                </a:solidFill>
              </a:rPr>
              <a:pPr algn="r">
                <a:buClrTx/>
                <a:buFontTx/>
                <a:buNone/>
              </a:pPr>
              <a:t>5</a:t>
            </a:fld>
            <a:endParaRPr lang="en-US" sz="1200">
              <a:solidFill>
                <a:srgbClr val="1B38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17180"/>
      </p:ext>
    </p:extLst>
  </p:cSld>
  <p:clrMapOvr>
    <a:masterClrMapping/>
  </p:clrMapOvr>
  <p:transition xmlns:p14="http://schemas.microsoft.com/office/powerpoint/2010/main">
    <p:wipe dir="d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ext Box 1"/>
          <p:cNvSpPr txBox="1">
            <a:spLocks noChangeArrowheads="1"/>
          </p:cNvSpPr>
          <p:nvPr/>
        </p:nvSpPr>
        <p:spPr bwMode="auto">
          <a:xfrm>
            <a:off x="779463" y="381000"/>
            <a:ext cx="7583487" cy="104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sz="3800">
                <a:solidFill>
                  <a:srgbClr val="FFFFFF"/>
                </a:solidFill>
                <a:latin typeface="Candara" charset="0"/>
              </a:rPr>
              <a:t>Mídia da campanha nos aeroportos</a:t>
            </a:r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10" b="9210"/>
          <a:stretch>
            <a:fillRect/>
          </a:stretch>
        </p:blipFill>
        <p:spPr bwMode="auto">
          <a:xfrm>
            <a:off x="779463" y="1828800"/>
            <a:ext cx="7583487" cy="420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9210" b="921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0419" name="Text Box 3"/>
          <p:cNvSpPr txBox="1">
            <a:spLocks noChangeArrowheads="1"/>
          </p:cNvSpPr>
          <p:nvPr/>
        </p:nvSpPr>
        <p:spPr bwMode="auto">
          <a:xfrm>
            <a:off x="3305175" y="6288088"/>
            <a:ext cx="523875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buClrTx/>
              <a:buFontTx/>
              <a:buNone/>
            </a:pPr>
            <a:r>
              <a:rPr lang="en-US" sz="1200">
                <a:solidFill>
                  <a:srgbClr val="38ABED"/>
                </a:solidFill>
              </a:rPr>
              <a:t>siga-me no twitter @robertolivianu</a:t>
            </a:r>
          </a:p>
        </p:txBody>
      </p:sp>
      <p:sp>
        <p:nvSpPr>
          <p:cNvPr id="60420" name="Text Box 4"/>
          <p:cNvSpPr txBox="1">
            <a:spLocks noChangeArrowheads="1"/>
          </p:cNvSpPr>
          <p:nvPr/>
        </p:nvSpPr>
        <p:spPr bwMode="auto">
          <a:xfrm>
            <a:off x="8404225" y="219075"/>
            <a:ext cx="493713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buClrTx/>
              <a:buFontTx/>
              <a:buNone/>
            </a:pPr>
            <a:fld id="{8A4FD84C-BB19-6643-BC04-5BAECF8E3591}" type="slidenum">
              <a:rPr lang="en-US" sz="1200">
                <a:solidFill>
                  <a:srgbClr val="1B3861"/>
                </a:solidFill>
              </a:rPr>
              <a:pPr algn="r">
                <a:buClrTx/>
                <a:buFontTx/>
                <a:buNone/>
              </a:pPr>
              <a:t>50</a:t>
            </a:fld>
            <a:endParaRPr lang="en-US" sz="1200">
              <a:solidFill>
                <a:srgbClr val="1B386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split orient="vert" dir="in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ext Box 1"/>
          <p:cNvSpPr txBox="1">
            <a:spLocks noChangeArrowheads="1"/>
          </p:cNvSpPr>
          <p:nvPr/>
        </p:nvSpPr>
        <p:spPr bwMode="auto">
          <a:xfrm>
            <a:off x="779463" y="381000"/>
            <a:ext cx="7583487" cy="104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sz="3200">
                <a:solidFill>
                  <a:srgbClr val="FFFFFF"/>
                </a:solidFill>
                <a:latin typeface="Candara" charset="0"/>
              </a:rPr>
              <a:t>Mídia impressa lançamento da campanha</a:t>
            </a:r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97" b="18297"/>
          <a:stretch>
            <a:fillRect/>
          </a:stretch>
        </p:blipFill>
        <p:spPr bwMode="auto">
          <a:xfrm>
            <a:off x="779463" y="1828800"/>
            <a:ext cx="7583487" cy="420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18297" b="1829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2467" name="Text Box 3"/>
          <p:cNvSpPr txBox="1">
            <a:spLocks noChangeArrowheads="1"/>
          </p:cNvSpPr>
          <p:nvPr/>
        </p:nvSpPr>
        <p:spPr bwMode="auto">
          <a:xfrm>
            <a:off x="3305175" y="6288088"/>
            <a:ext cx="523875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buClrTx/>
              <a:buFontTx/>
              <a:buNone/>
            </a:pPr>
            <a:r>
              <a:rPr lang="en-US" sz="1200">
                <a:solidFill>
                  <a:srgbClr val="38ABED"/>
                </a:solidFill>
              </a:rPr>
              <a:t>siga-me no twitter @robertolivianu</a:t>
            </a:r>
          </a:p>
        </p:txBody>
      </p:sp>
      <p:sp>
        <p:nvSpPr>
          <p:cNvPr id="62468" name="Text Box 4"/>
          <p:cNvSpPr txBox="1">
            <a:spLocks noChangeArrowheads="1"/>
          </p:cNvSpPr>
          <p:nvPr/>
        </p:nvSpPr>
        <p:spPr bwMode="auto">
          <a:xfrm>
            <a:off x="8404225" y="219075"/>
            <a:ext cx="493713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buClrTx/>
              <a:buFontTx/>
              <a:buNone/>
            </a:pPr>
            <a:fld id="{422918DD-7CF5-5546-94C2-754E5B50A321}" type="slidenum">
              <a:rPr lang="en-US" sz="1200">
                <a:solidFill>
                  <a:srgbClr val="1B3861"/>
                </a:solidFill>
              </a:rPr>
              <a:pPr algn="r">
                <a:buClrTx/>
                <a:buFontTx/>
                <a:buNone/>
              </a:pPr>
              <a:t>51</a:t>
            </a:fld>
            <a:endParaRPr lang="en-US" sz="1200">
              <a:solidFill>
                <a:srgbClr val="1B386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split orient="vert" dir="in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ext Box 1"/>
          <p:cNvSpPr txBox="1">
            <a:spLocks noChangeArrowheads="1"/>
          </p:cNvSpPr>
          <p:nvPr/>
        </p:nvSpPr>
        <p:spPr bwMode="auto">
          <a:xfrm>
            <a:off x="755576" y="404664"/>
            <a:ext cx="7583487" cy="6216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ClrTx/>
              <a:buFontTx/>
              <a:buNone/>
            </a:pPr>
            <a:endParaRPr lang="en-US" sz="4000" dirty="0" smtClean="0">
              <a:solidFill>
                <a:srgbClr val="FFFFFF"/>
              </a:solidFill>
            </a:endParaRPr>
          </a:p>
          <a:p>
            <a:pPr>
              <a:buClrTx/>
              <a:buFontTx/>
              <a:buNone/>
            </a:pPr>
            <a:endParaRPr lang="en-US" sz="4000" dirty="0">
              <a:solidFill>
                <a:srgbClr val="FFFFFF"/>
              </a:solidFill>
            </a:endParaRPr>
          </a:p>
          <a:p>
            <a:pPr>
              <a:buClrTx/>
              <a:buFontTx/>
              <a:buNone/>
            </a:pPr>
            <a:r>
              <a:rPr lang="en-US" sz="4000" dirty="0" err="1" smtClean="0">
                <a:solidFill>
                  <a:srgbClr val="FFFFFF"/>
                </a:solidFill>
              </a:rPr>
              <a:t>Muito</a:t>
            </a:r>
            <a:r>
              <a:rPr lang="en-US" sz="4000" dirty="0" smtClean="0">
                <a:solidFill>
                  <a:srgbClr val="FFFFFF"/>
                </a:solidFill>
              </a:rPr>
              <a:t> </a:t>
            </a:r>
            <a:r>
              <a:rPr lang="en-US" sz="4000" dirty="0">
                <a:solidFill>
                  <a:srgbClr val="FFFFFF"/>
                </a:solidFill>
              </a:rPr>
              <a:t>obrigado </a:t>
            </a:r>
            <a:r>
              <a:rPr lang="en-US" sz="4000" dirty="0" err="1">
                <a:solidFill>
                  <a:srgbClr val="FFFFFF"/>
                </a:solidFill>
              </a:rPr>
              <a:t>pela</a:t>
            </a:r>
            <a:r>
              <a:rPr lang="en-US" sz="4000" dirty="0">
                <a:solidFill>
                  <a:srgbClr val="FFFFFF"/>
                </a:solidFill>
              </a:rPr>
              <a:t> </a:t>
            </a:r>
            <a:r>
              <a:rPr lang="en-US" sz="4000" dirty="0" err="1">
                <a:solidFill>
                  <a:srgbClr val="FFFFFF"/>
                </a:solidFill>
              </a:rPr>
              <a:t>atenção</a:t>
            </a:r>
            <a:r>
              <a:rPr lang="en-US" sz="4000" dirty="0" smtClean="0">
                <a:solidFill>
                  <a:srgbClr val="FFFFFF"/>
                </a:solidFill>
              </a:rPr>
              <a:t>!</a:t>
            </a:r>
          </a:p>
          <a:p>
            <a:pPr>
              <a:buClrTx/>
              <a:buFontTx/>
              <a:buNone/>
            </a:pPr>
            <a:r>
              <a:rPr lang="en-US" sz="4000" dirty="0" err="1" smtClean="0">
                <a:solidFill>
                  <a:srgbClr val="FFFFFF"/>
                </a:solidFill>
              </a:rPr>
              <a:t>Divulgue</a:t>
            </a:r>
            <a:r>
              <a:rPr lang="en-US" sz="4000" dirty="0" smtClean="0">
                <a:solidFill>
                  <a:srgbClr val="FFFFFF"/>
                </a:solidFill>
              </a:rPr>
              <a:t>: </a:t>
            </a:r>
            <a:r>
              <a:rPr lang="en-US" sz="4000" dirty="0" err="1" smtClean="0">
                <a:solidFill>
                  <a:srgbClr val="FFFFFF"/>
                </a:solidFill>
              </a:rPr>
              <a:t>Não</a:t>
            </a:r>
            <a:r>
              <a:rPr lang="en-US" sz="4000" dirty="0" smtClean="0">
                <a:solidFill>
                  <a:srgbClr val="FFFFFF"/>
                </a:solidFill>
              </a:rPr>
              <a:t> </a:t>
            </a:r>
            <a:r>
              <a:rPr lang="en-US" sz="4000" dirty="0" err="1" smtClean="0">
                <a:solidFill>
                  <a:srgbClr val="FFFFFF"/>
                </a:solidFill>
              </a:rPr>
              <a:t>Aceito</a:t>
            </a:r>
            <a:r>
              <a:rPr lang="en-US" sz="4000" dirty="0" smtClean="0">
                <a:solidFill>
                  <a:srgbClr val="FFFFFF"/>
                </a:solidFill>
              </a:rPr>
              <a:t> </a:t>
            </a:r>
            <a:r>
              <a:rPr lang="en-US" sz="4000" dirty="0" err="1" smtClean="0">
                <a:solidFill>
                  <a:srgbClr val="FFFFFF"/>
                </a:solidFill>
              </a:rPr>
              <a:t>Corrupção</a:t>
            </a:r>
            <a:endParaRPr lang="en-US" sz="4000" dirty="0" smtClean="0">
              <a:solidFill>
                <a:srgbClr val="FFFFFF"/>
              </a:solidFill>
            </a:endParaRPr>
          </a:p>
          <a:p>
            <a:pPr>
              <a:buClrTx/>
              <a:buFontTx/>
              <a:buNone/>
            </a:pPr>
            <a:r>
              <a:rPr lang="en-US" sz="4000" dirty="0" err="1" smtClean="0">
                <a:solidFill>
                  <a:srgbClr val="FFFFFF"/>
                </a:solidFill>
              </a:rPr>
              <a:t>Até</a:t>
            </a:r>
            <a:r>
              <a:rPr lang="en-US" sz="4000" dirty="0" smtClean="0">
                <a:solidFill>
                  <a:srgbClr val="FFFFFF"/>
                </a:solidFill>
              </a:rPr>
              <a:t> a </a:t>
            </a:r>
            <a:r>
              <a:rPr lang="en-US" sz="4000" dirty="0" err="1" smtClean="0">
                <a:solidFill>
                  <a:srgbClr val="FFFFFF"/>
                </a:solidFill>
              </a:rPr>
              <a:t>próxima</a:t>
            </a:r>
            <a:r>
              <a:rPr lang="en-US" sz="4000" dirty="0" smtClean="0">
                <a:solidFill>
                  <a:srgbClr val="FFFFFF"/>
                </a:solidFill>
              </a:rPr>
              <a:t>!</a:t>
            </a:r>
          </a:p>
          <a:p>
            <a:pPr>
              <a:buClrTx/>
              <a:buFontTx/>
              <a:buNone/>
            </a:pPr>
            <a:endParaRPr lang="en-US" sz="3800" dirty="0">
              <a:solidFill>
                <a:srgbClr val="FFFFFF"/>
              </a:solidFill>
            </a:endParaRPr>
          </a:p>
          <a:p>
            <a:pPr>
              <a:buClrTx/>
              <a:buFontTx/>
              <a:buNone/>
            </a:pPr>
            <a:endParaRPr lang="en-US" sz="3800" dirty="0" smtClean="0">
              <a:solidFill>
                <a:srgbClr val="FFFFFF"/>
              </a:solidFill>
            </a:endParaRPr>
          </a:p>
          <a:p>
            <a:pPr>
              <a:buClrTx/>
              <a:buFontTx/>
              <a:buNone/>
            </a:pPr>
            <a:endParaRPr lang="en-US" sz="3800" dirty="0">
              <a:solidFill>
                <a:srgbClr val="FFFFFF"/>
              </a:solidFill>
            </a:endParaRPr>
          </a:p>
          <a:p>
            <a:pPr>
              <a:buClrTx/>
              <a:buFontTx/>
              <a:buNone/>
            </a:pPr>
            <a:endParaRPr lang="en-US" sz="3800" dirty="0" smtClean="0">
              <a:solidFill>
                <a:srgbClr val="FFFFFF"/>
              </a:solidFill>
            </a:endParaRPr>
          </a:p>
          <a:p>
            <a:pPr>
              <a:buClrTx/>
              <a:buFontTx/>
              <a:buNone/>
            </a:pPr>
            <a:endParaRPr lang="en-US" sz="3800" dirty="0">
              <a:solidFill>
                <a:srgbClr val="FFFFFF"/>
              </a:solidFill>
            </a:endParaRPr>
          </a:p>
        </p:txBody>
      </p:sp>
      <p:sp>
        <p:nvSpPr>
          <p:cNvPr id="70658" name="Text Box 2"/>
          <p:cNvSpPr txBox="1">
            <a:spLocks noChangeArrowheads="1"/>
          </p:cNvSpPr>
          <p:nvPr/>
        </p:nvSpPr>
        <p:spPr bwMode="auto">
          <a:xfrm>
            <a:off x="899592" y="548680"/>
            <a:ext cx="765549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 marL="280988" indent="-280988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 marL="0" indent="0">
              <a:spcBef>
                <a:spcPts val="2000"/>
              </a:spcBef>
              <a:buClr>
                <a:srgbClr val="FFFFFF"/>
              </a:buClr>
            </a:pPr>
            <a:endParaRPr lang="en-US" sz="2200" dirty="0">
              <a:solidFill>
                <a:srgbClr val="FFFFFF"/>
              </a:solidFill>
            </a:endParaRPr>
          </a:p>
        </p:txBody>
      </p:sp>
      <p:sp>
        <p:nvSpPr>
          <p:cNvPr id="70659" name="Text Box 3"/>
          <p:cNvSpPr txBox="1">
            <a:spLocks noChangeArrowheads="1"/>
          </p:cNvSpPr>
          <p:nvPr/>
        </p:nvSpPr>
        <p:spPr bwMode="auto">
          <a:xfrm>
            <a:off x="3305175" y="6288088"/>
            <a:ext cx="523875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buClrTx/>
              <a:buFontTx/>
              <a:buNone/>
            </a:pPr>
            <a:r>
              <a:rPr lang="en-US" sz="1200" dirty="0" err="1">
                <a:solidFill>
                  <a:srgbClr val="38ABED"/>
                </a:solidFill>
              </a:rPr>
              <a:t>siga</a:t>
            </a:r>
            <a:r>
              <a:rPr lang="en-US" sz="1200" dirty="0">
                <a:solidFill>
                  <a:srgbClr val="38ABED"/>
                </a:solidFill>
              </a:rPr>
              <a:t>-me no twitter @</a:t>
            </a:r>
            <a:r>
              <a:rPr lang="en-US" sz="1200" dirty="0" err="1">
                <a:solidFill>
                  <a:srgbClr val="38ABED"/>
                </a:solidFill>
              </a:rPr>
              <a:t>robertolivianu</a:t>
            </a:r>
            <a:endParaRPr lang="en-US" sz="1200" dirty="0">
              <a:solidFill>
                <a:srgbClr val="38ABED"/>
              </a:solidFill>
            </a:endParaRPr>
          </a:p>
        </p:txBody>
      </p:sp>
      <p:sp>
        <p:nvSpPr>
          <p:cNvPr id="70660" name="Text Box 4"/>
          <p:cNvSpPr txBox="1">
            <a:spLocks noChangeArrowheads="1"/>
          </p:cNvSpPr>
          <p:nvPr/>
        </p:nvSpPr>
        <p:spPr bwMode="auto">
          <a:xfrm>
            <a:off x="8404225" y="219075"/>
            <a:ext cx="493713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buClrTx/>
              <a:buFontTx/>
              <a:buNone/>
            </a:pPr>
            <a:fld id="{602077A9-193D-1244-A1E8-CAA09462A6AA}" type="slidenum">
              <a:rPr lang="en-US" sz="1200">
                <a:solidFill>
                  <a:srgbClr val="1B3861"/>
                </a:solidFill>
              </a:rPr>
              <a:pPr algn="r">
                <a:buClrTx/>
                <a:buFontTx/>
                <a:buNone/>
              </a:pPr>
              <a:t>52</a:t>
            </a:fld>
            <a:endParaRPr lang="en-US" sz="1200">
              <a:solidFill>
                <a:srgbClr val="1B386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wipe dir="d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ChangeArrowheads="1"/>
          </p:cNvSpPr>
          <p:nvPr/>
        </p:nvSpPr>
        <p:spPr bwMode="auto">
          <a:xfrm flipV="1">
            <a:off x="779463" y="332657"/>
            <a:ext cx="48121" cy="48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ClrTx/>
              <a:buFontTx/>
              <a:buNone/>
            </a:pP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683568" y="188640"/>
            <a:ext cx="7583487" cy="5704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 marL="280988" indent="-280988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80000"/>
              </a:lnSpc>
              <a:spcBef>
                <a:spcPts val="2000"/>
              </a:spcBef>
              <a:buClr>
                <a:srgbClr val="FFFFFF"/>
              </a:buClr>
              <a:buFont typeface="Wingdings 2" charset="0"/>
              <a:buChar char=""/>
            </a:pPr>
            <a:r>
              <a:rPr lang="pt-BR" sz="4400" dirty="0" smtClean="0">
                <a:solidFill>
                  <a:srgbClr val="FFFFFF"/>
                </a:solidFill>
              </a:rPr>
              <a:t>O </a:t>
            </a:r>
            <a:r>
              <a:rPr lang="pt-BR" sz="4400" dirty="0">
                <a:solidFill>
                  <a:srgbClr val="FFFFFF"/>
                </a:solidFill>
              </a:rPr>
              <a:t>fator histórico brasileiro: colonização e </a:t>
            </a:r>
            <a:r>
              <a:rPr lang="pt-BR" sz="4400" dirty="0" smtClean="0">
                <a:solidFill>
                  <a:srgbClr val="FFFFFF"/>
                </a:solidFill>
              </a:rPr>
              <a:t>patrimonialismo</a:t>
            </a:r>
          </a:p>
          <a:p>
            <a:pPr>
              <a:lnSpc>
                <a:spcPct val="80000"/>
              </a:lnSpc>
              <a:spcBef>
                <a:spcPts val="2000"/>
              </a:spcBef>
              <a:buClr>
                <a:srgbClr val="FFFFFF"/>
              </a:buClr>
              <a:buFont typeface="Wingdings 2" charset="0"/>
              <a:buChar char=""/>
            </a:pPr>
            <a:r>
              <a:rPr lang="pt-BR" sz="4400" dirty="0" smtClean="0">
                <a:solidFill>
                  <a:srgbClr val="FFFFFF"/>
                </a:solidFill>
              </a:rPr>
              <a:t>A corrupção é pauta nacional?</a:t>
            </a:r>
          </a:p>
          <a:p>
            <a:pPr>
              <a:lnSpc>
                <a:spcPct val="80000"/>
              </a:lnSpc>
              <a:spcBef>
                <a:spcPts val="2000"/>
              </a:spcBef>
              <a:buClr>
                <a:srgbClr val="FFFFFF"/>
              </a:buClr>
              <a:buFont typeface="Wingdings 2" charset="0"/>
              <a:buChar char=""/>
            </a:pPr>
            <a:r>
              <a:rPr lang="pt-BR" sz="4400" dirty="0" smtClean="0">
                <a:solidFill>
                  <a:srgbClr val="FFFFFF"/>
                </a:solidFill>
              </a:rPr>
              <a:t>Você é a favor ou contra a corrupção?</a:t>
            </a:r>
          </a:p>
          <a:p>
            <a:pPr>
              <a:lnSpc>
                <a:spcPct val="80000"/>
              </a:lnSpc>
              <a:spcBef>
                <a:spcPts val="2000"/>
              </a:spcBef>
              <a:buClr>
                <a:srgbClr val="FFFFFF"/>
              </a:buClr>
              <a:buFont typeface="Wingdings 2" charset="0"/>
              <a:buChar char=""/>
            </a:pPr>
            <a:r>
              <a:rPr lang="pt-BR" sz="4400" dirty="0" smtClean="0">
                <a:solidFill>
                  <a:srgbClr val="FFFFFF"/>
                </a:solidFill>
              </a:rPr>
              <a:t>Publicidade: para a pedagogia e não para a </a:t>
            </a:r>
            <a:r>
              <a:rPr lang="pt-BR" sz="4400" dirty="0" err="1" smtClean="0">
                <a:solidFill>
                  <a:srgbClr val="FFFFFF"/>
                </a:solidFill>
              </a:rPr>
              <a:t>autolouvação</a:t>
            </a:r>
            <a:endParaRPr lang="pt-BR" sz="4400" dirty="0" smtClean="0">
              <a:solidFill>
                <a:srgbClr val="FFFFFF"/>
              </a:solidFill>
            </a:endParaRPr>
          </a:p>
          <a:p>
            <a:pPr>
              <a:lnSpc>
                <a:spcPct val="80000"/>
              </a:lnSpc>
              <a:spcBef>
                <a:spcPts val="2000"/>
              </a:spcBef>
              <a:buClr>
                <a:srgbClr val="FFFFFF"/>
              </a:buClr>
              <a:buFont typeface="Wingdings 2" charset="0"/>
              <a:buChar char=""/>
            </a:pPr>
            <a:endParaRPr lang="pt-BR" sz="3600" dirty="0">
              <a:solidFill>
                <a:srgbClr val="FFFFFF"/>
              </a:solidFill>
            </a:endParaRPr>
          </a:p>
          <a:p>
            <a:pPr>
              <a:lnSpc>
                <a:spcPct val="80000"/>
              </a:lnSpc>
              <a:spcBef>
                <a:spcPts val="2000"/>
              </a:spcBef>
              <a:buClr>
                <a:srgbClr val="FFFFFF"/>
              </a:buClr>
              <a:buFont typeface="Wingdings 2" charset="0"/>
              <a:buNone/>
            </a:pPr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3305175" y="6288088"/>
            <a:ext cx="523875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buClrTx/>
              <a:buFontTx/>
              <a:buNone/>
            </a:pPr>
            <a:r>
              <a:rPr lang="en-US" sz="1200">
                <a:solidFill>
                  <a:srgbClr val="38ABED"/>
                </a:solidFill>
              </a:rPr>
              <a:t>siga-me no twitter @robertolivianu</a:t>
            </a:r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8404225" y="219075"/>
            <a:ext cx="493713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buClrTx/>
              <a:buFontTx/>
              <a:buNone/>
            </a:pPr>
            <a:fld id="{8CDC2234-2E5D-BA46-8AF0-80A0F2C68069}" type="slidenum">
              <a:rPr lang="en-US" sz="1200">
                <a:solidFill>
                  <a:srgbClr val="1B3861"/>
                </a:solidFill>
              </a:rPr>
              <a:pPr algn="r">
                <a:buClrTx/>
                <a:buFontTx/>
                <a:buNone/>
              </a:pPr>
              <a:t>6</a:t>
            </a:fld>
            <a:endParaRPr lang="en-US" sz="1200">
              <a:solidFill>
                <a:srgbClr val="1B38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745293"/>
      </p:ext>
    </p:extLst>
  </p:cSld>
  <p:clrMapOvr>
    <a:masterClrMapping/>
  </p:clrMapOvr>
  <p:transition xmlns:p14="http://schemas.microsoft.com/office/powerpoint/2010/main">
    <p:wipe dir="d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smtClean="0"/>
              <a:t>siga-me no twitter @robertolivianu</a:t>
            </a: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187624" y="188640"/>
            <a:ext cx="763284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6000" dirty="0" smtClean="0"/>
          </a:p>
          <a:p>
            <a:endParaRPr lang="en-US" sz="6000" dirty="0"/>
          </a:p>
          <a:p>
            <a:r>
              <a:rPr lang="en-US" sz="6000" dirty="0"/>
              <a:t>3</a:t>
            </a:r>
            <a:r>
              <a:rPr lang="en-US" sz="6000" dirty="0" smtClean="0"/>
              <a:t>. O </a:t>
            </a:r>
            <a:r>
              <a:rPr lang="en-US" sz="6000" dirty="0" err="1" smtClean="0"/>
              <a:t>problema</a:t>
            </a:r>
            <a:r>
              <a:rPr lang="en-US" sz="6000" dirty="0" smtClean="0"/>
              <a:t> da </a:t>
            </a:r>
            <a:r>
              <a:rPr lang="en-US" sz="6000" dirty="0" err="1" smtClean="0"/>
              <a:t>naturalização</a:t>
            </a:r>
            <a:r>
              <a:rPr lang="en-US" sz="6000" dirty="0" smtClean="0"/>
              <a:t> da </a:t>
            </a:r>
            <a:r>
              <a:rPr lang="en-US" sz="6000" dirty="0" err="1" smtClean="0"/>
              <a:t>corrupção</a:t>
            </a:r>
            <a:r>
              <a:rPr lang="en-US" sz="6000" dirty="0" smtClean="0"/>
              <a:t> no </a:t>
            </a:r>
            <a:r>
              <a:rPr lang="en-US" sz="6000" dirty="0" err="1" smtClean="0"/>
              <a:t>Brasil</a:t>
            </a:r>
            <a:r>
              <a:rPr lang="en-US" sz="6000" dirty="0" smtClean="0"/>
              <a:t> 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938561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ext Box 1"/>
          <p:cNvSpPr txBox="1">
            <a:spLocks noChangeArrowheads="1"/>
          </p:cNvSpPr>
          <p:nvPr/>
        </p:nvSpPr>
        <p:spPr bwMode="auto">
          <a:xfrm flipH="1" flipV="1">
            <a:off x="733744" y="332657"/>
            <a:ext cx="45719" cy="48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ClrTx/>
              <a:buFontTx/>
              <a:buNone/>
            </a:pPr>
            <a:endParaRPr lang="en-US" sz="3800" dirty="0">
              <a:solidFill>
                <a:srgbClr val="FFFFFF"/>
              </a:solidFill>
              <a:latin typeface="Trebuchet MS" charset="0"/>
            </a:endParaRPr>
          </a:p>
        </p:txBody>
      </p:sp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779463" y="260648"/>
            <a:ext cx="7583487" cy="5776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 marL="280988" indent="-280988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spcBef>
                <a:spcPts val="2000"/>
              </a:spcBef>
              <a:buClr>
                <a:srgbClr val="FFFFFF"/>
              </a:buClr>
              <a:buFont typeface="Wingdings 2" charset="0"/>
              <a:buChar char=""/>
            </a:pPr>
            <a:r>
              <a:rPr lang="pt-BR" sz="40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Segundo José Álvaro Moisés (USP), aceitar a corrupção </a:t>
            </a:r>
            <a:r>
              <a:rPr lang="pt-BR" sz="4000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significa pensar </a:t>
            </a:r>
            <a:r>
              <a:rPr lang="pt-BR" sz="40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 a lei não precisa ser obedecida, o que afeta a qualidade da democracia, pois se submeter à lei envolve não admitir que ela possa ser fraudada por  irregularidades </a:t>
            </a:r>
          </a:p>
        </p:txBody>
      </p:sp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3305175" y="6288088"/>
            <a:ext cx="523875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buClrTx/>
              <a:buFontTx/>
              <a:buNone/>
            </a:pPr>
            <a:r>
              <a:rPr lang="en-US" sz="1200">
                <a:solidFill>
                  <a:srgbClr val="38ABED"/>
                </a:solidFill>
              </a:rPr>
              <a:t>siga-me no twitter @robertolivianu</a:t>
            </a:r>
          </a:p>
        </p:txBody>
      </p:sp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8404225" y="219075"/>
            <a:ext cx="493713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buClrTx/>
              <a:buFontTx/>
              <a:buNone/>
            </a:pPr>
            <a:fld id="{E2744761-CA3F-D245-BD05-54091BB174FB}" type="slidenum">
              <a:rPr lang="en-US" sz="1200">
                <a:solidFill>
                  <a:srgbClr val="1B3861"/>
                </a:solidFill>
              </a:rPr>
              <a:pPr algn="r">
                <a:buClrTx/>
                <a:buFontTx/>
                <a:buNone/>
              </a:pPr>
              <a:t>8</a:t>
            </a:fld>
            <a:endParaRPr lang="en-US" sz="1200">
              <a:solidFill>
                <a:srgbClr val="1B38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608089"/>
      </p:ext>
    </p:extLst>
  </p:cSld>
  <p:clrMapOvr>
    <a:masterClrMapping/>
  </p:clrMapOvr>
  <p:transition xmlns:p14="http://schemas.microsoft.com/office/powerpoint/2010/main">
    <p:wipe dir="d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smtClean="0"/>
              <a:t>siga-me no twitter @robertolivianu</a:t>
            </a: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187624" y="188640"/>
            <a:ext cx="763284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6000" dirty="0" smtClean="0"/>
          </a:p>
          <a:p>
            <a:endParaRPr lang="en-US" sz="6000" dirty="0"/>
          </a:p>
          <a:p>
            <a:r>
              <a:rPr lang="en-US" sz="6000" dirty="0"/>
              <a:t>4</a:t>
            </a:r>
            <a:r>
              <a:rPr lang="en-US" sz="6000" dirty="0" smtClean="0"/>
              <a:t>. </a:t>
            </a:r>
            <a:r>
              <a:rPr lang="en-US" sz="6000" dirty="0" err="1" smtClean="0"/>
              <a:t>Corrupção</a:t>
            </a:r>
            <a:r>
              <a:rPr lang="en-US" sz="6000" dirty="0" smtClean="0"/>
              <a:t> x </a:t>
            </a:r>
            <a:r>
              <a:rPr lang="en-US" sz="6000" dirty="0" err="1" smtClean="0"/>
              <a:t>Democracia</a:t>
            </a:r>
            <a:r>
              <a:rPr lang="en-US" sz="6000" dirty="0" smtClean="0"/>
              <a:t> 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385812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rebuchet MS"/>
        <a:ea typeface="ＭＳ Ｐゴシック"/>
        <a:cs typeface="ＭＳ Ｐゴシック"/>
      </a:majorFont>
      <a:minorFont>
        <a:latin typeface="Trebuchet MS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ahoma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ahoma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rebuchet MS"/>
        <a:ea typeface="ＭＳ Ｐゴシック"/>
        <a:cs typeface="ＭＳ Ｐゴシック"/>
      </a:majorFont>
      <a:minorFont>
        <a:latin typeface="Trebuchet MS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ahoma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ahoma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rebuchet MS"/>
        <a:ea typeface="ＭＳ Ｐゴシック"/>
        <a:cs typeface="ＭＳ Ｐゴシック"/>
      </a:majorFont>
      <a:minorFont>
        <a:latin typeface="Trebuchet MS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ahoma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ahoma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rebuchet MS"/>
        <a:ea typeface="ＭＳ Ｐゴシック"/>
        <a:cs typeface="ＭＳ Ｐゴシック"/>
      </a:majorFont>
      <a:minorFont>
        <a:latin typeface="Trebuchet MS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ahoma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ahoma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rebuchet MS"/>
        <a:ea typeface="ＭＳ Ｐゴシック"/>
        <a:cs typeface="ＭＳ Ｐゴシック"/>
      </a:majorFont>
      <a:minorFont>
        <a:latin typeface="Trebuchet MS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ahoma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ahoma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rebuchet MS"/>
        <a:ea typeface="ＭＳ Ｐゴシック"/>
        <a:cs typeface="ＭＳ Ｐゴシック"/>
      </a:majorFont>
      <a:minorFont>
        <a:latin typeface="Trebuchet MS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ahoma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ahoma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rebuchet MS"/>
        <a:ea typeface="ＭＳ Ｐゴシック"/>
        <a:cs typeface="ＭＳ Ｐゴシック"/>
      </a:majorFont>
      <a:minorFont>
        <a:latin typeface="Trebuchet MS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ahoma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ahoma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rebuchet MS"/>
        <a:ea typeface="ＭＳ Ｐゴシック"/>
        <a:cs typeface="ＭＳ Ｐゴシック"/>
      </a:majorFont>
      <a:minorFont>
        <a:latin typeface="Trebuchet MS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ahoma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ahoma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rebuchet MS"/>
        <a:ea typeface="ＭＳ Ｐゴシック"/>
        <a:cs typeface="ＭＳ Ｐゴシック"/>
      </a:majorFont>
      <a:minorFont>
        <a:latin typeface="Trebuchet MS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ahoma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ahoma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rebuchet MS"/>
        <a:ea typeface="ＭＳ Ｐゴシック"/>
        <a:cs typeface="ＭＳ Ｐゴシック"/>
      </a:majorFont>
      <a:minorFont>
        <a:latin typeface="Trebuchet MS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ahoma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ahoma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rebuchet MS"/>
        <a:ea typeface="ＭＳ Ｐゴシック"/>
        <a:cs typeface="ＭＳ Ｐゴシック"/>
      </a:majorFont>
      <a:minorFont>
        <a:latin typeface="Trebuchet MS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ahoma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ahoma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rebuchet MS"/>
        <a:ea typeface="ＭＳ Ｐゴシック"/>
        <a:cs typeface="ＭＳ Ｐゴシック"/>
      </a:majorFont>
      <a:minorFont>
        <a:latin typeface="Trebuchet MS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ahoma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ahoma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rebuchet MS"/>
        <a:ea typeface="ＭＳ Ｐゴシック"/>
        <a:cs typeface="ＭＳ Ｐゴシック"/>
      </a:majorFont>
      <a:minorFont>
        <a:latin typeface="Trebuchet MS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ahoma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ahoma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rebuchet MS"/>
        <a:ea typeface="ＭＳ Ｐゴシック"/>
        <a:cs typeface="ＭＳ Ｐゴシック"/>
      </a:majorFont>
      <a:minorFont>
        <a:latin typeface="Trebuchet MS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ahoma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ahoma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rebuchet MS"/>
        <a:ea typeface="ＭＳ Ｐゴシック"/>
        <a:cs typeface="ＭＳ Ｐゴシック"/>
      </a:majorFont>
      <a:minorFont>
        <a:latin typeface="Trebuchet MS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ahoma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ahoma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rebuchet MS"/>
        <a:ea typeface="ＭＳ Ｐゴシック"/>
        <a:cs typeface="ＭＳ Ｐゴシック"/>
      </a:majorFont>
      <a:minorFont>
        <a:latin typeface="Trebuchet MS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ahoma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ahoma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2629</TotalTime>
  <Words>1587</Words>
  <Application>Microsoft Macintosh PowerPoint</Application>
  <PresentationFormat>On-screen Show (4:3)</PresentationFormat>
  <Paragraphs>280</Paragraphs>
  <Slides>52</Slides>
  <Notes>35</Notes>
  <HiddenSlides>0</HiddenSlides>
  <MMClips>0</MMClips>
  <ScaleCrop>false</ScaleCrop>
  <HeadingPairs>
    <vt:vector size="4" baseType="variant">
      <vt:variant>
        <vt:lpstr>Theme</vt:lpstr>
      </vt:variant>
      <vt:variant>
        <vt:i4>16</vt:i4>
      </vt:variant>
      <vt:variant>
        <vt:lpstr>Slide Titles</vt:lpstr>
      </vt:variant>
      <vt:variant>
        <vt:i4>52</vt:i4>
      </vt:variant>
    </vt:vector>
  </HeadingPairs>
  <TitlesOfParts>
    <vt:vector size="68" baseType="lpstr"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Aspectos Atuais da Corrupção</dc:title>
  <dc:subject>Controle da Corrupção</dc:subject>
  <dc:creator>Roberto Livianu</dc:creator>
  <dc:description>Faculdade de Direito da USP - pós - 15/09/2011</dc:description>
  <cp:lastModifiedBy>Roberto</cp:lastModifiedBy>
  <cp:revision>159</cp:revision>
  <cp:lastPrinted>1601-01-01T00:00:00Z</cp:lastPrinted>
  <dcterms:created xsi:type="dcterms:W3CDTF">2007-01-29T09:18:32Z</dcterms:created>
  <dcterms:modified xsi:type="dcterms:W3CDTF">2014-11-27T03:06:57Z</dcterms:modified>
</cp:coreProperties>
</file>