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808" r:id="rId2"/>
  </p:sldMasterIdLst>
  <p:notesMasterIdLst>
    <p:notesMasterId r:id="rId33"/>
  </p:notesMasterIdLst>
  <p:handoutMasterIdLst>
    <p:handoutMasterId r:id="rId34"/>
  </p:handoutMasterIdLst>
  <p:sldIdLst>
    <p:sldId id="511" r:id="rId3"/>
    <p:sldId id="781" r:id="rId4"/>
    <p:sldId id="782" r:id="rId5"/>
    <p:sldId id="774" r:id="rId6"/>
    <p:sldId id="785" r:id="rId7"/>
    <p:sldId id="842" r:id="rId8"/>
    <p:sldId id="748" r:id="rId9"/>
    <p:sldId id="729" r:id="rId10"/>
    <p:sldId id="820" r:id="rId11"/>
    <p:sldId id="822" r:id="rId12"/>
    <p:sldId id="790" r:id="rId13"/>
    <p:sldId id="826" r:id="rId14"/>
    <p:sldId id="827" r:id="rId15"/>
    <p:sldId id="828" r:id="rId16"/>
    <p:sldId id="829" r:id="rId17"/>
    <p:sldId id="830" r:id="rId18"/>
    <p:sldId id="831" r:id="rId19"/>
    <p:sldId id="832" r:id="rId20"/>
    <p:sldId id="833" r:id="rId21"/>
    <p:sldId id="835" r:id="rId22"/>
    <p:sldId id="836" r:id="rId23"/>
    <p:sldId id="837" r:id="rId24"/>
    <p:sldId id="838" r:id="rId25"/>
    <p:sldId id="839" r:id="rId26"/>
    <p:sldId id="840" r:id="rId27"/>
    <p:sldId id="843" r:id="rId28"/>
    <p:sldId id="823" r:id="rId29"/>
    <p:sldId id="792" r:id="rId30"/>
    <p:sldId id="825" r:id="rId31"/>
    <p:sldId id="686" r:id="rId32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503" autoAdjust="0"/>
    <p:restoredTop sz="96115" autoAdjust="0"/>
  </p:normalViewPr>
  <p:slideViewPr>
    <p:cSldViewPr>
      <p:cViewPr>
        <p:scale>
          <a:sx n="60" d="100"/>
          <a:sy n="60" d="100"/>
        </p:scale>
        <p:origin x="-142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20"/>
      </p:cViewPr>
      <p:guideLst>
        <p:guide orient="horz" pos="2929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ENIX\GRUPOS\SPCI\DPC\GFOCO\1%20PROJETOS%20E%20ACOES\5%20LEI%20DE%20ACESSO\C&#243;pia%20de%20LAI%20-%20Mapeamento%20Ufs%20e%20Municipios_gRAFIC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ENIX\GRUPOS\SPCI\DPC\GFOCO\1%20PROJETOS%20E%20ACOES\5%20LEI%20DE%20ACESSO\C&#243;pia%20de%20LAI%20-%20Mapeamento%20Ufs%20e%20Municipios_gRAFIC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ENIX\GRUPOS\SPCI\DPC\GFOCO\1%20PROJETOS%20E%20ACOES\5%20LEI%20DE%20ACESSO\C&#243;pia%20de%20LAI%20-%20Mapeamento%20Ufs%20e%20Municipios_gRAFIC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pt-BR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</a:t>
            </a:r>
            <a:r>
              <a:rPr lang="pt-BR" sz="44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 Estados</a:t>
            </a:r>
            <a:endParaRPr lang="pt-BR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5640971324568891E-2"/>
          <c:y val="6.4175293360123883E-2"/>
          <c:w val="0.61272334455910404"/>
          <c:h val="0.85931976950752353"/>
        </c:manualLayout>
      </c:layout>
      <c:pieChart>
        <c:varyColors val="1"/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615629039440081"/>
          <c:y val="0.38928376112112867"/>
          <c:w val="0.34560811541072062"/>
          <c:h val="0.27860541623366469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LAI nas Capitais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0616743067195457E-2"/>
          <c:y val="0.15830231575621881"/>
          <c:w val="0.80343005366553477"/>
          <c:h val="0.7611716558058137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8.5356631125953347E-2"/>
                  <c:y val="-6.42600449129978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LAI </a:t>
                    </a:r>
                    <a:r>
                      <a:rPr lang="en-US" dirty="0" err="1" smtClean="0"/>
                      <a:t>Regulam</a:t>
                    </a:r>
                    <a:r>
                      <a:rPr lang="en-US" dirty="0" smtClean="0"/>
                      <a:t>.</a:t>
                    </a:r>
                    <a:r>
                      <a:rPr lang="en-US" dirty="0"/>
                      <a:t>
37%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Plan_EST_MUN!$K$9:$K$11</c:f>
              <c:strCache>
                <c:ptCount val="3"/>
                <c:pt idx="0">
                  <c:v>CAPITAIS</c:v>
                </c:pt>
                <c:pt idx="1">
                  <c:v>LAI Regulamentada</c:v>
                </c:pt>
                <c:pt idx="2">
                  <c:v>LAI não Regulamentada</c:v>
                </c:pt>
              </c:strCache>
            </c:strRef>
          </c:cat>
          <c:val>
            <c:numRef>
              <c:f>Plan_EST_MUN!$L$9:$L$11</c:f>
              <c:numCache>
                <c:formatCode>General</c:formatCode>
                <c:ptCount val="3"/>
                <c:pt idx="1">
                  <c:v>10</c:v>
                </c:pt>
                <c:pt idx="2">
                  <c:v>17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6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LAI nos Estados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6"/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0.14232815009580554"/>
                  <c:y val="2.2510879709611974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Plan_EST_MUN!$K$4:$K$6</c:f>
              <c:strCache>
                <c:ptCount val="3"/>
                <c:pt idx="0">
                  <c:v>ESTADOS</c:v>
                </c:pt>
                <c:pt idx="1">
                  <c:v>LAI Regulamentada</c:v>
                </c:pt>
                <c:pt idx="2">
                  <c:v>LAI não Regulamentada</c:v>
                </c:pt>
              </c:strCache>
            </c:strRef>
          </c:cat>
          <c:val>
            <c:numRef>
              <c:f>Plan_EST_MUN!$L$4:$L$6</c:f>
              <c:numCache>
                <c:formatCode>General</c:formatCode>
                <c:ptCount val="3"/>
                <c:pt idx="1">
                  <c:v>12</c:v>
                </c:pt>
                <c:pt idx="2">
                  <c:v>14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LAI nos Estados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640971324568877E-2"/>
          <c:y val="6.417529336012387E-2"/>
          <c:w val="0.61272334455910404"/>
          <c:h val="0.85931976950752353"/>
        </c:manualLayout>
      </c:layout>
      <c:pieChart>
        <c:varyColors val="1"/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615629039440081"/>
          <c:y val="0.38928376112112867"/>
          <c:w val="0.34560811541072056"/>
          <c:h val="0.27860541623366469"/>
        </c:manualLayout>
      </c:layout>
    </c:legend>
    <c:plotVisOnly val="1"/>
    <c:dispBlanksAs val="zero"/>
  </c:chart>
  <c:txPr>
    <a:bodyPr/>
    <a:lstStyle/>
    <a:p>
      <a:pPr>
        <a:defRPr sz="20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LAI nos Municípios acima de 100mil hab.</a:t>
            </a:r>
          </a:p>
        </c:rich>
      </c:tx>
      <c:layout>
        <c:manualLayout>
          <c:xMode val="edge"/>
          <c:yMode val="edge"/>
          <c:x val="3.3388453676782073E-2"/>
          <c:y val="1.29050701683552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.131723789949264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LAI </a:t>
                    </a:r>
                    <a:r>
                      <a:rPr lang="en-US" dirty="0" err="1" smtClean="0"/>
                      <a:t>Regulament</a:t>
                    </a:r>
                    <a:r>
                      <a:rPr lang="en-US" dirty="0" smtClean="0"/>
                      <a:t>.</a:t>
                    </a:r>
                    <a:r>
                      <a:rPr lang="en-US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LAI </a:t>
                    </a:r>
                    <a:r>
                      <a:rPr lang="en-US" err="1"/>
                      <a:t>não</a:t>
                    </a:r>
                    <a:r>
                      <a:rPr lang="en-US"/>
                      <a:t> </a:t>
                    </a:r>
                    <a:r>
                      <a:rPr lang="en-US" smtClean="0"/>
                      <a:t>Regulament.</a:t>
                    </a:r>
                    <a:r>
                      <a:rPr lang="en-US"/>
                      <a:t>
92%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Plan_MUN!$K$5:$K$7</c:f>
              <c:strCache>
                <c:ptCount val="3"/>
                <c:pt idx="0">
                  <c:v>Municípios acima de 100mil hab.</c:v>
                </c:pt>
                <c:pt idx="1">
                  <c:v>LAI Regulamentada</c:v>
                </c:pt>
                <c:pt idx="2">
                  <c:v>LAI não Regulamentada</c:v>
                </c:pt>
              </c:strCache>
            </c:strRef>
          </c:cat>
          <c:val>
            <c:numRef>
              <c:f>Plan_MUN!$L$5:$L$7</c:f>
              <c:numCache>
                <c:formatCode>General</c:formatCode>
                <c:ptCount val="3"/>
                <c:pt idx="1">
                  <c:v>21</c:v>
                </c:pt>
                <c:pt idx="2">
                  <c:v>232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2000"/>
      </a:pPr>
      <a:endParaRPr lang="pt-BR"/>
    </a:p>
  </c:txPr>
  <c:externalData r:id="rId1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gu.gov.br/brasiltransparente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gu.gov.br/brasiltransparent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410B2-BDF9-4BE1-A227-133CAC2E25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B4CAD9-DDD5-481B-B48F-C092794A5B38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FNDE – Resolução Nº 29, DE 27 DE JULHO DE 2012:</a:t>
          </a:r>
        </a:p>
        <a:p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Art. 12 - § 10. 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É obrigação do município e do DF</a:t>
          </a:r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nos termos dos </a:t>
          </a:r>
          <a:r>
            <a:rPr lang="pt-BR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arts</a:t>
          </a:r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1º, 2º, 3º, 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7º e 8º da Lei no 12.527 </a:t>
          </a:r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18 de novembro de 2011, 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dar publicidade </a:t>
          </a:r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aos recursos recebidos </a:t>
          </a:r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âmbito desta Resolução </a:t>
          </a:r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bem como à sua destinação</a:t>
          </a:r>
          <a:r>
            <a:rPr lang="pt-B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garantindo o acesso público a informações (...).</a:t>
          </a:r>
          <a:endParaRPr lang="pt-BR" b="0" dirty="0">
            <a:solidFill>
              <a:schemeClr val="tx1"/>
            </a:solidFill>
          </a:endParaRPr>
        </a:p>
      </dgm:t>
    </dgm:pt>
    <dgm:pt modelId="{878E44C4-DE4C-47BA-A83A-D309C070129F}" type="parTrans" cxnId="{E996E136-FA42-4A7D-8410-10397F660B10}">
      <dgm:prSet/>
      <dgm:spPr/>
      <dgm:t>
        <a:bodyPr/>
        <a:lstStyle/>
        <a:p>
          <a:endParaRPr lang="pt-BR"/>
        </a:p>
      </dgm:t>
    </dgm:pt>
    <dgm:pt modelId="{D4E21947-4B9E-4E0D-853A-F8753B58A474}" type="sibTrans" cxnId="{E996E136-FA42-4A7D-8410-10397F660B10}">
      <dgm:prSet/>
      <dgm:spPr/>
      <dgm:t>
        <a:bodyPr/>
        <a:lstStyle/>
        <a:p>
          <a:endParaRPr lang="pt-BR"/>
        </a:p>
      </dgm:t>
    </dgm:pt>
    <dgm:pt modelId="{8197913D-927C-4EA2-8DFE-8A596B652EE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Ministério da Integração Nacional – Portaria Nº- 555, de 4 de Outubro de 2012:</a:t>
          </a:r>
          <a:endParaRPr lang="pt-BR" b="0" dirty="0" smtClean="0">
            <a:solidFill>
              <a:schemeClr val="tx1"/>
            </a:solidFill>
          </a:endParaRPr>
        </a:p>
        <a:p>
          <a:r>
            <a:rPr lang="pt-BR" b="0" dirty="0" smtClean="0">
              <a:solidFill>
                <a:schemeClr val="tx1"/>
              </a:solidFill>
            </a:rPr>
            <a:t>2.2.131.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divulgar, a partir da celebração do convênio</a:t>
          </a:r>
          <a:r>
            <a:rPr lang="pt-BR" b="0" dirty="0" smtClean="0">
              <a:solidFill>
                <a:schemeClr val="tx1"/>
              </a:solidFill>
            </a:rPr>
            <a:t>, as informações listadas no art. 63 do Decreto nº 7.724, de 16 de maio de 2012, que regulamenta a Lei nº 12.527, de 18 de novembro de 2011 (Lei de Acesso à Informação), 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em sítio eletrônico </a:t>
          </a:r>
          <a:r>
            <a:rPr lang="pt-BR" b="1" dirty="0" smtClean="0">
              <a:solidFill>
                <a:schemeClr val="tx1"/>
              </a:solidFill>
            </a:rPr>
            <a:t>e em quadro de avisos de amplo acesso público</a:t>
          </a:r>
          <a:r>
            <a:rPr lang="pt-BR" b="0" dirty="0" smtClean="0">
              <a:solidFill>
                <a:schemeClr val="tx1"/>
              </a:solidFill>
            </a:rPr>
            <a:t> no local da sua sede, que </a:t>
          </a:r>
          <a:r>
            <a:rPr lang="pt-B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deverão ser atualizadas periodicamente </a:t>
          </a:r>
          <a:r>
            <a:rPr lang="pt-BR" b="0" dirty="0" smtClean="0">
              <a:solidFill>
                <a:schemeClr val="tx1"/>
              </a:solidFill>
            </a:rPr>
            <a:t>e ficarem disponíveis até cento e oitenta dias após a entrega da prestação de contas final</a:t>
          </a:r>
        </a:p>
      </dgm:t>
    </dgm:pt>
    <dgm:pt modelId="{BE37B7B3-9768-497A-A4B0-416EA9F7D95E}" type="parTrans" cxnId="{25A6D653-8796-4DCC-BEC5-FB5F1E277806}">
      <dgm:prSet/>
      <dgm:spPr/>
      <dgm:t>
        <a:bodyPr/>
        <a:lstStyle/>
        <a:p>
          <a:endParaRPr lang="pt-BR"/>
        </a:p>
      </dgm:t>
    </dgm:pt>
    <dgm:pt modelId="{ED6CA5A6-1D04-494D-B187-F2A57780DA67}" type="sibTrans" cxnId="{25A6D653-8796-4DCC-BEC5-FB5F1E277806}">
      <dgm:prSet/>
      <dgm:spPr/>
      <dgm:t>
        <a:bodyPr/>
        <a:lstStyle/>
        <a:p>
          <a:endParaRPr lang="pt-BR"/>
        </a:p>
      </dgm:t>
    </dgm:pt>
    <dgm:pt modelId="{7ABFAC6E-0B9D-4D6A-9992-3F5B622E8BC5}" type="pres">
      <dgm:prSet presAssocID="{D0F410B2-BDF9-4BE1-A227-133CAC2E25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187FFC-0FAA-44D3-9870-C715BA557908}" type="pres">
      <dgm:prSet presAssocID="{D8B4CAD9-DDD5-481B-B48F-C092794A5B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0DF1BD-893F-4227-9F33-9D3E365B429A}" type="pres">
      <dgm:prSet presAssocID="{D4E21947-4B9E-4E0D-853A-F8753B58A474}" presName="spacer" presStyleCnt="0"/>
      <dgm:spPr/>
    </dgm:pt>
    <dgm:pt modelId="{CD089FD2-6CD3-441F-9596-69E8978FCE1A}" type="pres">
      <dgm:prSet presAssocID="{8197913D-927C-4EA2-8DFE-8A596B652E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733CB0-4BD1-4D5D-AF68-F9ABDD05A20F}" type="presOf" srcId="{D0F410B2-BDF9-4BE1-A227-133CAC2E2509}" destId="{7ABFAC6E-0B9D-4D6A-9992-3F5B622E8BC5}" srcOrd="0" destOrd="0" presId="urn:microsoft.com/office/officeart/2005/8/layout/vList2"/>
    <dgm:cxn modelId="{F6650676-1135-4963-9A1E-ED49C828E23D}" type="presOf" srcId="{D8B4CAD9-DDD5-481B-B48F-C092794A5B38}" destId="{F7187FFC-0FAA-44D3-9870-C715BA557908}" srcOrd="0" destOrd="0" presId="urn:microsoft.com/office/officeart/2005/8/layout/vList2"/>
    <dgm:cxn modelId="{5E010E55-25FD-4D0F-96E3-06D10A7978D8}" type="presOf" srcId="{8197913D-927C-4EA2-8DFE-8A596B652EED}" destId="{CD089FD2-6CD3-441F-9596-69E8978FCE1A}" srcOrd="0" destOrd="0" presId="urn:microsoft.com/office/officeart/2005/8/layout/vList2"/>
    <dgm:cxn modelId="{E996E136-FA42-4A7D-8410-10397F660B10}" srcId="{D0F410B2-BDF9-4BE1-A227-133CAC2E2509}" destId="{D8B4CAD9-DDD5-481B-B48F-C092794A5B38}" srcOrd="0" destOrd="0" parTransId="{878E44C4-DE4C-47BA-A83A-D309C070129F}" sibTransId="{D4E21947-4B9E-4E0D-853A-F8753B58A474}"/>
    <dgm:cxn modelId="{25A6D653-8796-4DCC-BEC5-FB5F1E277806}" srcId="{D0F410B2-BDF9-4BE1-A227-133CAC2E2509}" destId="{8197913D-927C-4EA2-8DFE-8A596B652EED}" srcOrd="1" destOrd="0" parTransId="{BE37B7B3-9768-497A-A4B0-416EA9F7D95E}" sibTransId="{ED6CA5A6-1D04-494D-B187-F2A57780DA67}"/>
    <dgm:cxn modelId="{5F2936C3-D33C-419D-A819-923AEA85102D}" type="presParOf" srcId="{7ABFAC6E-0B9D-4D6A-9992-3F5B622E8BC5}" destId="{F7187FFC-0FAA-44D3-9870-C715BA557908}" srcOrd="0" destOrd="0" presId="urn:microsoft.com/office/officeart/2005/8/layout/vList2"/>
    <dgm:cxn modelId="{9D406742-7420-4FA0-9B86-C2B0B841C30E}" type="presParOf" srcId="{7ABFAC6E-0B9D-4D6A-9992-3F5B622E8BC5}" destId="{C20DF1BD-893F-4227-9F33-9D3E365B429A}" srcOrd="1" destOrd="0" presId="urn:microsoft.com/office/officeart/2005/8/layout/vList2"/>
    <dgm:cxn modelId="{D724B277-1E90-4846-83B6-DF7AA59267E6}" type="presParOf" srcId="{7ABFAC6E-0B9D-4D6A-9992-3F5B622E8BC5}" destId="{CD089FD2-6CD3-441F-9596-69E8978FCE1A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992321-BD23-408D-AB73-8D5B084D541A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447F0E7-EB9F-4A33-80EC-69542ED2597D}">
      <dgm:prSet custT="1"/>
      <dgm:spPr/>
      <dgm:t>
        <a:bodyPr/>
        <a:lstStyle/>
        <a:p>
          <a:pPr rtl="0"/>
          <a:r>
            <a:rPr lang="pt-BR" sz="2000" dirty="0" smtClean="0"/>
            <a:t>Registrar pedidos de informação;</a:t>
          </a:r>
        </a:p>
      </dgm:t>
    </dgm:pt>
    <dgm:pt modelId="{761F3543-2B06-49D8-BFCF-BBF1295FCD49}" type="parTrans" cxnId="{524342DF-F8C6-4A60-8336-8259810EA5CB}">
      <dgm:prSet/>
      <dgm:spPr/>
      <dgm:t>
        <a:bodyPr/>
        <a:lstStyle/>
        <a:p>
          <a:endParaRPr lang="pt-BR"/>
        </a:p>
      </dgm:t>
    </dgm:pt>
    <dgm:pt modelId="{D8B8F65F-0AFD-4EFC-BEA7-3EBE8DBA8D8E}" type="sibTrans" cxnId="{524342DF-F8C6-4A60-8336-8259810EA5CB}">
      <dgm:prSet/>
      <dgm:spPr/>
      <dgm:t>
        <a:bodyPr/>
        <a:lstStyle/>
        <a:p>
          <a:endParaRPr lang="pt-BR"/>
        </a:p>
      </dgm:t>
    </dgm:pt>
    <dgm:pt modelId="{59C77D61-9046-4278-8698-A5EF3F8765D8}">
      <dgm:prSet custT="1"/>
      <dgm:spPr/>
      <dgm:t>
        <a:bodyPr/>
        <a:lstStyle/>
        <a:p>
          <a:pPr rtl="0"/>
          <a:r>
            <a:rPr lang="pt-BR" sz="2000" dirty="0" smtClean="0"/>
            <a:t>Acompanhar pedidos de informação: trâmites e prazos;</a:t>
          </a:r>
        </a:p>
      </dgm:t>
    </dgm:pt>
    <dgm:pt modelId="{499AEF5B-5FA6-41B7-A329-6D845EE65C7C}" type="parTrans" cxnId="{64C0996D-BF03-440E-BBD0-A2766ED5BB94}">
      <dgm:prSet/>
      <dgm:spPr/>
      <dgm:t>
        <a:bodyPr/>
        <a:lstStyle/>
        <a:p>
          <a:endParaRPr lang="pt-BR"/>
        </a:p>
      </dgm:t>
    </dgm:pt>
    <dgm:pt modelId="{23E0F366-12D3-48FA-A424-D2320933F217}" type="sibTrans" cxnId="{64C0996D-BF03-440E-BBD0-A2766ED5BB94}">
      <dgm:prSet/>
      <dgm:spPr/>
      <dgm:t>
        <a:bodyPr/>
        <a:lstStyle/>
        <a:p>
          <a:endParaRPr lang="pt-BR"/>
        </a:p>
      </dgm:t>
    </dgm:pt>
    <dgm:pt modelId="{BD99E496-B976-434E-A630-09C45C9F4088}">
      <dgm:prSet custT="1"/>
      <dgm:spPr/>
      <dgm:t>
        <a:bodyPr/>
        <a:lstStyle/>
        <a:p>
          <a:r>
            <a:rPr lang="pt-BR" sz="2000" dirty="0" smtClean="0"/>
            <a:t>Consultar respostas recebidas.</a:t>
          </a:r>
        </a:p>
      </dgm:t>
    </dgm:pt>
    <dgm:pt modelId="{09DD88CC-BEF2-46A8-97AE-BFA04B6031ED}" type="parTrans" cxnId="{04782DB0-E942-43AB-9A09-3CD321EE63AA}">
      <dgm:prSet/>
      <dgm:spPr/>
      <dgm:t>
        <a:bodyPr/>
        <a:lstStyle/>
        <a:p>
          <a:endParaRPr lang="pt-BR"/>
        </a:p>
      </dgm:t>
    </dgm:pt>
    <dgm:pt modelId="{B1C48F50-4A62-4692-8238-5BE47A3138D6}" type="sibTrans" cxnId="{04782DB0-E942-43AB-9A09-3CD321EE63AA}">
      <dgm:prSet/>
      <dgm:spPr/>
      <dgm:t>
        <a:bodyPr/>
        <a:lstStyle/>
        <a:p>
          <a:endParaRPr lang="pt-BR"/>
        </a:p>
      </dgm:t>
    </dgm:pt>
    <dgm:pt modelId="{94BA91EA-CCDD-48FD-BF4C-59F53A259207}">
      <dgm:prSet custT="1"/>
      <dgm:spPr/>
      <dgm:t>
        <a:bodyPr/>
        <a:lstStyle/>
        <a:p>
          <a:pPr rtl="0"/>
          <a:r>
            <a:rPr lang="pt-BR" sz="2000" b="0" i="0" dirty="0" smtClean="0"/>
            <a:t>Entrar com recursos;</a:t>
          </a:r>
        </a:p>
      </dgm:t>
    </dgm:pt>
    <dgm:pt modelId="{AF1FDBE8-894A-4551-BEFE-5019DDD0560F}" type="parTrans" cxnId="{5C3082E0-976C-48CD-9B9C-FCF0BAD1EEB1}">
      <dgm:prSet/>
      <dgm:spPr/>
      <dgm:t>
        <a:bodyPr/>
        <a:lstStyle/>
        <a:p>
          <a:endParaRPr lang="pt-BR"/>
        </a:p>
      </dgm:t>
    </dgm:pt>
    <dgm:pt modelId="{E017ADFD-530C-46DF-952F-9DD6FD9BC29F}" type="sibTrans" cxnId="{5C3082E0-976C-48CD-9B9C-FCF0BAD1EEB1}">
      <dgm:prSet/>
      <dgm:spPr/>
      <dgm:t>
        <a:bodyPr/>
        <a:lstStyle/>
        <a:p>
          <a:endParaRPr lang="pt-BR"/>
        </a:p>
      </dgm:t>
    </dgm:pt>
    <dgm:pt modelId="{11399FED-AA95-43CE-B0B4-B96AB47A362B}" type="pres">
      <dgm:prSet presAssocID="{68992321-BD23-408D-AB73-8D5B084D54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B0A101-6B39-4CDE-8AA7-E98C290DB414}" type="pres">
      <dgm:prSet presAssocID="{BD99E496-B976-434E-A630-09C45C9F4088}" presName="boxAndChildren" presStyleCnt="0"/>
      <dgm:spPr/>
      <dgm:t>
        <a:bodyPr/>
        <a:lstStyle/>
        <a:p>
          <a:endParaRPr lang="pt-BR"/>
        </a:p>
      </dgm:t>
    </dgm:pt>
    <dgm:pt modelId="{E93FB436-0482-4FB5-A1B9-560EF3F14997}" type="pres">
      <dgm:prSet presAssocID="{BD99E496-B976-434E-A630-09C45C9F4088}" presName="parentTextBox" presStyleLbl="node1" presStyleIdx="0" presStyleCnt="4"/>
      <dgm:spPr/>
      <dgm:t>
        <a:bodyPr/>
        <a:lstStyle/>
        <a:p>
          <a:endParaRPr lang="pt-BR"/>
        </a:p>
      </dgm:t>
    </dgm:pt>
    <dgm:pt modelId="{30837159-51C0-4D8B-B592-5374F5F0FA4E}" type="pres">
      <dgm:prSet presAssocID="{E017ADFD-530C-46DF-952F-9DD6FD9BC29F}" presName="sp" presStyleCnt="0"/>
      <dgm:spPr/>
      <dgm:t>
        <a:bodyPr/>
        <a:lstStyle/>
        <a:p>
          <a:endParaRPr lang="pt-BR"/>
        </a:p>
      </dgm:t>
    </dgm:pt>
    <dgm:pt modelId="{A8A50839-4D30-4818-91FE-609836871149}" type="pres">
      <dgm:prSet presAssocID="{94BA91EA-CCDD-48FD-BF4C-59F53A259207}" presName="arrowAndChildren" presStyleCnt="0"/>
      <dgm:spPr/>
      <dgm:t>
        <a:bodyPr/>
        <a:lstStyle/>
        <a:p>
          <a:endParaRPr lang="pt-BR"/>
        </a:p>
      </dgm:t>
    </dgm:pt>
    <dgm:pt modelId="{D1AC9A04-16FA-4D01-A75B-2B6282A9227D}" type="pres">
      <dgm:prSet presAssocID="{94BA91EA-CCDD-48FD-BF4C-59F53A259207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FFBD0E52-ACCB-4F7F-8A9A-548F73196C73}" type="pres">
      <dgm:prSet presAssocID="{23E0F366-12D3-48FA-A424-D2320933F217}" presName="sp" presStyleCnt="0"/>
      <dgm:spPr/>
      <dgm:t>
        <a:bodyPr/>
        <a:lstStyle/>
        <a:p>
          <a:endParaRPr lang="pt-BR"/>
        </a:p>
      </dgm:t>
    </dgm:pt>
    <dgm:pt modelId="{8F13DFF5-8BBE-4631-B298-1BF05E14B2BB}" type="pres">
      <dgm:prSet presAssocID="{59C77D61-9046-4278-8698-A5EF3F8765D8}" presName="arrowAndChildren" presStyleCnt="0"/>
      <dgm:spPr/>
      <dgm:t>
        <a:bodyPr/>
        <a:lstStyle/>
        <a:p>
          <a:endParaRPr lang="pt-BR"/>
        </a:p>
      </dgm:t>
    </dgm:pt>
    <dgm:pt modelId="{44E8E84E-B7B8-4D53-AD6E-3465E1B8108F}" type="pres">
      <dgm:prSet presAssocID="{59C77D61-9046-4278-8698-A5EF3F8765D8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DF0EBCBF-B909-4087-B0DF-B31916145B57}" type="pres">
      <dgm:prSet presAssocID="{D8B8F65F-0AFD-4EFC-BEA7-3EBE8DBA8D8E}" presName="sp" presStyleCnt="0"/>
      <dgm:spPr/>
      <dgm:t>
        <a:bodyPr/>
        <a:lstStyle/>
        <a:p>
          <a:endParaRPr lang="pt-BR"/>
        </a:p>
      </dgm:t>
    </dgm:pt>
    <dgm:pt modelId="{739DF1F3-BBA0-4D82-9980-DE29044543DA}" type="pres">
      <dgm:prSet presAssocID="{9447F0E7-EB9F-4A33-80EC-69542ED2597D}" presName="arrowAndChildren" presStyleCnt="0"/>
      <dgm:spPr/>
      <dgm:t>
        <a:bodyPr/>
        <a:lstStyle/>
        <a:p>
          <a:endParaRPr lang="pt-BR"/>
        </a:p>
      </dgm:t>
    </dgm:pt>
    <dgm:pt modelId="{380F10D1-EF68-4AAD-8960-C3619866B475}" type="pres">
      <dgm:prSet presAssocID="{9447F0E7-EB9F-4A33-80EC-69542ED2597D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48B7939A-C9E1-4E7C-AD42-5F3F57380763}" type="presOf" srcId="{68992321-BD23-408D-AB73-8D5B084D541A}" destId="{11399FED-AA95-43CE-B0B4-B96AB47A362B}" srcOrd="0" destOrd="0" presId="urn:microsoft.com/office/officeart/2005/8/layout/process4"/>
    <dgm:cxn modelId="{E661E0E3-2B07-4B2C-8C54-E6BDD489E811}" type="presOf" srcId="{94BA91EA-CCDD-48FD-BF4C-59F53A259207}" destId="{D1AC9A04-16FA-4D01-A75B-2B6282A9227D}" srcOrd="0" destOrd="0" presId="urn:microsoft.com/office/officeart/2005/8/layout/process4"/>
    <dgm:cxn modelId="{933432B0-9BF1-4743-91F5-DB36BAAAF8EA}" type="presOf" srcId="{9447F0E7-EB9F-4A33-80EC-69542ED2597D}" destId="{380F10D1-EF68-4AAD-8960-C3619866B475}" srcOrd="0" destOrd="0" presId="urn:microsoft.com/office/officeart/2005/8/layout/process4"/>
    <dgm:cxn modelId="{04782DB0-E942-43AB-9A09-3CD321EE63AA}" srcId="{68992321-BD23-408D-AB73-8D5B084D541A}" destId="{BD99E496-B976-434E-A630-09C45C9F4088}" srcOrd="3" destOrd="0" parTransId="{09DD88CC-BEF2-46A8-97AE-BFA04B6031ED}" sibTransId="{B1C48F50-4A62-4692-8238-5BE47A3138D6}"/>
    <dgm:cxn modelId="{64C0996D-BF03-440E-BBD0-A2766ED5BB94}" srcId="{68992321-BD23-408D-AB73-8D5B084D541A}" destId="{59C77D61-9046-4278-8698-A5EF3F8765D8}" srcOrd="1" destOrd="0" parTransId="{499AEF5B-5FA6-41B7-A329-6D845EE65C7C}" sibTransId="{23E0F366-12D3-48FA-A424-D2320933F217}"/>
    <dgm:cxn modelId="{5C3082E0-976C-48CD-9B9C-FCF0BAD1EEB1}" srcId="{68992321-BD23-408D-AB73-8D5B084D541A}" destId="{94BA91EA-CCDD-48FD-BF4C-59F53A259207}" srcOrd="2" destOrd="0" parTransId="{AF1FDBE8-894A-4551-BEFE-5019DDD0560F}" sibTransId="{E017ADFD-530C-46DF-952F-9DD6FD9BC29F}"/>
    <dgm:cxn modelId="{18EBC0F0-2FD3-4E1F-9663-F89EE54DB0C5}" type="presOf" srcId="{59C77D61-9046-4278-8698-A5EF3F8765D8}" destId="{44E8E84E-B7B8-4D53-AD6E-3465E1B8108F}" srcOrd="0" destOrd="0" presId="urn:microsoft.com/office/officeart/2005/8/layout/process4"/>
    <dgm:cxn modelId="{E3ED7E8C-EADD-4A7B-A9BD-8DCF85843808}" type="presOf" srcId="{BD99E496-B976-434E-A630-09C45C9F4088}" destId="{E93FB436-0482-4FB5-A1B9-560EF3F14997}" srcOrd="0" destOrd="0" presId="urn:microsoft.com/office/officeart/2005/8/layout/process4"/>
    <dgm:cxn modelId="{524342DF-F8C6-4A60-8336-8259810EA5CB}" srcId="{68992321-BD23-408D-AB73-8D5B084D541A}" destId="{9447F0E7-EB9F-4A33-80EC-69542ED2597D}" srcOrd="0" destOrd="0" parTransId="{761F3543-2B06-49D8-BFCF-BBF1295FCD49}" sibTransId="{D8B8F65F-0AFD-4EFC-BEA7-3EBE8DBA8D8E}"/>
    <dgm:cxn modelId="{7C55E2D7-31F8-4E28-A652-F4E1501592CC}" type="presParOf" srcId="{11399FED-AA95-43CE-B0B4-B96AB47A362B}" destId="{26B0A101-6B39-4CDE-8AA7-E98C290DB414}" srcOrd="0" destOrd="0" presId="urn:microsoft.com/office/officeart/2005/8/layout/process4"/>
    <dgm:cxn modelId="{082DC87D-3F01-4B3E-9CC9-84C7B5D6A618}" type="presParOf" srcId="{26B0A101-6B39-4CDE-8AA7-E98C290DB414}" destId="{E93FB436-0482-4FB5-A1B9-560EF3F14997}" srcOrd="0" destOrd="0" presId="urn:microsoft.com/office/officeart/2005/8/layout/process4"/>
    <dgm:cxn modelId="{8D01DDF7-F593-433A-9BD0-3FC80571463E}" type="presParOf" srcId="{11399FED-AA95-43CE-B0B4-B96AB47A362B}" destId="{30837159-51C0-4D8B-B592-5374F5F0FA4E}" srcOrd="1" destOrd="0" presId="urn:microsoft.com/office/officeart/2005/8/layout/process4"/>
    <dgm:cxn modelId="{47919786-27B9-483F-8C73-087E43AB6200}" type="presParOf" srcId="{11399FED-AA95-43CE-B0B4-B96AB47A362B}" destId="{A8A50839-4D30-4818-91FE-609836871149}" srcOrd="2" destOrd="0" presId="urn:microsoft.com/office/officeart/2005/8/layout/process4"/>
    <dgm:cxn modelId="{83438688-9E2A-4493-887F-AEE208771B24}" type="presParOf" srcId="{A8A50839-4D30-4818-91FE-609836871149}" destId="{D1AC9A04-16FA-4D01-A75B-2B6282A9227D}" srcOrd="0" destOrd="0" presId="urn:microsoft.com/office/officeart/2005/8/layout/process4"/>
    <dgm:cxn modelId="{1B685E2D-3126-4D76-A3DB-9F729BF79021}" type="presParOf" srcId="{11399FED-AA95-43CE-B0B4-B96AB47A362B}" destId="{FFBD0E52-ACCB-4F7F-8A9A-548F73196C73}" srcOrd="3" destOrd="0" presId="urn:microsoft.com/office/officeart/2005/8/layout/process4"/>
    <dgm:cxn modelId="{8317FF56-45F1-49C0-902F-8F6CE2116ACC}" type="presParOf" srcId="{11399FED-AA95-43CE-B0B4-B96AB47A362B}" destId="{8F13DFF5-8BBE-4631-B298-1BF05E14B2BB}" srcOrd="4" destOrd="0" presId="urn:microsoft.com/office/officeart/2005/8/layout/process4"/>
    <dgm:cxn modelId="{FBB378B9-30A2-4739-9CB0-1EE1844B2536}" type="presParOf" srcId="{8F13DFF5-8BBE-4631-B298-1BF05E14B2BB}" destId="{44E8E84E-B7B8-4D53-AD6E-3465E1B8108F}" srcOrd="0" destOrd="0" presId="urn:microsoft.com/office/officeart/2005/8/layout/process4"/>
    <dgm:cxn modelId="{38F6AA6F-6AC8-4A72-9BF5-944AC52E1939}" type="presParOf" srcId="{11399FED-AA95-43CE-B0B4-B96AB47A362B}" destId="{DF0EBCBF-B909-4087-B0DF-B31916145B57}" srcOrd="5" destOrd="0" presId="urn:microsoft.com/office/officeart/2005/8/layout/process4"/>
    <dgm:cxn modelId="{3F71C7B8-5897-4533-B2B4-6BCF730EC29B}" type="presParOf" srcId="{11399FED-AA95-43CE-B0B4-B96AB47A362B}" destId="{739DF1F3-BBA0-4D82-9980-DE29044543DA}" srcOrd="6" destOrd="0" presId="urn:microsoft.com/office/officeart/2005/8/layout/process4"/>
    <dgm:cxn modelId="{2686DFB4-490E-4A9C-8E82-6B4BD0951F36}" type="presParOf" srcId="{739DF1F3-BBA0-4D82-9980-DE29044543DA}" destId="{380F10D1-EF68-4AAD-8960-C3619866B4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495282-9882-4C1C-A89D-186B6351EEE5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C44C54C1-C19F-4EF7-9EC0-10FA70D978C8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bg1"/>
              </a:solidFill>
            </a:rPr>
            <a:t>Informações </a:t>
          </a:r>
        </a:p>
        <a:p>
          <a:r>
            <a:rPr lang="pt-BR" sz="3200" b="1" dirty="0" smtClean="0">
              <a:solidFill>
                <a:schemeClr val="bg1"/>
              </a:solidFill>
            </a:rPr>
            <a:t>Gerenciais do </a:t>
          </a:r>
          <a:r>
            <a:rPr lang="pt-BR" sz="3200" b="1" dirty="0" err="1" smtClean="0">
              <a:solidFill>
                <a:schemeClr val="bg1"/>
              </a:solidFill>
            </a:rPr>
            <a:t>e-SIC</a:t>
          </a:r>
          <a:endParaRPr lang="pt-BR" sz="3200" b="1" dirty="0" smtClean="0">
            <a:solidFill>
              <a:schemeClr val="bg1"/>
            </a:solidFill>
          </a:endParaRPr>
        </a:p>
        <a:p>
          <a:r>
            <a:rPr lang="pt-BR" sz="3200" b="1" dirty="0" smtClean="0">
              <a:solidFill>
                <a:schemeClr val="bg1"/>
              </a:solidFill>
            </a:rPr>
            <a:t>(Microsoft </a:t>
          </a:r>
          <a:r>
            <a:rPr lang="pt-BR" sz="3200" b="1" dirty="0" err="1" smtClean="0">
              <a:solidFill>
                <a:schemeClr val="bg1"/>
              </a:solidFill>
            </a:rPr>
            <a:t>Report</a:t>
          </a:r>
          <a:r>
            <a:rPr lang="pt-BR" sz="3200" b="1" dirty="0" smtClean="0">
              <a:solidFill>
                <a:schemeClr val="bg1"/>
              </a:solidFill>
            </a:rPr>
            <a:t> Service)</a:t>
          </a:r>
          <a:endParaRPr lang="pt-BR" sz="3200" b="1" dirty="0">
            <a:solidFill>
              <a:schemeClr val="bg1"/>
            </a:solidFill>
          </a:endParaRPr>
        </a:p>
      </dgm:t>
    </dgm:pt>
    <dgm:pt modelId="{DF7A1F8A-C653-4EE5-BB9D-0D5C05F22419}" type="parTrans" cxnId="{3CD534D0-6CED-4D3C-BF82-220B642238DE}">
      <dgm:prSet/>
      <dgm:spPr/>
      <dgm:t>
        <a:bodyPr/>
        <a:lstStyle/>
        <a:p>
          <a:endParaRPr lang="pt-BR"/>
        </a:p>
      </dgm:t>
    </dgm:pt>
    <dgm:pt modelId="{5EF65285-E207-483D-9CEA-EB864D7A84CD}" type="sibTrans" cxnId="{3CD534D0-6CED-4D3C-BF82-220B642238DE}">
      <dgm:prSet/>
      <dgm:spPr/>
      <dgm:t>
        <a:bodyPr/>
        <a:lstStyle/>
        <a:p>
          <a:endParaRPr lang="pt-BR"/>
        </a:p>
      </dgm:t>
    </dgm:pt>
    <dgm:pt modelId="{2E234A36-2959-4E14-93D5-11BBB945C0C6}" type="pres">
      <dgm:prSet presAssocID="{DB495282-9882-4C1C-A89D-186B6351EEE5}" presName="Name0" presStyleCnt="0">
        <dgm:presLayoutVars>
          <dgm:dir/>
          <dgm:animLvl val="lvl"/>
          <dgm:resizeHandles val="exact"/>
        </dgm:presLayoutVars>
      </dgm:prSet>
      <dgm:spPr/>
    </dgm:pt>
    <dgm:pt modelId="{908BB0F2-A9B4-40F2-B9F9-F4EC8E66DED8}" type="pres">
      <dgm:prSet presAssocID="{DB495282-9882-4C1C-A89D-186B6351EEE5}" presName="dummy" presStyleCnt="0"/>
      <dgm:spPr/>
    </dgm:pt>
    <dgm:pt modelId="{37ADDC83-436E-4FE0-AAB1-20D06CCADBC2}" type="pres">
      <dgm:prSet presAssocID="{DB495282-9882-4C1C-A89D-186B6351EEE5}" presName="linH" presStyleCnt="0"/>
      <dgm:spPr/>
    </dgm:pt>
    <dgm:pt modelId="{2996CB38-925A-4828-9F36-1A69AB4C031C}" type="pres">
      <dgm:prSet presAssocID="{DB495282-9882-4C1C-A89D-186B6351EEE5}" presName="padding1" presStyleCnt="0"/>
      <dgm:spPr/>
    </dgm:pt>
    <dgm:pt modelId="{9FB062C1-DFAA-4506-A581-9BD228235265}" type="pres">
      <dgm:prSet presAssocID="{C44C54C1-C19F-4EF7-9EC0-10FA70D978C8}" presName="linV" presStyleCnt="0"/>
      <dgm:spPr/>
    </dgm:pt>
    <dgm:pt modelId="{C169BA9B-01A1-4D05-99E6-1894F5BFCB9B}" type="pres">
      <dgm:prSet presAssocID="{C44C54C1-C19F-4EF7-9EC0-10FA70D978C8}" presName="spVertical1" presStyleCnt="0"/>
      <dgm:spPr/>
    </dgm:pt>
    <dgm:pt modelId="{6C94D9A7-C228-41DF-A7CD-CD355AD78DC7}" type="pres">
      <dgm:prSet presAssocID="{C44C54C1-C19F-4EF7-9EC0-10FA70D978C8}" presName="parTx" presStyleLbl="revTx" presStyleIdx="0" presStyleCnt="1" custLinFactNeighborX="-6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46B282-55EC-48BE-9C84-4D580B391E77}" type="pres">
      <dgm:prSet presAssocID="{C44C54C1-C19F-4EF7-9EC0-10FA70D978C8}" presName="spVertical2" presStyleCnt="0"/>
      <dgm:spPr/>
    </dgm:pt>
    <dgm:pt modelId="{5A49FC6E-201F-4B4D-9AD8-1B08C47A2E45}" type="pres">
      <dgm:prSet presAssocID="{C44C54C1-C19F-4EF7-9EC0-10FA70D978C8}" presName="spVertical3" presStyleCnt="0"/>
      <dgm:spPr/>
    </dgm:pt>
    <dgm:pt modelId="{4798CB42-1DDC-4D2D-AE15-BE73D73E7FF7}" type="pres">
      <dgm:prSet presAssocID="{DB495282-9882-4C1C-A89D-186B6351EEE5}" presName="padding2" presStyleCnt="0"/>
      <dgm:spPr/>
    </dgm:pt>
    <dgm:pt modelId="{0A214A93-BBCD-4D26-9B58-2F685D55B286}" type="pres">
      <dgm:prSet presAssocID="{DB495282-9882-4C1C-A89D-186B6351EEE5}" presName="negArrow" presStyleCnt="0"/>
      <dgm:spPr/>
    </dgm:pt>
    <dgm:pt modelId="{12837F08-432D-4F85-8D3F-68ABD8EDDD99}" type="pres">
      <dgm:prSet presAssocID="{DB495282-9882-4C1C-A89D-186B6351EEE5}" presName="backgroundArrow" presStyleLbl="node1" presStyleIdx="0" presStyleCnt="1"/>
      <dgm:spPr/>
    </dgm:pt>
  </dgm:ptLst>
  <dgm:cxnLst>
    <dgm:cxn modelId="{10F0FA58-6CCB-40ED-AF03-70ED8E8DDA64}" type="presOf" srcId="{C44C54C1-C19F-4EF7-9EC0-10FA70D978C8}" destId="{6C94D9A7-C228-41DF-A7CD-CD355AD78DC7}" srcOrd="0" destOrd="0" presId="urn:microsoft.com/office/officeart/2005/8/layout/hProcess3"/>
    <dgm:cxn modelId="{E8F3D1C3-9338-4C5E-8DF4-37999E7DC344}" type="presOf" srcId="{DB495282-9882-4C1C-A89D-186B6351EEE5}" destId="{2E234A36-2959-4E14-93D5-11BBB945C0C6}" srcOrd="0" destOrd="0" presId="urn:microsoft.com/office/officeart/2005/8/layout/hProcess3"/>
    <dgm:cxn modelId="{3CD534D0-6CED-4D3C-BF82-220B642238DE}" srcId="{DB495282-9882-4C1C-A89D-186B6351EEE5}" destId="{C44C54C1-C19F-4EF7-9EC0-10FA70D978C8}" srcOrd="0" destOrd="0" parTransId="{DF7A1F8A-C653-4EE5-BB9D-0D5C05F22419}" sibTransId="{5EF65285-E207-483D-9CEA-EB864D7A84CD}"/>
    <dgm:cxn modelId="{8FB6C53E-80B1-41F3-9E39-2925AC6B62D0}" type="presParOf" srcId="{2E234A36-2959-4E14-93D5-11BBB945C0C6}" destId="{908BB0F2-A9B4-40F2-B9F9-F4EC8E66DED8}" srcOrd="0" destOrd="0" presId="urn:microsoft.com/office/officeart/2005/8/layout/hProcess3"/>
    <dgm:cxn modelId="{F5F78A0F-57ED-4689-9636-692E5C57CCEE}" type="presParOf" srcId="{2E234A36-2959-4E14-93D5-11BBB945C0C6}" destId="{37ADDC83-436E-4FE0-AAB1-20D06CCADBC2}" srcOrd="1" destOrd="0" presId="urn:microsoft.com/office/officeart/2005/8/layout/hProcess3"/>
    <dgm:cxn modelId="{631E3955-1882-4882-AE77-BCB1DF4C0723}" type="presParOf" srcId="{37ADDC83-436E-4FE0-AAB1-20D06CCADBC2}" destId="{2996CB38-925A-4828-9F36-1A69AB4C031C}" srcOrd="0" destOrd="0" presId="urn:microsoft.com/office/officeart/2005/8/layout/hProcess3"/>
    <dgm:cxn modelId="{3C3C420F-C531-42CE-88B1-3C7A600167FD}" type="presParOf" srcId="{37ADDC83-436E-4FE0-AAB1-20D06CCADBC2}" destId="{9FB062C1-DFAA-4506-A581-9BD228235265}" srcOrd="1" destOrd="0" presId="urn:microsoft.com/office/officeart/2005/8/layout/hProcess3"/>
    <dgm:cxn modelId="{55B4DB69-FD98-4095-917C-C6CCB475B924}" type="presParOf" srcId="{9FB062C1-DFAA-4506-A581-9BD228235265}" destId="{C169BA9B-01A1-4D05-99E6-1894F5BFCB9B}" srcOrd="0" destOrd="0" presId="urn:microsoft.com/office/officeart/2005/8/layout/hProcess3"/>
    <dgm:cxn modelId="{F5BD9494-2041-43C7-A054-2597B878A466}" type="presParOf" srcId="{9FB062C1-DFAA-4506-A581-9BD228235265}" destId="{6C94D9A7-C228-41DF-A7CD-CD355AD78DC7}" srcOrd="1" destOrd="0" presId="urn:microsoft.com/office/officeart/2005/8/layout/hProcess3"/>
    <dgm:cxn modelId="{3F2C35C0-EB34-4660-B5BD-ED75B543EDDB}" type="presParOf" srcId="{9FB062C1-DFAA-4506-A581-9BD228235265}" destId="{3F46B282-55EC-48BE-9C84-4D580B391E77}" srcOrd="2" destOrd="0" presId="urn:microsoft.com/office/officeart/2005/8/layout/hProcess3"/>
    <dgm:cxn modelId="{A07601A9-0E6C-4D7C-8E61-8C242E0B4115}" type="presParOf" srcId="{9FB062C1-DFAA-4506-A581-9BD228235265}" destId="{5A49FC6E-201F-4B4D-9AD8-1B08C47A2E45}" srcOrd="3" destOrd="0" presId="urn:microsoft.com/office/officeart/2005/8/layout/hProcess3"/>
    <dgm:cxn modelId="{D05D7E49-2E4D-4F38-82BF-41BC44883EAD}" type="presParOf" srcId="{37ADDC83-436E-4FE0-AAB1-20D06CCADBC2}" destId="{4798CB42-1DDC-4D2D-AE15-BE73D73E7FF7}" srcOrd="2" destOrd="0" presId="urn:microsoft.com/office/officeart/2005/8/layout/hProcess3"/>
    <dgm:cxn modelId="{C5CFBDD1-D7E3-4D09-BFE1-D0AEEC323028}" type="presParOf" srcId="{37ADDC83-436E-4FE0-AAB1-20D06CCADBC2}" destId="{0A214A93-BBCD-4D26-9B58-2F685D55B286}" srcOrd="3" destOrd="0" presId="urn:microsoft.com/office/officeart/2005/8/layout/hProcess3"/>
    <dgm:cxn modelId="{123F5F90-B89A-4C6F-BACC-6DBB0AE3DE05}" type="presParOf" srcId="{37ADDC83-436E-4FE0-AAB1-20D06CCADBC2}" destId="{12837F08-432D-4F85-8D3F-68ABD8EDDD9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F410B2-BDF9-4BE1-A227-133CAC2E2509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9A87F7-F70E-4774-BC50-E2AFAA4B581E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Publicação da </a:t>
          </a:r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remuneração individualizada 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todos os servidores civis e militares</a:t>
          </a:r>
          <a:endParaRPr lang="pt-BR" dirty="0">
            <a:solidFill>
              <a:schemeClr val="tx1"/>
            </a:solidFill>
          </a:endParaRPr>
        </a:p>
      </dgm:t>
    </dgm:pt>
    <dgm:pt modelId="{96130F09-FC4C-40A2-A79E-5D66BBA043BA}" type="parTrans" cxnId="{CDB9551E-46A5-40FB-A7BA-1DBDBBBD2B23}">
      <dgm:prSet/>
      <dgm:spPr/>
      <dgm:t>
        <a:bodyPr/>
        <a:lstStyle/>
        <a:p>
          <a:endParaRPr lang="pt-BR"/>
        </a:p>
      </dgm:t>
    </dgm:pt>
    <dgm:pt modelId="{7F54F351-58F9-4E3F-AFA9-6C7045CB8A83}" type="sibTrans" cxnId="{CDB9551E-46A5-40FB-A7BA-1DBDBBBD2B23}">
      <dgm:prSet/>
      <dgm:spPr/>
      <dgm:t>
        <a:bodyPr/>
        <a:lstStyle/>
        <a:p>
          <a:endParaRPr lang="pt-BR"/>
        </a:p>
      </dgm:t>
    </dgm:pt>
    <dgm:pt modelId="{6554EC72-9E10-4AA0-AD1C-B67BD4BFC66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Banco Central passa a divulgar os </a:t>
          </a:r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votos individuais dos diretores nas decisões do COPOM</a:t>
          </a:r>
          <a:endParaRPr lang="pt-BR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9208BD-CD9D-40D0-9CBF-B5876898A62F}" type="parTrans" cxnId="{FAAE1968-FBBD-40D5-95E4-BB15147F34F3}">
      <dgm:prSet/>
      <dgm:spPr/>
      <dgm:t>
        <a:bodyPr/>
        <a:lstStyle/>
        <a:p>
          <a:endParaRPr lang="pt-BR"/>
        </a:p>
      </dgm:t>
    </dgm:pt>
    <dgm:pt modelId="{B6172F32-F63A-434D-BAEA-FC24C05CFAA5}" type="sibTrans" cxnId="{FAAE1968-FBBD-40D5-95E4-BB15147F34F3}">
      <dgm:prSet/>
      <dgm:spPr/>
      <dgm:t>
        <a:bodyPr/>
        <a:lstStyle/>
        <a:p>
          <a:endParaRPr lang="pt-BR"/>
        </a:p>
      </dgm:t>
    </dgm:pt>
    <dgm:pt modelId="{7F205686-1485-418B-BF8E-EA574B03579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Ministério da Defesa anuncia que foram </a:t>
          </a:r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localizados documentos sigilosos produzidos entre 1946 e 1991 pelo extinto Estado Maior das Forças Armadas 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 que disponibilizará as informações</a:t>
          </a:r>
          <a:endParaRPr lang="pt-BR" dirty="0">
            <a:solidFill>
              <a:schemeClr val="tx1"/>
            </a:solidFill>
          </a:endParaRPr>
        </a:p>
      </dgm:t>
    </dgm:pt>
    <dgm:pt modelId="{71A4164B-6392-46E7-84E8-21AE2BFF4B21}" type="parTrans" cxnId="{37FBAD61-A23A-4B4B-95EC-763FE6C2B74E}">
      <dgm:prSet/>
      <dgm:spPr/>
      <dgm:t>
        <a:bodyPr/>
        <a:lstStyle/>
        <a:p>
          <a:endParaRPr lang="pt-BR"/>
        </a:p>
      </dgm:t>
    </dgm:pt>
    <dgm:pt modelId="{001627E3-C1F4-420C-94B7-9F19313CEF6E}" type="sibTrans" cxnId="{37FBAD61-A23A-4B4B-95EC-763FE6C2B74E}">
      <dgm:prSet/>
      <dgm:spPr/>
      <dgm:t>
        <a:bodyPr/>
        <a:lstStyle/>
        <a:p>
          <a:endParaRPr lang="pt-BR"/>
        </a:p>
      </dgm:t>
    </dgm:pt>
    <dgm:pt modelId="{063C757A-1833-4143-9917-550DFB63F63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Ministério do Planejamento divulga informações na internet sobre </a:t>
          </a:r>
          <a:r>
            <a:rPr lang="pt-BR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imóveis funcionais</a:t>
          </a:r>
          <a:endParaRPr lang="pt-BR" dirty="0">
            <a:solidFill>
              <a:schemeClr val="tx1"/>
            </a:solidFill>
          </a:endParaRPr>
        </a:p>
      </dgm:t>
    </dgm:pt>
    <dgm:pt modelId="{8E63191C-CE3D-47F7-B342-22D894FBF0B6}" type="parTrans" cxnId="{B9FAC193-E74A-4056-B284-D27BFE32EC6C}">
      <dgm:prSet/>
      <dgm:spPr/>
      <dgm:t>
        <a:bodyPr/>
        <a:lstStyle/>
        <a:p>
          <a:endParaRPr lang="pt-BR"/>
        </a:p>
      </dgm:t>
    </dgm:pt>
    <dgm:pt modelId="{C28BD758-2590-4419-B5B2-6C50CD23A01F}" type="sibTrans" cxnId="{B9FAC193-E74A-4056-B284-D27BFE32EC6C}">
      <dgm:prSet/>
      <dgm:spPr/>
      <dgm:t>
        <a:bodyPr/>
        <a:lstStyle/>
        <a:p>
          <a:endParaRPr lang="pt-BR"/>
        </a:p>
      </dgm:t>
    </dgm:pt>
    <dgm:pt modelId="{22AC5B2C-4C19-4E7E-94E3-0A8DF5261C9E}" type="pres">
      <dgm:prSet presAssocID="{D0F410B2-BDF9-4BE1-A227-133CAC2E25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21F899-964C-4059-8A2E-E858ABEBEF57}" type="pres">
      <dgm:prSet presAssocID="{A99A87F7-F70E-4774-BC50-E2AFAA4B581E}" presName="comp" presStyleCnt="0"/>
      <dgm:spPr/>
    </dgm:pt>
    <dgm:pt modelId="{757DC747-2B22-4FCF-89BD-360DB32756F7}" type="pres">
      <dgm:prSet presAssocID="{A99A87F7-F70E-4774-BC50-E2AFAA4B581E}" presName="box" presStyleLbl="node1" presStyleIdx="0" presStyleCnt="4"/>
      <dgm:spPr/>
      <dgm:t>
        <a:bodyPr/>
        <a:lstStyle/>
        <a:p>
          <a:endParaRPr lang="pt-BR"/>
        </a:p>
      </dgm:t>
    </dgm:pt>
    <dgm:pt modelId="{9A8ED9AB-657B-4D56-B2F3-332F978FC844}" type="pres">
      <dgm:prSet presAssocID="{A99A87F7-F70E-4774-BC50-E2AFAA4B581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EA54630-A393-4405-A2A3-2863AD4C5274}" type="pres">
      <dgm:prSet presAssocID="{A99A87F7-F70E-4774-BC50-E2AFAA4B581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D49BE-6753-491D-8BDD-1CCBC00FBE2F}" type="pres">
      <dgm:prSet presAssocID="{7F54F351-58F9-4E3F-AFA9-6C7045CB8A83}" presName="spacer" presStyleCnt="0"/>
      <dgm:spPr/>
    </dgm:pt>
    <dgm:pt modelId="{0A073AC1-1645-44ED-ACAB-5AD0988FF8CE}" type="pres">
      <dgm:prSet presAssocID="{6554EC72-9E10-4AA0-AD1C-B67BD4BFC666}" presName="comp" presStyleCnt="0"/>
      <dgm:spPr/>
    </dgm:pt>
    <dgm:pt modelId="{6F1D15E6-DAFC-4EA4-8B33-4FD2E5E783C3}" type="pres">
      <dgm:prSet presAssocID="{6554EC72-9E10-4AA0-AD1C-B67BD4BFC666}" presName="box" presStyleLbl="node1" presStyleIdx="1" presStyleCnt="4"/>
      <dgm:spPr/>
      <dgm:t>
        <a:bodyPr/>
        <a:lstStyle/>
        <a:p>
          <a:endParaRPr lang="pt-BR"/>
        </a:p>
      </dgm:t>
    </dgm:pt>
    <dgm:pt modelId="{6C94E824-004D-4459-8565-84B884B25B38}" type="pres">
      <dgm:prSet presAssocID="{6554EC72-9E10-4AA0-AD1C-B67BD4BFC6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DF93755-6687-4C92-88CC-19CFC597B46D}" type="pres">
      <dgm:prSet presAssocID="{6554EC72-9E10-4AA0-AD1C-B67BD4BFC6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3CA6A0-D539-44F4-BF90-115E49F9420D}" type="pres">
      <dgm:prSet presAssocID="{B6172F32-F63A-434D-BAEA-FC24C05CFAA5}" presName="spacer" presStyleCnt="0"/>
      <dgm:spPr/>
    </dgm:pt>
    <dgm:pt modelId="{795A5F25-CFFB-4B84-9D20-045F0DC281DC}" type="pres">
      <dgm:prSet presAssocID="{7F205686-1485-418B-BF8E-EA574B03579D}" presName="comp" presStyleCnt="0"/>
      <dgm:spPr/>
    </dgm:pt>
    <dgm:pt modelId="{6F5B335B-3942-4BA3-90A9-DD548BC3F4AE}" type="pres">
      <dgm:prSet presAssocID="{7F205686-1485-418B-BF8E-EA574B03579D}" presName="box" presStyleLbl="node1" presStyleIdx="2" presStyleCnt="4"/>
      <dgm:spPr/>
      <dgm:t>
        <a:bodyPr/>
        <a:lstStyle/>
        <a:p>
          <a:endParaRPr lang="pt-BR"/>
        </a:p>
      </dgm:t>
    </dgm:pt>
    <dgm:pt modelId="{704C9C84-213C-4202-BADA-4C6784167D32}" type="pres">
      <dgm:prSet presAssocID="{7F205686-1485-418B-BF8E-EA574B03579D}" presName="img" presStyleLbl="fgImgPlace1" presStyleIdx="2" presStyleCnt="4" custScaleX="999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CDAD4E0-610D-4889-B45A-DF641916A5FC}" type="pres">
      <dgm:prSet presAssocID="{7F205686-1485-418B-BF8E-EA574B03579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565257-AD28-49FF-A477-312F86AC37B5}" type="pres">
      <dgm:prSet presAssocID="{001627E3-C1F4-420C-94B7-9F19313CEF6E}" presName="spacer" presStyleCnt="0"/>
      <dgm:spPr/>
    </dgm:pt>
    <dgm:pt modelId="{1D46ECFB-E436-4F2E-B6BA-203941BB7632}" type="pres">
      <dgm:prSet presAssocID="{063C757A-1833-4143-9917-550DFB63F632}" presName="comp" presStyleCnt="0"/>
      <dgm:spPr/>
    </dgm:pt>
    <dgm:pt modelId="{82F9AF6F-FDEB-4317-91DB-82303D608038}" type="pres">
      <dgm:prSet presAssocID="{063C757A-1833-4143-9917-550DFB63F632}" presName="box" presStyleLbl="node1" presStyleIdx="3" presStyleCnt="4"/>
      <dgm:spPr/>
      <dgm:t>
        <a:bodyPr/>
        <a:lstStyle/>
        <a:p>
          <a:endParaRPr lang="pt-BR"/>
        </a:p>
      </dgm:t>
    </dgm:pt>
    <dgm:pt modelId="{0BE2D813-5FCA-45D4-95E4-AB55D85B43B2}" type="pres">
      <dgm:prSet presAssocID="{063C757A-1833-4143-9917-550DFB63F63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7472AC-A9BD-4806-8A88-44349B06802D}" type="pres">
      <dgm:prSet presAssocID="{063C757A-1833-4143-9917-550DFB63F6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04E5AB-E4CD-4E27-9F6E-50AFCBA78494}" type="presOf" srcId="{A99A87F7-F70E-4774-BC50-E2AFAA4B581E}" destId="{757DC747-2B22-4FCF-89BD-360DB32756F7}" srcOrd="0" destOrd="0" presId="urn:microsoft.com/office/officeart/2005/8/layout/vList4#3"/>
    <dgm:cxn modelId="{37FBAD61-A23A-4B4B-95EC-763FE6C2B74E}" srcId="{D0F410B2-BDF9-4BE1-A227-133CAC2E2509}" destId="{7F205686-1485-418B-BF8E-EA574B03579D}" srcOrd="2" destOrd="0" parTransId="{71A4164B-6392-46E7-84E8-21AE2BFF4B21}" sibTransId="{001627E3-C1F4-420C-94B7-9F19313CEF6E}"/>
    <dgm:cxn modelId="{FE018585-B522-48ED-89F4-FCEFA222138A}" type="presOf" srcId="{063C757A-1833-4143-9917-550DFB63F632}" destId="{82F9AF6F-FDEB-4317-91DB-82303D608038}" srcOrd="0" destOrd="0" presId="urn:microsoft.com/office/officeart/2005/8/layout/vList4#3"/>
    <dgm:cxn modelId="{85F293D8-7732-47D7-BC28-7B5EFF5453EB}" type="presOf" srcId="{7F205686-1485-418B-BF8E-EA574B03579D}" destId="{6F5B335B-3942-4BA3-90A9-DD548BC3F4AE}" srcOrd="0" destOrd="0" presId="urn:microsoft.com/office/officeart/2005/8/layout/vList4#3"/>
    <dgm:cxn modelId="{72BF7DE3-E4EE-42D4-9DF4-7ADCB8616426}" type="presOf" srcId="{D0F410B2-BDF9-4BE1-A227-133CAC2E2509}" destId="{22AC5B2C-4C19-4E7E-94E3-0A8DF5261C9E}" srcOrd="0" destOrd="0" presId="urn:microsoft.com/office/officeart/2005/8/layout/vList4#3"/>
    <dgm:cxn modelId="{C4025284-E19A-4D79-95C0-80119AE3E828}" type="presOf" srcId="{6554EC72-9E10-4AA0-AD1C-B67BD4BFC666}" destId="{6F1D15E6-DAFC-4EA4-8B33-4FD2E5E783C3}" srcOrd="0" destOrd="0" presId="urn:microsoft.com/office/officeart/2005/8/layout/vList4#3"/>
    <dgm:cxn modelId="{FAAE1968-FBBD-40D5-95E4-BB15147F34F3}" srcId="{D0F410B2-BDF9-4BE1-A227-133CAC2E2509}" destId="{6554EC72-9E10-4AA0-AD1C-B67BD4BFC666}" srcOrd="1" destOrd="0" parTransId="{D29208BD-CD9D-40D0-9CBF-B5876898A62F}" sibTransId="{B6172F32-F63A-434D-BAEA-FC24C05CFAA5}"/>
    <dgm:cxn modelId="{B9FAC193-E74A-4056-B284-D27BFE32EC6C}" srcId="{D0F410B2-BDF9-4BE1-A227-133CAC2E2509}" destId="{063C757A-1833-4143-9917-550DFB63F632}" srcOrd="3" destOrd="0" parTransId="{8E63191C-CE3D-47F7-B342-22D894FBF0B6}" sibTransId="{C28BD758-2590-4419-B5B2-6C50CD23A01F}"/>
    <dgm:cxn modelId="{85E75C4D-076D-458C-82FE-BAEE7B23DFA3}" type="presOf" srcId="{063C757A-1833-4143-9917-550DFB63F632}" destId="{647472AC-A9BD-4806-8A88-44349B06802D}" srcOrd="1" destOrd="0" presId="urn:microsoft.com/office/officeart/2005/8/layout/vList4#3"/>
    <dgm:cxn modelId="{0725DCF7-3AA9-441B-A062-D43CCDC0E2F9}" type="presOf" srcId="{6554EC72-9E10-4AA0-AD1C-B67BD4BFC666}" destId="{5DF93755-6687-4C92-88CC-19CFC597B46D}" srcOrd="1" destOrd="0" presId="urn:microsoft.com/office/officeart/2005/8/layout/vList4#3"/>
    <dgm:cxn modelId="{6251202B-BA3F-438C-A0B6-D5BD14A53E1B}" type="presOf" srcId="{7F205686-1485-418B-BF8E-EA574B03579D}" destId="{1CDAD4E0-610D-4889-B45A-DF641916A5FC}" srcOrd="1" destOrd="0" presId="urn:microsoft.com/office/officeart/2005/8/layout/vList4#3"/>
    <dgm:cxn modelId="{CDB9551E-46A5-40FB-A7BA-1DBDBBBD2B23}" srcId="{D0F410B2-BDF9-4BE1-A227-133CAC2E2509}" destId="{A99A87F7-F70E-4774-BC50-E2AFAA4B581E}" srcOrd="0" destOrd="0" parTransId="{96130F09-FC4C-40A2-A79E-5D66BBA043BA}" sibTransId="{7F54F351-58F9-4E3F-AFA9-6C7045CB8A83}"/>
    <dgm:cxn modelId="{AF89A3C0-F487-4E78-A820-C13FA3B1B8C9}" type="presOf" srcId="{A99A87F7-F70E-4774-BC50-E2AFAA4B581E}" destId="{EEA54630-A393-4405-A2A3-2863AD4C5274}" srcOrd="1" destOrd="0" presId="urn:microsoft.com/office/officeart/2005/8/layout/vList4#3"/>
    <dgm:cxn modelId="{0DBBE598-4C96-411B-B202-E5187A2A4A67}" type="presParOf" srcId="{22AC5B2C-4C19-4E7E-94E3-0A8DF5261C9E}" destId="{4C21F899-964C-4059-8A2E-E858ABEBEF57}" srcOrd="0" destOrd="0" presId="urn:microsoft.com/office/officeart/2005/8/layout/vList4#3"/>
    <dgm:cxn modelId="{39D30E66-D685-4846-B263-BEE5A4DB6026}" type="presParOf" srcId="{4C21F899-964C-4059-8A2E-E858ABEBEF57}" destId="{757DC747-2B22-4FCF-89BD-360DB32756F7}" srcOrd="0" destOrd="0" presId="urn:microsoft.com/office/officeart/2005/8/layout/vList4#3"/>
    <dgm:cxn modelId="{07D2B173-6D5C-4EC9-BB0E-8F9DDFF35BBF}" type="presParOf" srcId="{4C21F899-964C-4059-8A2E-E858ABEBEF57}" destId="{9A8ED9AB-657B-4D56-B2F3-332F978FC844}" srcOrd="1" destOrd="0" presId="urn:microsoft.com/office/officeart/2005/8/layout/vList4#3"/>
    <dgm:cxn modelId="{AC616DE1-04E8-4C1F-97B8-D72532543513}" type="presParOf" srcId="{4C21F899-964C-4059-8A2E-E858ABEBEF57}" destId="{EEA54630-A393-4405-A2A3-2863AD4C5274}" srcOrd="2" destOrd="0" presId="urn:microsoft.com/office/officeart/2005/8/layout/vList4#3"/>
    <dgm:cxn modelId="{B29E1D0F-9CC1-4FE4-BC6C-4CC25AAB2A81}" type="presParOf" srcId="{22AC5B2C-4C19-4E7E-94E3-0A8DF5261C9E}" destId="{65AD49BE-6753-491D-8BDD-1CCBC00FBE2F}" srcOrd="1" destOrd="0" presId="urn:microsoft.com/office/officeart/2005/8/layout/vList4#3"/>
    <dgm:cxn modelId="{A48C9F15-6693-4282-BB3F-BE79888960A9}" type="presParOf" srcId="{22AC5B2C-4C19-4E7E-94E3-0A8DF5261C9E}" destId="{0A073AC1-1645-44ED-ACAB-5AD0988FF8CE}" srcOrd="2" destOrd="0" presId="urn:microsoft.com/office/officeart/2005/8/layout/vList4#3"/>
    <dgm:cxn modelId="{61210D42-4FA0-4BFD-87FF-0172222F0CB5}" type="presParOf" srcId="{0A073AC1-1645-44ED-ACAB-5AD0988FF8CE}" destId="{6F1D15E6-DAFC-4EA4-8B33-4FD2E5E783C3}" srcOrd="0" destOrd="0" presId="urn:microsoft.com/office/officeart/2005/8/layout/vList4#3"/>
    <dgm:cxn modelId="{12A16289-31A3-4718-AFD0-86A667EADB68}" type="presParOf" srcId="{0A073AC1-1645-44ED-ACAB-5AD0988FF8CE}" destId="{6C94E824-004D-4459-8565-84B884B25B38}" srcOrd="1" destOrd="0" presId="urn:microsoft.com/office/officeart/2005/8/layout/vList4#3"/>
    <dgm:cxn modelId="{5E54E260-313E-4E8D-BA39-4C6BBC6690DD}" type="presParOf" srcId="{0A073AC1-1645-44ED-ACAB-5AD0988FF8CE}" destId="{5DF93755-6687-4C92-88CC-19CFC597B46D}" srcOrd="2" destOrd="0" presId="urn:microsoft.com/office/officeart/2005/8/layout/vList4#3"/>
    <dgm:cxn modelId="{5A8528C3-3781-4762-AAE6-79958FEF3A61}" type="presParOf" srcId="{22AC5B2C-4C19-4E7E-94E3-0A8DF5261C9E}" destId="{F13CA6A0-D539-44F4-BF90-115E49F9420D}" srcOrd="3" destOrd="0" presId="urn:microsoft.com/office/officeart/2005/8/layout/vList4#3"/>
    <dgm:cxn modelId="{D03ECE9A-5B0D-4F41-9604-223F6409FC95}" type="presParOf" srcId="{22AC5B2C-4C19-4E7E-94E3-0A8DF5261C9E}" destId="{795A5F25-CFFB-4B84-9D20-045F0DC281DC}" srcOrd="4" destOrd="0" presId="urn:microsoft.com/office/officeart/2005/8/layout/vList4#3"/>
    <dgm:cxn modelId="{407164C2-9C4F-424F-900E-1C33F32003B4}" type="presParOf" srcId="{795A5F25-CFFB-4B84-9D20-045F0DC281DC}" destId="{6F5B335B-3942-4BA3-90A9-DD548BC3F4AE}" srcOrd="0" destOrd="0" presId="urn:microsoft.com/office/officeart/2005/8/layout/vList4#3"/>
    <dgm:cxn modelId="{64523A1A-97E8-4056-B163-C5CC3CA2C50A}" type="presParOf" srcId="{795A5F25-CFFB-4B84-9D20-045F0DC281DC}" destId="{704C9C84-213C-4202-BADA-4C6784167D32}" srcOrd="1" destOrd="0" presId="urn:microsoft.com/office/officeart/2005/8/layout/vList4#3"/>
    <dgm:cxn modelId="{F99D76F4-8C77-4AFC-81D4-BE9A1BC34BB7}" type="presParOf" srcId="{795A5F25-CFFB-4B84-9D20-045F0DC281DC}" destId="{1CDAD4E0-610D-4889-B45A-DF641916A5FC}" srcOrd="2" destOrd="0" presId="urn:microsoft.com/office/officeart/2005/8/layout/vList4#3"/>
    <dgm:cxn modelId="{F9042EE4-1F30-4E34-8F7C-EFC0E952E925}" type="presParOf" srcId="{22AC5B2C-4C19-4E7E-94E3-0A8DF5261C9E}" destId="{49565257-AD28-49FF-A477-312F86AC37B5}" srcOrd="5" destOrd="0" presId="urn:microsoft.com/office/officeart/2005/8/layout/vList4#3"/>
    <dgm:cxn modelId="{33BE1198-75AE-410A-8B5C-C067A0F06347}" type="presParOf" srcId="{22AC5B2C-4C19-4E7E-94E3-0A8DF5261C9E}" destId="{1D46ECFB-E436-4F2E-B6BA-203941BB7632}" srcOrd="6" destOrd="0" presId="urn:microsoft.com/office/officeart/2005/8/layout/vList4#3"/>
    <dgm:cxn modelId="{15DF29F8-D79D-428E-9656-FB49C7D0B5AE}" type="presParOf" srcId="{1D46ECFB-E436-4F2E-B6BA-203941BB7632}" destId="{82F9AF6F-FDEB-4317-91DB-82303D608038}" srcOrd="0" destOrd="0" presId="urn:microsoft.com/office/officeart/2005/8/layout/vList4#3"/>
    <dgm:cxn modelId="{0105E763-7EA8-4D78-8201-D31297CC132B}" type="presParOf" srcId="{1D46ECFB-E436-4F2E-B6BA-203941BB7632}" destId="{0BE2D813-5FCA-45D4-95E4-AB55D85B43B2}" srcOrd="1" destOrd="0" presId="urn:microsoft.com/office/officeart/2005/8/layout/vList4#3"/>
    <dgm:cxn modelId="{D0759436-FAAB-472A-8343-3978ADA7C965}" type="presParOf" srcId="{1D46ECFB-E436-4F2E-B6BA-203941BB7632}" destId="{647472AC-A9BD-4806-8A88-44349B06802D}" srcOrd="2" destOrd="0" presId="urn:microsoft.com/office/officeart/2005/8/layout/vList4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F410B2-BDF9-4BE1-A227-133CAC2E2509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B4CAD9-DDD5-481B-B48F-C092794A5B3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Ibama </a:t>
          </a:r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divulga lista de </a:t>
          </a:r>
          <a:r>
            <a: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empresas autuadas por biopirataria</a:t>
          </a:r>
          <a:endParaRPr lang="pt-BR" sz="2800" dirty="0">
            <a:solidFill>
              <a:schemeClr val="tx1"/>
            </a:solidFill>
          </a:endParaRPr>
        </a:p>
      </dgm:t>
    </dgm:pt>
    <dgm:pt modelId="{878E44C4-DE4C-47BA-A83A-D309C070129F}" type="parTrans" cxnId="{E996E136-FA42-4A7D-8410-10397F660B10}">
      <dgm:prSet/>
      <dgm:spPr/>
      <dgm:t>
        <a:bodyPr/>
        <a:lstStyle/>
        <a:p>
          <a:endParaRPr lang="pt-BR"/>
        </a:p>
      </dgm:t>
    </dgm:pt>
    <dgm:pt modelId="{D4E21947-4B9E-4E0D-853A-F8753B58A474}" type="sibTrans" cxnId="{E996E136-FA42-4A7D-8410-10397F660B10}">
      <dgm:prSet/>
      <dgm:spPr/>
      <dgm:t>
        <a:bodyPr/>
        <a:lstStyle/>
        <a:p>
          <a:endParaRPr lang="pt-BR"/>
        </a:p>
      </dgm:t>
    </dgm:pt>
    <dgm:pt modelId="{7CD4F12F-2980-4041-A553-103F18C9490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CGU</a:t>
          </a:r>
          <a:r>
            <a:rPr lang="pt-BR" sz="2800" dirty="0" smtClean="0">
              <a:solidFill>
                <a:schemeClr val="tx1"/>
              </a:solidFill>
            </a:rPr>
            <a:t> disponibiliza diversos </a:t>
          </a:r>
          <a:r>
            <a:rPr lang="pt-BR" sz="2800" b="1" dirty="0" smtClean="0">
              <a:solidFill>
                <a:schemeClr val="tx1"/>
              </a:solidFill>
            </a:rPr>
            <a:t>relatórios de auditoria </a:t>
          </a:r>
          <a:r>
            <a:rPr lang="pt-BR" sz="2800" dirty="0" smtClean="0">
              <a:solidFill>
                <a:schemeClr val="tx1"/>
              </a:solidFill>
            </a:rPr>
            <a:t>em </a:t>
          </a:r>
          <a:r>
            <a:rPr lang="pt-BR" sz="2800" b="1" dirty="0" smtClean="0">
              <a:solidFill>
                <a:schemeClr val="tx1"/>
              </a:solidFill>
            </a:rPr>
            <a:t>seção especial </a:t>
          </a:r>
          <a:r>
            <a:rPr lang="pt-BR" sz="2800" dirty="0" smtClean="0">
              <a:solidFill>
                <a:schemeClr val="tx1"/>
              </a:solidFill>
            </a:rPr>
            <a:t>criada no site</a:t>
          </a:r>
          <a:endParaRPr lang="pt-BR" sz="2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6A009A-7C15-49F6-973B-883424451AEB}" type="parTrans" cxnId="{5821A9CF-A51D-4087-8368-AB1630845ED6}">
      <dgm:prSet/>
      <dgm:spPr/>
      <dgm:t>
        <a:bodyPr/>
        <a:lstStyle/>
        <a:p>
          <a:endParaRPr lang="pt-BR"/>
        </a:p>
      </dgm:t>
    </dgm:pt>
    <dgm:pt modelId="{0B662183-2350-450F-9188-985D3932291A}" type="sibTrans" cxnId="{5821A9CF-A51D-4087-8368-AB1630845ED6}">
      <dgm:prSet/>
      <dgm:spPr/>
      <dgm:t>
        <a:bodyPr/>
        <a:lstStyle/>
        <a:p>
          <a:endParaRPr lang="pt-BR"/>
        </a:p>
      </dgm:t>
    </dgm:pt>
    <dgm:pt modelId="{8197913D-927C-4EA2-8DFE-8A596B652EE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CNJ</a:t>
          </a:r>
          <a:r>
            <a:rPr lang="pt-BR" sz="2800" dirty="0" smtClean="0">
              <a:solidFill>
                <a:schemeClr val="tx1"/>
              </a:solidFill>
            </a:rPr>
            <a:t> disponibiliza </a:t>
          </a:r>
          <a:r>
            <a:rPr lang="pt-BR" sz="2800" b="1" dirty="0" smtClean="0">
              <a:solidFill>
                <a:schemeClr val="tx1"/>
              </a:solidFill>
            </a:rPr>
            <a:t>base de dados </a:t>
          </a:r>
          <a:r>
            <a:rPr lang="pt-BR" sz="2800" dirty="0" smtClean="0">
              <a:solidFill>
                <a:schemeClr val="tx1"/>
              </a:solidFill>
            </a:rPr>
            <a:t>do Justiça em números</a:t>
          </a:r>
          <a:endParaRPr lang="pt-BR" sz="2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37B7B3-9768-497A-A4B0-416EA9F7D95E}" type="parTrans" cxnId="{25A6D653-8796-4DCC-BEC5-FB5F1E277806}">
      <dgm:prSet/>
      <dgm:spPr/>
      <dgm:t>
        <a:bodyPr/>
        <a:lstStyle/>
        <a:p>
          <a:endParaRPr lang="pt-BR"/>
        </a:p>
      </dgm:t>
    </dgm:pt>
    <dgm:pt modelId="{ED6CA5A6-1D04-494D-B187-F2A57780DA67}" type="sibTrans" cxnId="{25A6D653-8796-4DCC-BEC5-FB5F1E277806}">
      <dgm:prSet/>
      <dgm:spPr/>
      <dgm:t>
        <a:bodyPr/>
        <a:lstStyle/>
        <a:p>
          <a:endParaRPr lang="pt-BR"/>
        </a:p>
      </dgm:t>
    </dgm:pt>
    <dgm:pt modelId="{22AC5B2C-4C19-4E7E-94E3-0A8DF5261C9E}" type="pres">
      <dgm:prSet presAssocID="{D0F410B2-BDF9-4BE1-A227-133CAC2E25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932D5C-B75A-4953-9B29-740906906531}" type="pres">
      <dgm:prSet presAssocID="{D8B4CAD9-DDD5-481B-B48F-C092794A5B38}" presName="comp" presStyleCnt="0"/>
      <dgm:spPr/>
    </dgm:pt>
    <dgm:pt modelId="{5A582315-38FB-456C-8067-ECAAAAABF319}" type="pres">
      <dgm:prSet presAssocID="{D8B4CAD9-DDD5-481B-B48F-C092794A5B38}" presName="box" presStyleLbl="node1" presStyleIdx="0" presStyleCnt="3" custScaleY="71085"/>
      <dgm:spPr/>
      <dgm:t>
        <a:bodyPr/>
        <a:lstStyle/>
        <a:p>
          <a:endParaRPr lang="pt-BR"/>
        </a:p>
      </dgm:t>
    </dgm:pt>
    <dgm:pt modelId="{A0DB4644-C390-48CD-A194-5CC7E969823C}" type="pres">
      <dgm:prSet presAssocID="{D8B4CAD9-DDD5-481B-B48F-C092794A5B38}" presName="img" presStyleLbl="fgImgPlace1" presStyleIdx="0" presStyleCnt="3" custScaleX="79995" custScaleY="72671" custLinFactNeighborX="-124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1D6520A-1DE1-411F-975A-0E87DE266DAB}" type="pres">
      <dgm:prSet presAssocID="{D8B4CAD9-DDD5-481B-B48F-C092794A5B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3A264-3C2E-4E24-93D5-EED1D9000B84}" type="pres">
      <dgm:prSet presAssocID="{D4E21947-4B9E-4E0D-853A-F8753B58A474}" presName="spacer" presStyleCnt="0"/>
      <dgm:spPr/>
    </dgm:pt>
    <dgm:pt modelId="{7BB32FED-6A07-40C5-B1FC-BE15106E3B77}" type="pres">
      <dgm:prSet presAssocID="{8197913D-927C-4EA2-8DFE-8A596B652EED}" presName="comp" presStyleCnt="0"/>
      <dgm:spPr/>
    </dgm:pt>
    <dgm:pt modelId="{7C458FE3-C93D-47D9-9D46-7A1176164DE0}" type="pres">
      <dgm:prSet presAssocID="{8197913D-927C-4EA2-8DFE-8A596B652EED}" presName="box" presStyleLbl="node1" presStyleIdx="1" presStyleCnt="3" custScaleY="74071"/>
      <dgm:spPr/>
      <dgm:t>
        <a:bodyPr/>
        <a:lstStyle/>
        <a:p>
          <a:endParaRPr lang="pt-BR"/>
        </a:p>
      </dgm:t>
    </dgm:pt>
    <dgm:pt modelId="{0FD66293-0081-4446-94FE-8E542BD050BD}" type="pres">
      <dgm:prSet presAssocID="{8197913D-927C-4EA2-8DFE-8A596B652EED}" presName="img" presStyleLbl="fgImgPlace1" presStyleIdx="1" presStyleCnt="3" custScaleX="71743" custScaleY="76809" custLinFactNeighborX="-124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21BA2DD9-C6E5-43EF-9ACB-1E8438D9DFE2}" type="pres">
      <dgm:prSet presAssocID="{8197913D-927C-4EA2-8DFE-8A596B652E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F795A-2458-4E42-90C8-248B5B3F84EC}" type="pres">
      <dgm:prSet presAssocID="{ED6CA5A6-1D04-494D-B187-F2A57780DA67}" presName="spacer" presStyleCnt="0"/>
      <dgm:spPr/>
    </dgm:pt>
    <dgm:pt modelId="{230EE381-2654-49CA-89C8-7936E04E8A97}" type="pres">
      <dgm:prSet presAssocID="{7CD4F12F-2980-4041-A553-103F18C9490B}" presName="comp" presStyleCnt="0"/>
      <dgm:spPr/>
    </dgm:pt>
    <dgm:pt modelId="{30931885-BC32-49AB-AFB5-78EA9AD9151B}" type="pres">
      <dgm:prSet presAssocID="{7CD4F12F-2980-4041-A553-103F18C9490B}" presName="box" presStyleLbl="node1" presStyleIdx="2" presStyleCnt="3" custScaleY="74305"/>
      <dgm:spPr/>
      <dgm:t>
        <a:bodyPr/>
        <a:lstStyle/>
        <a:p>
          <a:endParaRPr lang="pt-BR"/>
        </a:p>
      </dgm:t>
    </dgm:pt>
    <dgm:pt modelId="{2314B19F-55CB-4452-A63B-061F25EB00C6}" type="pres">
      <dgm:prSet presAssocID="{7CD4F12F-2980-4041-A553-103F18C9490B}" presName="img" presStyleLbl="fgImgPlace1" presStyleIdx="2" presStyleCnt="3" custScaleX="77912" custScaleY="79921" custLinFactNeighborX="-9383" custLinFactNeighborY="15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/>
        </a:p>
      </dgm:t>
    </dgm:pt>
    <dgm:pt modelId="{40B07194-EDA6-40BB-B6F1-D5021D6296CB}" type="pres">
      <dgm:prSet presAssocID="{7CD4F12F-2980-4041-A553-103F18C949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B310B4-FD69-4589-9531-8084D799E83C}" type="presOf" srcId="{7CD4F12F-2980-4041-A553-103F18C9490B}" destId="{30931885-BC32-49AB-AFB5-78EA9AD9151B}" srcOrd="0" destOrd="0" presId="urn:microsoft.com/office/officeart/2005/8/layout/vList4#4"/>
    <dgm:cxn modelId="{5821A9CF-A51D-4087-8368-AB1630845ED6}" srcId="{D0F410B2-BDF9-4BE1-A227-133CAC2E2509}" destId="{7CD4F12F-2980-4041-A553-103F18C9490B}" srcOrd="2" destOrd="0" parTransId="{046A009A-7C15-49F6-973B-883424451AEB}" sibTransId="{0B662183-2350-450F-9188-985D3932291A}"/>
    <dgm:cxn modelId="{03C6355F-D2B1-472A-BFC3-70826AB31633}" type="presOf" srcId="{8197913D-927C-4EA2-8DFE-8A596B652EED}" destId="{7C458FE3-C93D-47D9-9D46-7A1176164DE0}" srcOrd="0" destOrd="0" presId="urn:microsoft.com/office/officeart/2005/8/layout/vList4#4"/>
    <dgm:cxn modelId="{2D26E913-EDB1-4ACD-A24E-100CD7F6555D}" type="presOf" srcId="{D8B4CAD9-DDD5-481B-B48F-C092794A5B38}" destId="{71D6520A-1DE1-411F-975A-0E87DE266DAB}" srcOrd="1" destOrd="0" presId="urn:microsoft.com/office/officeart/2005/8/layout/vList4#4"/>
    <dgm:cxn modelId="{25A6D653-8796-4DCC-BEC5-FB5F1E277806}" srcId="{D0F410B2-BDF9-4BE1-A227-133CAC2E2509}" destId="{8197913D-927C-4EA2-8DFE-8A596B652EED}" srcOrd="1" destOrd="0" parTransId="{BE37B7B3-9768-497A-A4B0-416EA9F7D95E}" sibTransId="{ED6CA5A6-1D04-494D-B187-F2A57780DA67}"/>
    <dgm:cxn modelId="{2EF47F6A-969B-44ED-9B32-DEFFF4C32574}" type="presOf" srcId="{D0F410B2-BDF9-4BE1-A227-133CAC2E2509}" destId="{22AC5B2C-4C19-4E7E-94E3-0A8DF5261C9E}" srcOrd="0" destOrd="0" presId="urn:microsoft.com/office/officeart/2005/8/layout/vList4#4"/>
    <dgm:cxn modelId="{310048A9-3BF1-4958-86F7-9BBF087D8EA8}" type="presOf" srcId="{7CD4F12F-2980-4041-A553-103F18C9490B}" destId="{40B07194-EDA6-40BB-B6F1-D5021D6296CB}" srcOrd="1" destOrd="0" presId="urn:microsoft.com/office/officeart/2005/8/layout/vList4#4"/>
    <dgm:cxn modelId="{760EDB33-046E-4ED7-816D-F0BB3A816620}" type="presOf" srcId="{8197913D-927C-4EA2-8DFE-8A596B652EED}" destId="{21BA2DD9-C6E5-43EF-9ACB-1E8438D9DFE2}" srcOrd="1" destOrd="0" presId="urn:microsoft.com/office/officeart/2005/8/layout/vList4#4"/>
    <dgm:cxn modelId="{46C57E0E-B443-4B72-BCAE-7B9A1CA89CF1}" type="presOf" srcId="{D8B4CAD9-DDD5-481B-B48F-C092794A5B38}" destId="{5A582315-38FB-456C-8067-ECAAAAABF319}" srcOrd="0" destOrd="0" presId="urn:microsoft.com/office/officeart/2005/8/layout/vList4#4"/>
    <dgm:cxn modelId="{E996E136-FA42-4A7D-8410-10397F660B10}" srcId="{D0F410B2-BDF9-4BE1-A227-133CAC2E2509}" destId="{D8B4CAD9-DDD5-481B-B48F-C092794A5B38}" srcOrd="0" destOrd="0" parTransId="{878E44C4-DE4C-47BA-A83A-D309C070129F}" sibTransId="{D4E21947-4B9E-4E0D-853A-F8753B58A474}"/>
    <dgm:cxn modelId="{408DF437-7AE0-4A61-B6F1-322E68D6830A}" type="presParOf" srcId="{22AC5B2C-4C19-4E7E-94E3-0A8DF5261C9E}" destId="{4D932D5C-B75A-4953-9B29-740906906531}" srcOrd="0" destOrd="0" presId="urn:microsoft.com/office/officeart/2005/8/layout/vList4#4"/>
    <dgm:cxn modelId="{AC36205C-D804-45B0-8670-FA33A1D6E088}" type="presParOf" srcId="{4D932D5C-B75A-4953-9B29-740906906531}" destId="{5A582315-38FB-456C-8067-ECAAAAABF319}" srcOrd="0" destOrd="0" presId="urn:microsoft.com/office/officeart/2005/8/layout/vList4#4"/>
    <dgm:cxn modelId="{DCC3BFC1-56B1-450F-A410-5449F2017F77}" type="presParOf" srcId="{4D932D5C-B75A-4953-9B29-740906906531}" destId="{A0DB4644-C390-48CD-A194-5CC7E969823C}" srcOrd="1" destOrd="0" presId="urn:microsoft.com/office/officeart/2005/8/layout/vList4#4"/>
    <dgm:cxn modelId="{26244946-A4AE-4BF6-82B3-D4D72248EDFB}" type="presParOf" srcId="{4D932D5C-B75A-4953-9B29-740906906531}" destId="{71D6520A-1DE1-411F-975A-0E87DE266DAB}" srcOrd="2" destOrd="0" presId="urn:microsoft.com/office/officeart/2005/8/layout/vList4#4"/>
    <dgm:cxn modelId="{4177DEC8-0312-41D6-931A-FA84EA2ED2DA}" type="presParOf" srcId="{22AC5B2C-4C19-4E7E-94E3-0A8DF5261C9E}" destId="{7C83A264-3C2E-4E24-93D5-EED1D9000B84}" srcOrd="1" destOrd="0" presId="urn:microsoft.com/office/officeart/2005/8/layout/vList4#4"/>
    <dgm:cxn modelId="{E87E4B4F-B3FC-4E58-9924-05DC3D174E4C}" type="presParOf" srcId="{22AC5B2C-4C19-4E7E-94E3-0A8DF5261C9E}" destId="{7BB32FED-6A07-40C5-B1FC-BE15106E3B77}" srcOrd="2" destOrd="0" presId="urn:microsoft.com/office/officeart/2005/8/layout/vList4#4"/>
    <dgm:cxn modelId="{86D61660-5BC3-45F8-A7CD-E0B7EC7DE2CF}" type="presParOf" srcId="{7BB32FED-6A07-40C5-B1FC-BE15106E3B77}" destId="{7C458FE3-C93D-47D9-9D46-7A1176164DE0}" srcOrd="0" destOrd="0" presId="urn:microsoft.com/office/officeart/2005/8/layout/vList4#4"/>
    <dgm:cxn modelId="{5795FF55-B7F6-4E4B-A9AC-332AF9AF9330}" type="presParOf" srcId="{7BB32FED-6A07-40C5-B1FC-BE15106E3B77}" destId="{0FD66293-0081-4446-94FE-8E542BD050BD}" srcOrd="1" destOrd="0" presId="urn:microsoft.com/office/officeart/2005/8/layout/vList4#4"/>
    <dgm:cxn modelId="{2F74BA66-4D80-499E-BC59-332F657D5790}" type="presParOf" srcId="{7BB32FED-6A07-40C5-B1FC-BE15106E3B77}" destId="{21BA2DD9-C6E5-43EF-9ACB-1E8438D9DFE2}" srcOrd="2" destOrd="0" presId="urn:microsoft.com/office/officeart/2005/8/layout/vList4#4"/>
    <dgm:cxn modelId="{E73C1C9A-B86E-4438-957E-087E0BF6172C}" type="presParOf" srcId="{22AC5B2C-4C19-4E7E-94E3-0A8DF5261C9E}" destId="{7CCF795A-2458-4E42-90C8-248B5B3F84EC}" srcOrd="3" destOrd="0" presId="urn:microsoft.com/office/officeart/2005/8/layout/vList4#4"/>
    <dgm:cxn modelId="{B217861F-A076-4878-9EFA-D801E26AAF5A}" type="presParOf" srcId="{22AC5B2C-4C19-4E7E-94E3-0A8DF5261C9E}" destId="{230EE381-2654-49CA-89C8-7936E04E8A97}" srcOrd="4" destOrd="0" presId="urn:microsoft.com/office/officeart/2005/8/layout/vList4#4"/>
    <dgm:cxn modelId="{E178B541-DB0B-4383-9939-D556AD32D755}" type="presParOf" srcId="{230EE381-2654-49CA-89C8-7936E04E8A97}" destId="{30931885-BC32-49AB-AFB5-78EA9AD9151B}" srcOrd="0" destOrd="0" presId="urn:microsoft.com/office/officeart/2005/8/layout/vList4#4"/>
    <dgm:cxn modelId="{48771B5E-BC1F-4625-AB04-BC9A4B1E6091}" type="presParOf" srcId="{230EE381-2654-49CA-89C8-7936E04E8A97}" destId="{2314B19F-55CB-4452-A63B-061F25EB00C6}" srcOrd="1" destOrd="0" presId="urn:microsoft.com/office/officeart/2005/8/layout/vList4#4"/>
    <dgm:cxn modelId="{42EC132E-D0AE-4248-8310-B2B652A38EBB}" type="presParOf" srcId="{230EE381-2654-49CA-89C8-7936E04E8A97}" destId="{40B07194-EDA6-40BB-B6F1-D5021D6296CB}" srcOrd="2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7B3861-8925-4F74-A64B-34DBAC4A35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D2EC01-5CF8-4DC9-B0BA-E12F6D7770FB}">
      <dgm:prSet/>
      <dgm:spPr/>
      <dgm:t>
        <a:bodyPr/>
        <a:lstStyle/>
        <a:p>
          <a:pPr rtl="0"/>
          <a:r>
            <a:rPr lang="pt-BR" dirty="0" smtClean="0"/>
            <a:t>Parcerias com multiplicadores do Brasil Transparente</a:t>
          </a:r>
          <a:endParaRPr lang="pt-BR" dirty="0"/>
        </a:p>
      </dgm:t>
    </dgm:pt>
    <dgm:pt modelId="{3150D023-46A4-4559-A75E-36806D62CF4C}" type="parTrans" cxnId="{36AC7920-2F74-4739-804D-48776E2AB4C1}">
      <dgm:prSet/>
      <dgm:spPr/>
      <dgm:t>
        <a:bodyPr/>
        <a:lstStyle/>
        <a:p>
          <a:endParaRPr lang="pt-BR"/>
        </a:p>
      </dgm:t>
    </dgm:pt>
    <dgm:pt modelId="{879D622D-EF53-41FE-BA61-1F993D30D2B7}" type="sibTrans" cxnId="{36AC7920-2F74-4739-804D-48776E2AB4C1}">
      <dgm:prSet/>
      <dgm:spPr/>
      <dgm:t>
        <a:bodyPr/>
        <a:lstStyle/>
        <a:p>
          <a:endParaRPr lang="pt-BR"/>
        </a:p>
      </dgm:t>
    </dgm:pt>
    <dgm:pt modelId="{577A5FF5-AF74-4CC3-8204-6CBEB94DC99E}">
      <dgm:prSet/>
      <dgm:spPr/>
      <dgm:t>
        <a:bodyPr/>
        <a:lstStyle/>
        <a:p>
          <a:pPr rtl="0"/>
          <a:r>
            <a:rPr lang="pt-BR" dirty="0" smtClean="0"/>
            <a:t>Estados e Municípios efetivando o acesso a informação pública</a:t>
          </a:r>
          <a:endParaRPr lang="pt-BR" dirty="0"/>
        </a:p>
      </dgm:t>
    </dgm:pt>
    <dgm:pt modelId="{DE0D0FB1-E758-478F-9701-0685BCD558FF}" type="parTrans" cxnId="{5A746C2A-947F-4C50-AE33-450B267790D1}">
      <dgm:prSet/>
      <dgm:spPr/>
      <dgm:t>
        <a:bodyPr/>
        <a:lstStyle/>
        <a:p>
          <a:endParaRPr lang="pt-BR"/>
        </a:p>
      </dgm:t>
    </dgm:pt>
    <dgm:pt modelId="{E63A49ED-2D57-4400-BC9A-EC62A7E20BD5}" type="sibTrans" cxnId="{5A746C2A-947F-4C50-AE33-450B267790D1}">
      <dgm:prSet/>
      <dgm:spPr/>
      <dgm:t>
        <a:bodyPr/>
        <a:lstStyle/>
        <a:p>
          <a:endParaRPr lang="pt-BR"/>
        </a:p>
      </dgm:t>
    </dgm:pt>
    <dgm:pt modelId="{D315CCE8-76CD-4D48-81F1-0B142238E594}">
      <dgm:prSet/>
      <dgm:spPr/>
      <dgm:t>
        <a:bodyPr/>
        <a:lstStyle/>
        <a:p>
          <a:pPr rtl="0"/>
          <a:r>
            <a:rPr lang="pt-BR" dirty="0" smtClean="0"/>
            <a:t>Apoio CGU</a:t>
          </a:r>
          <a:endParaRPr lang="pt-BR" dirty="0"/>
        </a:p>
      </dgm:t>
    </dgm:pt>
    <dgm:pt modelId="{1BBEDDB1-FBC1-4926-A876-44FDF27EA78D}" type="parTrans" cxnId="{7B07E586-1E24-4A8F-9564-3C16A9888559}">
      <dgm:prSet/>
      <dgm:spPr/>
      <dgm:t>
        <a:bodyPr/>
        <a:lstStyle/>
        <a:p>
          <a:endParaRPr lang="pt-BR"/>
        </a:p>
      </dgm:t>
    </dgm:pt>
    <dgm:pt modelId="{C5C011FB-BF9F-4AB2-A5E0-4378FE0CB4D0}" type="sibTrans" cxnId="{7B07E586-1E24-4A8F-9564-3C16A9888559}">
      <dgm:prSet/>
      <dgm:spPr/>
      <dgm:t>
        <a:bodyPr/>
        <a:lstStyle/>
        <a:p>
          <a:endParaRPr lang="pt-BR"/>
        </a:p>
      </dgm:t>
    </dgm:pt>
    <dgm:pt modelId="{456BA6F2-5954-413B-BD06-B205E7A70C42}" type="pres">
      <dgm:prSet presAssocID="{827B3861-8925-4F74-A64B-34DBAC4A35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D10578-47AC-4482-AB82-C6BDE2BC1B75}" type="pres">
      <dgm:prSet presAssocID="{827B3861-8925-4F74-A64B-34DBAC4A35C9}" presName="arrow" presStyleLbl="bgShp" presStyleIdx="0" presStyleCnt="1"/>
      <dgm:spPr/>
    </dgm:pt>
    <dgm:pt modelId="{2897B830-F17B-4BC5-ACC4-8C217DF5E6BC}" type="pres">
      <dgm:prSet presAssocID="{827B3861-8925-4F74-A64B-34DBAC4A35C9}" presName="linearProcess" presStyleCnt="0"/>
      <dgm:spPr/>
    </dgm:pt>
    <dgm:pt modelId="{4DDAEAC5-121A-4BF3-89FB-A48FA1A33B83}" type="pres">
      <dgm:prSet presAssocID="{D315CCE8-76CD-4D48-81F1-0B142238E59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FC7DA3-4228-4B99-A20B-DD22050A96C8}" type="pres">
      <dgm:prSet presAssocID="{C5C011FB-BF9F-4AB2-A5E0-4378FE0CB4D0}" presName="sibTrans" presStyleCnt="0"/>
      <dgm:spPr/>
    </dgm:pt>
    <dgm:pt modelId="{2BD632E5-6045-4476-A0D3-FE92F7F3A693}" type="pres">
      <dgm:prSet presAssocID="{61D2EC01-5CF8-4DC9-B0BA-E12F6D7770F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8D923-8268-480F-82D3-AE9096AF6997}" type="pres">
      <dgm:prSet presAssocID="{879D622D-EF53-41FE-BA61-1F993D30D2B7}" presName="sibTrans" presStyleCnt="0"/>
      <dgm:spPr/>
    </dgm:pt>
    <dgm:pt modelId="{8CCECEE9-1A3E-4C0A-91CE-41F3F10DE315}" type="pres">
      <dgm:prSet presAssocID="{577A5FF5-AF74-4CC3-8204-6CBEB94DC99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E8E8EA-040B-49FB-A507-058D72F2A7C7}" type="presOf" srcId="{61D2EC01-5CF8-4DC9-B0BA-E12F6D7770FB}" destId="{2BD632E5-6045-4476-A0D3-FE92F7F3A693}" srcOrd="0" destOrd="0" presId="urn:microsoft.com/office/officeart/2005/8/layout/hProcess9"/>
    <dgm:cxn modelId="{8CBF641F-5C43-4421-80DB-769CB875D6F0}" type="presOf" srcId="{827B3861-8925-4F74-A64B-34DBAC4A35C9}" destId="{456BA6F2-5954-413B-BD06-B205E7A70C42}" srcOrd="0" destOrd="0" presId="urn:microsoft.com/office/officeart/2005/8/layout/hProcess9"/>
    <dgm:cxn modelId="{1D17F6A9-4438-4C33-B80A-5CA2A4DF1A16}" type="presOf" srcId="{D315CCE8-76CD-4D48-81F1-0B142238E594}" destId="{4DDAEAC5-121A-4BF3-89FB-A48FA1A33B83}" srcOrd="0" destOrd="0" presId="urn:microsoft.com/office/officeart/2005/8/layout/hProcess9"/>
    <dgm:cxn modelId="{7B07E586-1E24-4A8F-9564-3C16A9888559}" srcId="{827B3861-8925-4F74-A64B-34DBAC4A35C9}" destId="{D315CCE8-76CD-4D48-81F1-0B142238E594}" srcOrd="0" destOrd="0" parTransId="{1BBEDDB1-FBC1-4926-A876-44FDF27EA78D}" sibTransId="{C5C011FB-BF9F-4AB2-A5E0-4378FE0CB4D0}"/>
    <dgm:cxn modelId="{36AC7920-2F74-4739-804D-48776E2AB4C1}" srcId="{827B3861-8925-4F74-A64B-34DBAC4A35C9}" destId="{61D2EC01-5CF8-4DC9-B0BA-E12F6D7770FB}" srcOrd="1" destOrd="0" parTransId="{3150D023-46A4-4559-A75E-36806D62CF4C}" sibTransId="{879D622D-EF53-41FE-BA61-1F993D30D2B7}"/>
    <dgm:cxn modelId="{EEB5FF67-6EB4-40A6-BA8F-F1BBC9631757}" type="presOf" srcId="{577A5FF5-AF74-4CC3-8204-6CBEB94DC99E}" destId="{8CCECEE9-1A3E-4C0A-91CE-41F3F10DE315}" srcOrd="0" destOrd="0" presId="urn:microsoft.com/office/officeart/2005/8/layout/hProcess9"/>
    <dgm:cxn modelId="{5A746C2A-947F-4C50-AE33-450B267790D1}" srcId="{827B3861-8925-4F74-A64B-34DBAC4A35C9}" destId="{577A5FF5-AF74-4CC3-8204-6CBEB94DC99E}" srcOrd="2" destOrd="0" parTransId="{DE0D0FB1-E758-478F-9701-0685BCD558FF}" sibTransId="{E63A49ED-2D57-4400-BC9A-EC62A7E20BD5}"/>
    <dgm:cxn modelId="{B9B38B43-B9D7-49FF-896C-17E14234D5D7}" type="presParOf" srcId="{456BA6F2-5954-413B-BD06-B205E7A70C42}" destId="{0AD10578-47AC-4482-AB82-C6BDE2BC1B75}" srcOrd="0" destOrd="0" presId="urn:microsoft.com/office/officeart/2005/8/layout/hProcess9"/>
    <dgm:cxn modelId="{17CDF91D-DECC-4298-843F-2A6D3904318D}" type="presParOf" srcId="{456BA6F2-5954-413B-BD06-B205E7A70C42}" destId="{2897B830-F17B-4BC5-ACC4-8C217DF5E6BC}" srcOrd="1" destOrd="0" presId="urn:microsoft.com/office/officeart/2005/8/layout/hProcess9"/>
    <dgm:cxn modelId="{869350FB-A705-44DE-85F0-887E64D3D83D}" type="presParOf" srcId="{2897B830-F17B-4BC5-ACC4-8C217DF5E6BC}" destId="{4DDAEAC5-121A-4BF3-89FB-A48FA1A33B83}" srcOrd="0" destOrd="0" presId="urn:microsoft.com/office/officeart/2005/8/layout/hProcess9"/>
    <dgm:cxn modelId="{0CF14960-AEAC-4D76-B420-263F59E3E593}" type="presParOf" srcId="{2897B830-F17B-4BC5-ACC4-8C217DF5E6BC}" destId="{BDFC7DA3-4228-4B99-A20B-DD22050A96C8}" srcOrd="1" destOrd="0" presId="urn:microsoft.com/office/officeart/2005/8/layout/hProcess9"/>
    <dgm:cxn modelId="{B738366D-934C-402B-B53A-5737839EACC7}" type="presParOf" srcId="{2897B830-F17B-4BC5-ACC4-8C217DF5E6BC}" destId="{2BD632E5-6045-4476-A0D3-FE92F7F3A693}" srcOrd="2" destOrd="0" presId="urn:microsoft.com/office/officeart/2005/8/layout/hProcess9"/>
    <dgm:cxn modelId="{E0149762-F50C-42C3-9B39-91C5B80DC94C}" type="presParOf" srcId="{2897B830-F17B-4BC5-ACC4-8C217DF5E6BC}" destId="{6F98D923-8268-480F-82D3-AE9096AF6997}" srcOrd="3" destOrd="0" presId="urn:microsoft.com/office/officeart/2005/8/layout/hProcess9"/>
    <dgm:cxn modelId="{436379C5-CCF3-4F02-90C2-775B69135F5F}" type="presParOf" srcId="{2897B830-F17B-4BC5-ACC4-8C217DF5E6BC}" destId="{8CCECEE9-1A3E-4C0A-91CE-41F3F10DE3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0A124-44E2-43C4-9A69-9748CF06BFE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</dgm:pt>
    <dgm:pt modelId="{2A9776C3-7BB6-4481-992D-BBA4784E11F8}">
      <dgm:prSet phldrT="[Texto]" custT="1"/>
      <dgm:spPr/>
      <dgm:t>
        <a:bodyPr/>
        <a:lstStyle/>
        <a:p>
          <a:r>
            <a:rPr lang="pt-BR" sz="2000" b="1" dirty="0" smtClean="0"/>
            <a:t>Mudança Cultural (cultura do sigilo);</a:t>
          </a:r>
        </a:p>
      </dgm:t>
    </dgm:pt>
    <dgm:pt modelId="{8E5DFF6F-9521-430C-B455-EC96433F4110}" type="parTrans" cxnId="{90C005D7-208C-429E-BFB5-7C8B9BECF0C3}">
      <dgm:prSet/>
      <dgm:spPr/>
      <dgm:t>
        <a:bodyPr/>
        <a:lstStyle/>
        <a:p>
          <a:endParaRPr lang="pt-BR" sz="4400" b="1"/>
        </a:p>
      </dgm:t>
    </dgm:pt>
    <dgm:pt modelId="{3F1C1452-9491-4D62-8C39-5B877D9D5A1B}" type="sibTrans" cxnId="{90C005D7-208C-429E-BFB5-7C8B9BECF0C3}">
      <dgm:prSet/>
      <dgm:spPr/>
      <dgm:t>
        <a:bodyPr/>
        <a:lstStyle/>
        <a:p>
          <a:endParaRPr lang="pt-BR" sz="4400" b="1"/>
        </a:p>
      </dgm:t>
    </dgm:pt>
    <dgm:pt modelId="{1E0B23C8-F4F3-4067-B451-14755CE6090A}">
      <dgm:prSet phldrT="[Texto]" custT="1"/>
      <dgm:spPr/>
      <dgm:t>
        <a:bodyPr/>
        <a:lstStyle/>
        <a:p>
          <a:r>
            <a:rPr lang="pt-BR" sz="2000" b="1" dirty="0" smtClean="0"/>
            <a:t>Recursos Tecnológicos: </a:t>
          </a:r>
          <a:endParaRPr lang="pt-BR" sz="2000" b="1" dirty="0"/>
        </a:p>
      </dgm:t>
    </dgm:pt>
    <dgm:pt modelId="{08E17DD2-C86A-42DB-8115-613C7F20BBCA}" type="sibTrans" cxnId="{1A8A8FBD-65ED-455D-947B-0B3D04EB82E1}">
      <dgm:prSet/>
      <dgm:spPr/>
      <dgm:t>
        <a:bodyPr/>
        <a:lstStyle/>
        <a:p>
          <a:endParaRPr lang="pt-BR" sz="4400" b="1"/>
        </a:p>
      </dgm:t>
    </dgm:pt>
    <dgm:pt modelId="{C54714CB-850D-4CEB-B196-8B7A0539CE2D}" type="parTrans" cxnId="{1A8A8FBD-65ED-455D-947B-0B3D04EB82E1}">
      <dgm:prSet/>
      <dgm:spPr/>
      <dgm:t>
        <a:bodyPr/>
        <a:lstStyle/>
        <a:p>
          <a:endParaRPr lang="pt-BR" sz="4400" b="1"/>
        </a:p>
      </dgm:t>
    </dgm:pt>
    <dgm:pt modelId="{81FB2149-39BC-4181-BC13-5ECFAD6B8456}">
      <dgm:prSet phldrT="[Texto]" custT="1"/>
      <dgm:spPr/>
      <dgm:t>
        <a:bodyPr/>
        <a:lstStyle/>
        <a:p>
          <a:r>
            <a:rPr lang="pt-BR" sz="2000" b="1" dirty="0" smtClean="0"/>
            <a:t>Capacitação Técnica;</a:t>
          </a:r>
          <a:endParaRPr lang="pt-BR" sz="2000" b="1" dirty="0"/>
        </a:p>
      </dgm:t>
    </dgm:pt>
    <dgm:pt modelId="{969FAC82-00B1-4A5F-8EB5-CE3B5EC06B6D}" type="sibTrans" cxnId="{B5FE7569-AA9A-4FF0-9E9B-E8F4DD9BB542}">
      <dgm:prSet/>
      <dgm:spPr/>
      <dgm:t>
        <a:bodyPr/>
        <a:lstStyle/>
        <a:p>
          <a:endParaRPr lang="pt-BR" sz="4400" b="1"/>
        </a:p>
      </dgm:t>
    </dgm:pt>
    <dgm:pt modelId="{EDBF7471-F243-4A42-A7BC-528471062506}" type="parTrans" cxnId="{B5FE7569-AA9A-4FF0-9E9B-E8F4DD9BB542}">
      <dgm:prSet/>
      <dgm:spPr/>
      <dgm:t>
        <a:bodyPr/>
        <a:lstStyle/>
        <a:p>
          <a:endParaRPr lang="pt-BR" sz="4400" b="1"/>
        </a:p>
      </dgm:t>
    </dgm:pt>
    <dgm:pt modelId="{C138EE06-9CC0-483F-BFE9-9779989D98CE}">
      <dgm:prSet phldrT="[Texto]" custT="1"/>
      <dgm:spPr/>
      <dgm:t>
        <a:bodyPr/>
        <a:lstStyle/>
        <a:p>
          <a:r>
            <a:rPr lang="pt-BR" sz="2000" b="1" dirty="0" smtClean="0"/>
            <a:t>Recursos Financeiros;</a:t>
          </a:r>
          <a:endParaRPr lang="pt-BR" sz="2000" b="1" dirty="0"/>
        </a:p>
      </dgm:t>
    </dgm:pt>
    <dgm:pt modelId="{ED55B7FA-A929-4372-91E5-D4907586058C}" type="parTrans" cxnId="{56BD57B9-E9AD-4BAB-8A0E-6BA1163D9226}">
      <dgm:prSet/>
      <dgm:spPr/>
      <dgm:t>
        <a:bodyPr/>
        <a:lstStyle/>
        <a:p>
          <a:endParaRPr lang="pt-BR" sz="4400" b="1"/>
        </a:p>
      </dgm:t>
    </dgm:pt>
    <dgm:pt modelId="{4CFBB70F-EE86-40BA-917A-04E3FCBE71DC}" type="sibTrans" cxnId="{56BD57B9-E9AD-4BAB-8A0E-6BA1163D9226}">
      <dgm:prSet/>
      <dgm:spPr/>
      <dgm:t>
        <a:bodyPr/>
        <a:lstStyle/>
        <a:p>
          <a:endParaRPr lang="pt-BR" sz="4400" b="1"/>
        </a:p>
      </dgm:t>
    </dgm:pt>
    <dgm:pt modelId="{6569B254-53B4-43CA-B498-8BE90613818D}">
      <dgm:prSet phldrT="[Texto]" custT="1"/>
      <dgm:spPr/>
      <dgm:t>
        <a:bodyPr/>
        <a:lstStyle/>
        <a:p>
          <a:r>
            <a:rPr lang="pt-BR" sz="2000" b="1" dirty="0" smtClean="0"/>
            <a:t>Recursos Humanos;</a:t>
          </a:r>
          <a:endParaRPr lang="pt-BR" sz="2000" b="1" dirty="0"/>
        </a:p>
      </dgm:t>
    </dgm:pt>
    <dgm:pt modelId="{52B360A1-2AC8-45A1-B7AD-1F171D4CB08A}" type="parTrans" cxnId="{23514FA4-BD3B-4606-A806-39CD2BBD7CF8}">
      <dgm:prSet/>
      <dgm:spPr/>
      <dgm:t>
        <a:bodyPr/>
        <a:lstStyle/>
        <a:p>
          <a:endParaRPr lang="pt-BR" sz="4400" b="1"/>
        </a:p>
      </dgm:t>
    </dgm:pt>
    <dgm:pt modelId="{59D6B5E3-5435-4CFB-9C46-047136D68E6B}" type="sibTrans" cxnId="{23514FA4-BD3B-4606-A806-39CD2BBD7CF8}">
      <dgm:prSet/>
      <dgm:spPr/>
      <dgm:t>
        <a:bodyPr/>
        <a:lstStyle/>
        <a:p>
          <a:endParaRPr lang="pt-BR" sz="4400" b="1"/>
        </a:p>
      </dgm:t>
    </dgm:pt>
    <dgm:pt modelId="{CCC70818-25DB-4EFE-AD0F-95A547D6C989}">
      <dgm:prSet phldrT="[Texto]" custT="1"/>
      <dgm:spPr/>
      <dgm:t>
        <a:bodyPr/>
        <a:lstStyle/>
        <a:p>
          <a:r>
            <a:rPr lang="pt-BR" sz="2000" b="1" smtClean="0"/>
            <a:t>Gestão Documental.</a:t>
          </a:r>
          <a:endParaRPr lang="pt-BR" sz="2000" b="1" dirty="0"/>
        </a:p>
      </dgm:t>
    </dgm:pt>
    <dgm:pt modelId="{BBD23E25-DC60-486D-91CD-D0E0A62D4743}" type="parTrans" cxnId="{28C64C88-C258-4D04-8AE6-BE729F65E698}">
      <dgm:prSet/>
      <dgm:spPr/>
      <dgm:t>
        <a:bodyPr/>
        <a:lstStyle/>
        <a:p>
          <a:endParaRPr lang="pt-BR" sz="4400" b="1"/>
        </a:p>
      </dgm:t>
    </dgm:pt>
    <dgm:pt modelId="{B70B4FF2-0E73-44FF-8398-D0C2F1D72060}" type="sibTrans" cxnId="{28C64C88-C258-4D04-8AE6-BE729F65E698}">
      <dgm:prSet/>
      <dgm:spPr/>
      <dgm:t>
        <a:bodyPr/>
        <a:lstStyle/>
        <a:p>
          <a:endParaRPr lang="pt-BR" sz="4400" b="1"/>
        </a:p>
      </dgm:t>
    </dgm:pt>
    <dgm:pt modelId="{AAF213C8-DB12-4DFD-9152-4267BDDDC3CF}" type="pres">
      <dgm:prSet presAssocID="{B5B0A124-44E2-43C4-9A69-9748CF06BFE3}" presName="Name0" presStyleCnt="0">
        <dgm:presLayoutVars>
          <dgm:chMax val="7"/>
          <dgm:chPref val="7"/>
          <dgm:dir/>
        </dgm:presLayoutVars>
      </dgm:prSet>
      <dgm:spPr/>
    </dgm:pt>
    <dgm:pt modelId="{118D50CB-7746-4287-ACBD-2C962DA844E6}" type="pres">
      <dgm:prSet presAssocID="{B5B0A124-44E2-43C4-9A69-9748CF06BFE3}" presName="Name1" presStyleCnt="0"/>
      <dgm:spPr/>
    </dgm:pt>
    <dgm:pt modelId="{F2EF9564-1198-418F-A1DE-9ADEAF122C27}" type="pres">
      <dgm:prSet presAssocID="{B5B0A124-44E2-43C4-9A69-9748CF06BFE3}" presName="cycle" presStyleCnt="0"/>
      <dgm:spPr/>
    </dgm:pt>
    <dgm:pt modelId="{F725425B-5512-475B-B78B-6F61C361187B}" type="pres">
      <dgm:prSet presAssocID="{B5B0A124-44E2-43C4-9A69-9748CF06BFE3}" presName="srcNode" presStyleLbl="node1" presStyleIdx="0" presStyleCnt="6"/>
      <dgm:spPr/>
    </dgm:pt>
    <dgm:pt modelId="{80C4FB7F-09F9-4495-BEAF-7F919232F515}" type="pres">
      <dgm:prSet presAssocID="{B5B0A124-44E2-43C4-9A69-9748CF06BFE3}" presName="conn" presStyleLbl="parChTrans1D2" presStyleIdx="0" presStyleCnt="1"/>
      <dgm:spPr/>
      <dgm:t>
        <a:bodyPr/>
        <a:lstStyle/>
        <a:p>
          <a:endParaRPr lang="pt-BR"/>
        </a:p>
      </dgm:t>
    </dgm:pt>
    <dgm:pt modelId="{B0F5E325-657F-4B0F-9F6A-0FAD3BA1AA7C}" type="pres">
      <dgm:prSet presAssocID="{B5B0A124-44E2-43C4-9A69-9748CF06BFE3}" presName="extraNode" presStyleLbl="node1" presStyleIdx="0" presStyleCnt="6"/>
      <dgm:spPr/>
    </dgm:pt>
    <dgm:pt modelId="{D4E055E2-C038-4C20-A57F-9C659F8769B4}" type="pres">
      <dgm:prSet presAssocID="{B5B0A124-44E2-43C4-9A69-9748CF06BFE3}" presName="dstNode" presStyleLbl="node1" presStyleIdx="0" presStyleCnt="6"/>
      <dgm:spPr/>
    </dgm:pt>
    <dgm:pt modelId="{CB76C841-7BF5-413D-A245-F91BDFAFA6F8}" type="pres">
      <dgm:prSet presAssocID="{2A9776C3-7BB6-4481-992D-BBA4784E11F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01BEAF-48ED-4C09-9DD0-9868327D3603}" type="pres">
      <dgm:prSet presAssocID="{2A9776C3-7BB6-4481-992D-BBA4784E11F8}" presName="accent_1" presStyleCnt="0"/>
      <dgm:spPr/>
    </dgm:pt>
    <dgm:pt modelId="{99A08D1F-80CC-4A0E-BB03-2125339A8E1E}" type="pres">
      <dgm:prSet presAssocID="{2A9776C3-7BB6-4481-992D-BBA4784E11F8}" presName="accentRepeatNode" presStyleLbl="solidFgAcc1" presStyleIdx="0" presStyleCnt="6"/>
      <dgm:spPr/>
    </dgm:pt>
    <dgm:pt modelId="{EAF7F4DE-3166-40CE-A83E-D5DFD94DF6B5}" type="pres">
      <dgm:prSet presAssocID="{81FB2149-39BC-4181-BC13-5ECFAD6B845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81BBA-1338-4E67-9F8B-0E739E635370}" type="pres">
      <dgm:prSet presAssocID="{81FB2149-39BC-4181-BC13-5ECFAD6B8456}" presName="accent_2" presStyleCnt="0"/>
      <dgm:spPr/>
    </dgm:pt>
    <dgm:pt modelId="{BA40BC78-B43E-40B6-8EDC-156A785146E6}" type="pres">
      <dgm:prSet presAssocID="{81FB2149-39BC-4181-BC13-5ECFAD6B8456}" presName="accentRepeatNode" presStyleLbl="solidFgAcc1" presStyleIdx="1" presStyleCnt="6"/>
      <dgm:spPr/>
    </dgm:pt>
    <dgm:pt modelId="{83FFCB84-BBF0-40E9-B57D-5096F3A314BB}" type="pres">
      <dgm:prSet presAssocID="{1E0B23C8-F4F3-4067-B451-14755CE6090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44AAD8-1455-445D-AF69-659675B587D6}" type="pres">
      <dgm:prSet presAssocID="{1E0B23C8-F4F3-4067-B451-14755CE6090A}" presName="accent_3" presStyleCnt="0"/>
      <dgm:spPr/>
    </dgm:pt>
    <dgm:pt modelId="{D39FE84A-5C70-4F44-AA8A-E85DDFBE5FD5}" type="pres">
      <dgm:prSet presAssocID="{1E0B23C8-F4F3-4067-B451-14755CE6090A}" presName="accentRepeatNode" presStyleLbl="solidFgAcc1" presStyleIdx="2" presStyleCnt="6"/>
      <dgm:spPr/>
    </dgm:pt>
    <dgm:pt modelId="{01228B66-865D-4F89-A864-295623CCC263}" type="pres">
      <dgm:prSet presAssocID="{C138EE06-9CC0-483F-BFE9-9779989D98C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0E1B77-C207-4619-A9F4-7F61FBB82AD4}" type="pres">
      <dgm:prSet presAssocID="{C138EE06-9CC0-483F-BFE9-9779989D98CE}" presName="accent_4" presStyleCnt="0"/>
      <dgm:spPr/>
    </dgm:pt>
    <dgm:pt modelId="{C553C862-A593-4797-8448-DC08512C4521}" type="pres">
      <dgm:prSet presAssocID="{C138EE06-9CC0-483F-BFE9-9779989D98CE}" presName="accentRepeatNode" presStyleLbl="solidFgAcc1" presStyleIdx="3" presStyleCnt="6"/>
      <dgm:spPr/>
    </dgm:pt>
    <dgm:pt modelId="{C286C6EF-53B0-454A-8186-8499F691577B}" type="pres">
      <dgm:prSet presAssocID="{6569B254-53B4-43CA-B498-8BE90613818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62EFCA-DF07-4D39-BF20-67C5334A6C48}" type="pres">
      <dgm:prSet presAssocID="{6569B254-53B4-43CA-B498-8BE90613818D}" presName="accent_5" presStyleCnt="0"/>
      <dgm:spPr/>
    </dgm:pt>
    <dgm:pt modelId="{49B84E4E-454F-424A-9CD5-975C6D05F543}" type="pres">
      <dgm:prSet presAssocID="{6569B254-53B4-43CA-B498-8BE90613818D}" presName="accentRepeatNode" presStyleLbl="solidFgAcc1" presStyleIdx="4" presStyleCnt="6"/>
      <dgm:spPr/>
    </dgm:pt>
    <dgm:pt modelId="{5FA1C687-02CC-45C7-AF26-2D7F7DC32612}" type="pres">
      <dgm:prSet presAssocID="{CCC70818-25DB-4EFE-AD0F-95A547D6C98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0A1CCD-3022-424A-8C72-CAB6EDF778C4}" type="pres">
      <dgm:prSet presAssocID="{CCC70818-25DB-4EFE-AD0F-95A547D6C989}" presName="accent_6" presStyleCnt="0"/>
      <dgm:spPr/>
    </dgm:pt>
    <dgm:pt modelId="{EFBD6535-5662-4690-8CA5-1E77F1ECA141}" type="pres">
      <dgm:prSet presAssocID="{CCC70818-25DB-4EFE-AD0F-95A547D6C989}" presName="accentRepeatNode" presStyleLbl="solidFgAcc1" presStyleIdx="5" presStyleCnt="6"/>
      <dgm:spPr/>
    </dgm:pt>
  </dgm:ptLst>
  <dgm:cxnLst>
    <dgm:cxn modelId="{BF80255F-14F0-45BD-8473-076CAA7C05E3}" type="presOf" srcId="{3F1C1452-9491-4D62-8C39-5B877D9D5A1B}" destId="{80C4FB7F-09F9-4495-BEAF-7F919232F515}" srcOrd="0" destOrd="0" presId="urn:microsoft.com/office/officeart/2008/layout/VerticalCurvedList"/>
    <dgm:cxn modelId="{DB517BA9-8EF5-4BD6-9B60-573F6BE41ED6}" type="presOf" srcId="{2A9776C3-7BB6-4481-992D-BBA4784E11F8}" destId="{CB76C841-7BF5-413D-A245-F91BDFAFA6F8}" srcOrd="0" destOrd="0" presId="urn:microsoft.com/office/officeart/2008/layout/VerticalCurvedList"/>
    <dgm:cxn modelId="{1A8A8FBD-65ED-455D-947B-0B3D04EB82E1}" srcId="{B5B0A124-44E2-43C4-9A69-9748CF06BFE3}" destId="{1E0B23C8-F4F3-4067-B451-14755CE6090A}" srcOrd="2" destOrd="0" parTransId="{C54714CB-850D-4CEB-B196-8B7A0539CE2D}" sibTransId="{08E17DD2-C86A-42DB-8115-613C7F20BBCA}"/>
    <dgm:cxn modelId="{B5FE7569-AA9A-4FF0-9E9B-E8F4DD9BB542}" srcId="{B5B0A124-44E2-43C4-9A69-9748CF06BFE3}" destId="{81FB2149-39BC-4181-BC13-5ECFAD6B8456}" srcOrd="1" destOrd="0" parTransId="{EDBF7471-F243-4A42-A7BC-528471062506}" sibTransId="{969FAC82-00B1-4A5F-8EB5-CE3B5EC06B6D}"/>
    <dgm:cxn modelId="{56BD57B9-E9AD-4BAB-8A0E-6BA1163D9226}" srcId="{B5B0A124-44E2-43C4-9A69-9748CF06BFE3}" destId="{C138EE06-9CC0-483F-BFE9-9779989D98CE}" srcOrd="3" destOrd="0" parTransId="{ED55B7FA-A929-4372-91E5-D4907586058C}" sibTransId="{4CFBB70F-EE86-40BA-917A-04E3FCBE71DC}"/>
    <dgm:cxn modelId="{28C64C88-C258-4D04-8AE6-BE729F65E698}" srcId="{B5B0A124-44E2-43C4-9A69-9748CF06BFE3}" destId="{CCC70818-25DB-4EFE-AD0F-95A547D6C989}" srcOrd="5" destOrd="0" parTransId="{BBD23E25-DC60-486D-91CD-D0E0A62D4743}" sibTransId="{B70B4FF2-0E73-44FF-8398-D0C2F1D72060}"/>
    <dgm:cxn modelId="{23514FA4-BD3B-4606-A806-39CD2BBD7CF8}" srcId="{B5B0A124-44E2-43C4-9A69-9748CF06BFE3}" destId="{6569B254-53B4-43CA-B498-8BE90613818D}" srcOrd="4" destOrd="0" parTransId="{52B360A1-2AC8-45A1-B7AD-1F171D4CB08A}" sibTransId="{59D6B5E3-5435-4CFB-9C46-047136D68E6B}"/>
    <dgm:cxn modelId="{8887A2E9-48F7-4C7E-901E-A2F66E1D1D1F}" type="presOf" srcId="{81FB2149-39BC-4181-BC13-5ECFAD6B8456}" destId="{EAF7F4DE-3166-40CE-A83E-D5DFD94DF6B5}" srcOrd="0" destOrd="0" presId="urn:microsoft.com/office/officeart/2008/layout/VerticalCurvedList"/>
    <dgm:cxn modelId="{95C3B306-FBB2-4A41-B091-B9DC778EC461}" type="presOf" srcId="{6569B254-53B4-43CA-B498-8BE90613818D}" destId="{C286C6EF-53B0-454A-8186-8499F691577B}" srcOrd="0" destOrd="0" presId="urn:microsoft.com/office/officeart/2008/layout/VerticalCurvedList"/>
    <dgm:cxn modelId="{5B9E810C-1CF3-40D5-BDA6-84F2855E1925}" type="presOf" srcId="{C138EE06-9CC0-483F-BFE9-9779989D98CE}" destId="{01228B66-865D-4F89-A864-295623CCC263}" srcOrd="0" destOrd="0" presId="urn:microsoft.com/office/officeart/2008/layout/VerticalCurvedList"/>
    <dgm:cxn modelId="{099972AE-F98E-4866-AAD1-A58C4B575201}" type="presOf" srcId="{1E0B23C8-F4F3-4067-B451-14755CE6090A}" destId="{83FFCB84-BBF0-40E9-B57D-5096F3A314BB}" srcOrd="0" destOrd="0" presId="urn:microsoft.com/office/officeart/2008/layout/VerticalCurvedList"/>
    <dgm:cxn modelId="{4B78345A-36BE-46EB-9564-4D5E11C87290}" type="presOf" srcId="{B5B0A124-44E2-43C4-9A69-9748CF06BFE3}" destId="{AAF213C8-DB12-4DFD-9152-4267BDDDC3CF}" srcOrd="0" destOrd="0" presId="urn:microsoft.com/office/officeart/2008/layout/VerticalCurvedList"/>
    <dgm:cxn modelId="{19FE934A-BEDF-48CF-98FC-8F7D2FA03DD0}" type="presOf" srcId="{CCC70818-25DB-4EFE-AD0F-95A547D6C989}" destId="{5FA1C687-02CC-45C7-AF26-2D7F7DC32612}" srcOrd="0" destOrd="0" presId="urn:microsoft.com/office/officeart/2008/layout/VerticalCurvedList"/>
    <dgm:cxn modelId="{90C005D7-208C-429E-BFB5-7C8B9BECF0C3}" srcId="{B5B0A124-44E2-43C4-9A69-9748CF06BFE3}" destId="{2A9776C3-7BB6-4481-992D-BBA4784E11F8}" srcOrd="0" destOrd="0" parTransId="{8E5DFF6F-9521-430C-B455-EC96433F4110}" sibTransId="{3F1C1452-9491-4D62-8C39-5B877D9D5A1B}"/>
    <dgm:cxn modelId="{F69339AD-9150-47BB-A3C0-0D2010BC88F2}" type="presParOf" srcId="{AAF213C8-DB12-4DFD-9152-4267BDDDC3CF}" destId="{118D50CB-7746-4287-ACBD-2C962DA844E6}" srcOrd="0" destOrd="0" presId="urn:microsoft.com/office/officeart/2008/layout/VerticalCurvedList"/>
    <dgm:cxn modelId="{E63C1109-D710-4620-9887-5B72D3FA4DB7}" type="presParOf" srcId="{118D50CB-7746-4287-ACBD-2C962DA844E6}" destId="{F2EF9564-1198-418F-A1DE-9ADEAF122C27}" srcOrd="0" destOrd="0" presId="urn:microsoft.com/office/officeart/2008/layout/VerticalCurvedList"/>
    <dgm:cxn modelId="{28AAFC79-519A-40EA-B04F-B0F14986EF44}" type="presParOf" srcId="{F2EF9564-1198-418F-A1DE-9ADEAF122C27}" destId="{F725425B-5512-475B-B78B-6F61C361187B}" srcOrd="0" destOrd="0" presId="urn:microsoft.com/office/officeart/2008/layout/VerticalCurvedList"/>
    <dgm:cxn modelId="{D7AA8506-2AB7-45BF-929A-B54F34125B9B}" type="presParOf" srcId="{F2EF9564-1198-418F-A1DE-9ADEAF122C27}" destId="{80C4FB7F-09F9-4495-BEAF-7F919232F515}" srcOrd="1" destOrd="0" presId="urn:microsoft.com/office/officeart/2008/layout/VerticalCurvedList"/>
    <dgm:cxn modelId="{1B221048-634C-41BC-8521-345A3667BFC2}" type="presParOf" srcId="{F2EF9564-1198-418F-A1DE-9ADEAF122C27}" destId="{B0F5E325-657F-4B0F-9F6A-0FAD3BA1AA7C}" srcOrd="2" destOrd="0" presId="urn:microsoft.com/office/officeart/2008/layout/VerticalCurvedList"/>
    <dgm:cxn modelId="{AAAD486F-B9CA-44E0-809D-7DE4047756C6}" type="presParOf" srcId="{F2EF9564-1198-418F-A1DE-9ADEAF122C27}" destId="{D4E055E2-C038-4C20-A57F-9C659F8769B4}" srcOrd="3" destOrd="0" presId="urn:microsoft.com/office/officeart/2008/layout/VerticalCurvedList"/>
    <dgm:cxn modelId="{8025F8F9-1F08-4CAA-9B3D-920FF49588FA}" type="presParOf" srcId="{118D50CB-7746-4287-ACBD-2C962DA844E6}" destId="{CB76C841-7BF5-413D-A245-F91BDFAFA6F8}" srcOrd="1" destOrd="0" presId="urn:microsoft.com/office/officeart/2008/layout/VerticalCurvedList"/>
    <dgm:cxn modelId="{F12A43EF-52EB-4D86-9D5F-86684FDAF08C}" type="presParOf" srcId="{118D50CB-7746-4287-ACBD-2C962DA844E6}" destId="{5501BEAF-48ED-4C09-9DD0-9868327D3603}" srcOrd="2" destOrd="0" presId="urn:microsoft.com/office/officeart/2008/layout/VerticalCurvedList"/>
    <dgm:cxn modelId="{0111A154-DFB1-4321-892D-E1BC8CABA500}" type="presParOf" srcId="{5501BEAF-48ED-4C09-9DD0-9868327D3603}" destId="{99A08D1F-80CC-4A0E-BB03-2125339A8E1E}" srcOrd="0" destOrd="0" presId="urn:microsoft.com/office/officeart/2008/layout/VerticalCurvedList"/>
    <dgm:cxn modelId="{A3E0EDAA-6D83-403F-9633-FB3509059903}" type="presParOf" srcId="{118D50CB-7746-4287-ACBD-2C962DA844E6}" destId="{EAF7F4DE-3166-40CE-A83E-D5DFD94DF6B5}" srcOrd="3" destOrd="0" presId="urn:microsoft.com/office/officeart/2008/layout/VerticalCurvedList"/>
    <dgm:cxn modelId="{D7863017-4358-4A0B-A42B-C2197168C02F}" type="presParOf" srcId="{118D50CB-7746-4287-ACBD-2C962DA844E6}" destId="{1DD81BBA-1338-4E67-9F8B-0E739E635370}" srcOrd="4" destOrd="0" presId="urn:microsoft.com/office/officeart/2008/layout/VerticalCurvedList"/>
    <dgm:cxn modelId="{15957D23-86CD-4F4C-BA05-B2F8C41D596F}" type="presParOf" srcId="{1DD81BBA-1338-4E67-9F8B-0E739E635370}" destId="{BA40BC78-B43E-40B6-8EDC-156A785146E6}" srcOrd="0" destOrd="0" presId="urn:microsoft.com/office/officeart/2008/layout/VerticalCurvedList"/>
    <dgm:cxn modelId="{17C05C9A-1761-4C56-8900-318FB3EE0E26}" type="presParOf" srcId="{118D50CB-7746-4287-ACBD-2C962DA844E6}" destId="{83FFCB84-BBF0-40E9-B57D-5096F3A314BB}" srcOrd="5" destOrd="0" presId="urn:microsoft.com/office/officeart/2008/layout/VerticalCurvedList"/>
    <dgm:cxn modelId="{575AF43C-8DA6-48A5-844C-51C9E6543D2E}" type="presParOf" srcId="{118D50CB-7746-4287-ACBD-2C962DA844E6}" destId="{8B44AAD8-1455-445D-AF69-659675B587D6}" srcOrd="6" destOrd="0" presId="urn:microsoft.com/office/officeart/2008/layout/VerticalCurvedList"/>
    <dgm:cxn modelId="{908502D4-7A97-48D4-9107-1B8C639E2F6F}" type="presParOf" srcId="{8B44AAD8-1455-445D-AF69-659675B587D6}" destId="{D39FE84A-5C70-4F44-AA8A-E85DDFBE5FD5}" srcOrd="0" destOrd="0" presId="urn:microsoft.com/office/officeart/2008/layout/VerticalCurvedList"/>
    <dgm:cxn modelId="{5A9D89FF-43AF-4865-BDF3-0D51C27959B5}" type="presParOf" srcId="{118D50CB-7746-4287-ACBD-2C962DA844E6}" destId="{01228B66-865D-4F89-A864-295623CCC263}" srcOrd="7" destOrd="0" presId="urn:microsoft.com/office/officeart/2008/layout/VerticalCurvedList"/>
    <dgm:cxn modelId="{138F9DA4-172B-49D3-B2E5-D1D3A077DD5D}" type="presParOf" srcId="{118D50CB-7746-4287-ACBD-2C962DA844E6}" destId="{8E0E1B77-C207-4619-A9F4-7F61FBB82AD4}" srcOrd="8" destOrd="0" presId="urn:microsoft.com/office/officeart/2008/layout/VerticalCurvedList"/>
    <dgm:cxn modelId="{F8D8B043-03A7-4A71-8821-319E533B67C5}" type="presParOf" srcId="{8E0E1B77-C207-4619-A9F4-7F61FBB82AD4}" destId="{C553C862-A593-4797-8448-DC08512C4521}" srcOrd="0" destOrd="0" presId="urn:microsoft.com/office/officeart/2008/layout/VerticalCurvedList"/>
    <dgm:cxn modelId="{A95CEA91-EE3A-495D-8EE3-4A9D2589248C}" type="presParOf" srcId="{118D50CB-7746-4287-ACBD-2C962DA844E6}" destId="{C286C6EF-53B0-454A-8186-8499F691577B}" srcOrd="9" destOrd="0" presId="urn:microsoft.com/office/officeart/2008/layout/VerticalCurvedList"/>
    <dgm:cxn modelId="{6D1DADAF-F9BF-4FFD-9343-9748376F10CF}" type="presParOf" srcId="{118D50CB-7746-4287-ACBD-2C962DA844E6}" destId="{1662EFCA-DF07-4D39-BF20-67C5334A6C48}" srcOrd="10" destOrd="0" presId="urn:microsoft.com/office/officeart/2008/layout/VerticalCurvedList"/>
    <dgm:cxn modelId="{E1E50E71-BB51-46F3-9426-5DCD1BA6F7E5}" type="presParOf" srcId="{1662EFCA-DF07-4D39-BF20-67C5334A6C48}" destId="{49B84E4E-454F-424A-9CD5-975C6D05F543}" srcOrd="0" destOrd="0" presId="urn:microsoft.com/office/officeart/2008/layout/VerticalCurvedList"/>
    <dgm:cxn modelId="{A7BDF2BF-F06D-4807-8A2C-CE7B1C3DE4B6}" type="presParOf" srcId="{118D50CB-7746-4287-ACBD-2C962DA844E6}" destId="{5FA1C687-02CC-45C7-AF26-2D7F7DC32612}" srcOrd="11" destOrd="0" presId="urn:microsoft.com/office/officeart/2008/layout/VerticalCurvedList"/>
    <dgm:cxn modelId="{950DB82B-FE22-4F4B-A450-434DEBA45DAB}" type="presParOf" srcId="{118D50CB-7746-4287-ACBD-2C962DA844E6}" destId="{900A1CCD-3022-424A-8C72-CAB6EDF778C4}" srcOrd="12" destOrd="0" presId="urn:microsoft.com/office/officeart/2008/layout/VerticalCurvedList"/>
    <dgm:cxn modelId="{52F8819F-9315-4650-8E62-86D91968BC8B}" type="presParOf" srcId="{900A1CCD-3022-424A-8C72-CAB6EDF778C4}" destId="{EFBD6535-5662-4690-8CA5-1E77F1ECA1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92321-BD23-408D-AB73-8D5B084D541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447F0E7-EB9F-4A33-80EC-69542ED2597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dirty="0" smtClean="0"/>
            <a:t>Atua, para o Poder Executivo Federal, como </a:t>
          </a:r>
          <a:r>
            <a:rPr lang="pt-BR" sz="2000" b="1" u="sng" dirty="0" smtClean="0"/>
            <a:t>Instância Recursal</a:t>
          </a:r>
          <a:r>
            <a:rPr lang="pt-BR" sz="2000" b="1" dirty="0" smtClean="0"/>
            <a:t> </a:t>
          </a:r>
          <a:r>
            <a:rPr lang="pt-BR" sz="2000" dirty="0" smtClean="0"/>
            <a:t>referentes a negativas de acesso. (art. 16)</a:t>
          </a:r>
          <a:endParaRPr lang="pt-BR" sz="1800" dirty="0" smtClean="0"/>
        </a:p>
      </dgm:t>
    </dgm:pt>
    <dgm:pt modelId="{761F3543-2B06-49D8-BFCF-BBF1295FCD49}" type="parTrans" cxnId="{524342DF-F8C6-4A60-8336-8259810EA5CB}">
      <dgm:prSet/>
      <dgm:spPr/>
      <dgm:t>
        <a:bodyPr/>
        <a:lstStyle/>
        <a:p>
          <a:endParaRPr lang="pt-BR"/>
        </a:p>
      </dgm:t>
    </dgm:pt>
    <dgm:pt modelId="{D8B8F65F-0AFD-4EFC-BEA7-3EBE8DBA8D8E}" type="sibTrans" cxnId="{524342DF-F8C6-4A60-8336-8259810EA5CB}">
      <dgm:prSet/>
      <dgm:spPr/>
      <dgm:t>
        <a:bodyPr/>
        <a:lstStyle/>
        <a:p>
          <a:endParaRPr lang="pt-BR"/>
        </a:p>
      </dgm:t>
    </dgm:pt>
    <dgm:pt modelId="{59C77D61-9046-4278-8698-A5EF3F8765D8}">
      <dgm:prSet custT="1"/>
      <dgm:spPr/>
      <dgm:t>
        <a:bodyPr/>
        <a:lstStyle/>
        <a:p>
          <a:pPr marL="95250" indent="0" rtl="0"/>
          <a:r>
            <a:rPr lang="pt-BR" sz="2000" dirty="0" smtClean="0">
              <a:solidFill>
                <a:srgbClr val="FFFF00"/>
              </a:solidFill>
            </a:rPr>
            <a:t>Promoção de </a:t>
          </a:r>
          <a:r>
            <a:rPr lang="pt-BR" sz="2000" b="1" dirty="0" smtClean="0">
              <a:solidFill>
                <a:srgbClr val="FFFF00"/>
              </a:solidFill>
            </a:rPr>
            <a:t>campanha de abrangência nacional </a:t>
          </a:r>
          <a:r>
            <a:rPr lang="pt-BR" sz="2000" dirty="0" smtClean="0">
              <a:solidFill>
                <a:srgbClr val="FFFF00"/>
              </a:solidFill>
            </a:rPr>
            <a:t>de fomento à cultura da transparência e do direito fundamental de acesso à informação. (art.41, I)</a:t>
          </a:r>
        </a:p>
      </dgm:t>
    </dgm:pt>
    <dgm:pt modelId="{499AEF5B-5FA6-41B7-A329-6D845EE65C7C}" type="parTrans" cxnId="{64C0996D-BF03-440E-BBD0-A2766ED5BB94}">
      <dgm:prSet/>
      <dgm:spPr/>
      <dgm:t>
        <a:bodyPr/>
        <a:lstStyle/>
        <a:p>
          <a:endParaRPr lang="pt-BR"/>
        </a:p>
      </dgm:t>
    </dgm:pt>
    <dgm:pt modelId="{23E0F366-12D3-48FA-A424-D2320933F217}" type="sibTrans" cxnId="{64C0996D-BF03-440E-BBD0-A2766ED5BB94}">
      <dgm:prSet/>
      <dgm:spPr/>
      <dgm:t>
        <a:bodyPr/>
        <a:lstStyle/>
        <a:p>
          <a:endParaRPr lang="pt-BR"/>
        </a:p>
      </dgm:t>
    </dgm:pt>
    <dgm:pt modelId="{BD99E496-B976-434E-A630-09C45C9F4088}">
      <dgm:prSet custT="1"/>
      <dgm:spPr/>
      <dgm:t>
        <a:bodyPr/>
        <a:lstStyle/>
        <a:p>
          <a:r>
            <a:rPr lang="pt-BR" sz="2000" dirty="0" smtClean="0"/>
            <a:t> Monitoramento da aplicação da LAI no âmbito da </a:t>
          </a:r>
          <a:r>
            <a:rPr lang="pt-BR" sz="2000" b="1" dirty="0" smtClean="0"/>
            <a:t>administração pública federal </a:t>
          </a:r>
          <a:r>
            <a:rPr lang="pt-BR" sz="1800" dirty="0" smtClean="0"/>
            <a:t>(art. 41, III</a:t>
          </a:r>
          <a:r>
            <a:rPr lang="pt-BR" sz="1800" b="0" dirty="0" smtClean="0"/>
            <a:t>)</a:t>
          </a:r>
        </a:p>
      </dgm:t>
    </dgm:pt>
    <dgm:pt modelId="{09DD88CC-BEF2-46A8-97AE-BFA04B6031ED}" type="parTrans" cxnId="{04782DB0-E942-43AB-9A09-3CD321EE63AA}">
      <dgm:prSet/>
      <dgm:spPr/>
      <dgm:t>
        <a:bodyPr/>
        <a:lstStyle/>
        <a:p>
          <a:endParaRPr lang="pt-BR"/>
        </a:p>
      </dgm:t>
    </dgm:pt>
    <dgm:pt modelId="{B1C48F50-4A62-4692-8238-5BE47A3138D6}" type="sibTrans" cxnId="{04782DB0-E942-43AB-9A09-3CD321EE63AA}">
      <dgm:prSet/>
      <dgm:spPr/>
      <dgm:t>
        <a:bodyPr/>
        <a:lstStyle/>
        <a:p>
          <a:endParaRPr lang="pt-BR"/>
        </a:p>
      </dgm:t>
    </dgm:pt>
    <dgm:pt modelId="{94BA91EA-CCDD-48FD-BF4C-59F53A259207}">
      <dgm:prSet custT="1"/>
      <dgm:spPr/>
      <dgm:t>
        <a:bodyPr/>
        <a:lstStyle/>
        <a:p>
          <a:pPr rtl="0"/>
          <a:r>
            <a:rPr lang="pt-BR" sz="2000" b="1" i="0" dirty="0" smtClean="0">
              <a:solidFill>
                <a:srgbClr val="FFFF00"/>
              </a:solidFill>
            </a:rPr>
            <a:t>Treinamento</a:t>
          </a:r>
          <a:r>
            <a:rPr lang="pt-BR" sz="2000" dirty="0" smtClean="0">
              <a:solidFill>
                <a:srgbClr val="FFFF00"/>
              </a:solidFill>
            </a:rPr>
            <a:t> de agentes públicos (art. 41, II)</a:t>
          </a:r>
        </a:p>
      </dgm:t>
    </dgm:pt>
    <dgm:pt modelId="{AF1FDBE8-894A-4551-BEFE-5019DDD0560F}" type="parTrans" cxnId="{5C3082E0-976C-48CD-9B9C-FCF0BAD1EEB1}">
      <dgm:prSet/>
      <dgm:spPr/>
      <dgm:t>
        <a:bodyPr/>
        <a:lstStyle/>
        <a:p>
          <a:endParaRPr lang="pt-BR"/>
        </a:p>
      </dgm:t>
    </dgm:pt>
    <dgm:pt modelId="{E017ADFD-530C-46DF-952F-9DD6FD9BC29F}" type="sibTrans" cxnId="{5C3082E0-976C-48CD-9B9C-FCF0BAD1EEB1}">
      <dgm:prSet/>
      <dgm:spPr/>
      <dgm:t>
        <a:bodyPr/>
        <a:lstStyle/>
        <a:p>
          <a:endParaRPr lang="pt-BR"/>
        </a:p>
      </dgm:t>
    </dgm:pt>
    <dgm:pt modelId="{176BE592-70EB-4B66-B5A8-B495EA833E92}">
      <dgm:prSet custT="1"/>
      <dgm:spPr/>
      <dgm:t>
        <a:bodyPr/>
        <a:lstStyle/>
        <a:p>
          <a:r>
            <a:rPr lang="pt-BR" sz="2000" b="0" dirty="0" smtClean="0"/>
            <a:t>Encaminhamento ao Congresso Nacional de </a:t>
          </a:r>
          <a:r>
            <a:rPr lang="pt-BR" sz="2000" b="1" dirty="0" smtClean="0"/>
            <a:t>relatório anual </a:t>
          </a:r>
          <a:r>
            <a:rPr lang="pt-BR" sz="2000" b="0" dirty="0" smtClean="0"/>
            <a:t>com informações atinentes à implementação da LAI. (art. 41, IV)</a:t>
          </a:r>
        </a:p>
      </dgm:t>
    </dgm:pt>
    <dgm:pt modelId="{B1C54ED5-35D6-4FC6-B8E9-F3890CD4094F}" type="sibTrans" cxnId="{51EB5412-B274-4436-A340-A993234562CB}">
      <dgm:prSet/>
      <dgm:spPr/>
      <dgm:t>
        <a:bodyPr/>
        <a:lstStyle/>
        <a:p>
          <a:endParaRPr lang="pt-BR"/>
        </a:p>
      </dgm:t>
    </dgm:pt>
    <dgm:pt modelId="{FF8C727D-BBBC-4EF6-B842-4DFA47FF97E7}" type="parTrans" cxnId="{51EB5412-B274-4436-A340-A993234562CB}">
      <dgm:prSet/>
      <dgm:spPr/>
      <dgm:t>
        <a:bodyPr/>
        <a:lstStyle/>
        <a:p>
          <a:endParaRPr lang="pt-BR"/>
        </a:p>
      </dgm:t>
    </dgm:pt>
    <dgm:pt modelId="{4D42616D-82D6-4C24-A96B-C7FE426510D5}" type="pres">
      <dgm:prSet presAssocID="{68992321-BD23-408D-AB73-8D5B084D54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09D1CDCC-FE1B-4B19-A564-C62C9B33D6E2}" type="pres">
      <dgm:prSet presAssocID="{68992321-BD23-408D-AB73-8D5B084D541A}" presName="Name1" presStyleCnt="0"/>
      <dgm:spPr/>
      <dgm:t>
        <a:bodyPr/>
        <a:lstStyle/>
        <a:p>
          <a:endParaRPr lang="pt-BR"/>
        </a:p>
      </dgm:t>
    </dgm:pt>
    <dgm:pt modelId="{8338A42F-6FBE-4DF4-8DDC-BB400D8613CC}" type="pres">
      <dgm:prSet presAssocID="{68992321-BD23-408D-AB73-8D5B084D541A}" presName="cycle" presStyleCnt="0"/>
      <dgm:spPr/>
      <dgm:t>
        <a:bodyPr/>
        <a:lstStyle/>
        <a:p>
          <a:endParaRPr lang="pt-BR"/>
        </a:p>
      </dgm:t>
    </dgm:pt>
    <dgm:pt modelId="{6C328D13-9586-447A-B670-5C79DDF32DF0}" type="pres">
      <dgm:prSet presAssocID="{68992321-BD23-408D-AB73-8D5B084D541A}" presName="srcNode" presStyleLbl="node1" presStyleIdx="0" presStyleCnt="5"/>
      <dgm:spPr/>
      <dgm:t>
        <a:bodyPr/>
        <a:lstStyle/>
        <a:p>
          <a:endParaRPr lang="pt-BR"/>
        </a:p>
      </dgm:t>
    </dgm:pt>
    <dgm:pt modelId="{C7C5AC30-1007-455A-829C-9E4192F555EB}" type="pres">
      <dgm:prSet presAssocID="{68992321-BD23-408D-AB73-8D5B084D541A}" presName="conn" presStyleLbl="parChTrans1D2" presStyleIdx="0" presStyleCnt="1"/>
      <dgm:spPr/>
      <dgm:t>
        <a:bodyPr/>
        <a:lstStyle/>
        <a:p>
          <a:endParaRPr lang="pt-BR"/>
        </a:p>
      </dgm:t>
    </dgm:pt>
    <dgm:pt modelId="{DBAFFECD-CB02-4C4F-A8AA-EF201E1214C8}" type="pres">
      <dgm:prSet presAssocID="{68992321-BD23-408D-AB73-8D5B084D541A}" presName="extraNode" presStyleLbl="node1" presStyleIdx="0" presStyleCnt="5"/>
      <dgm:spPr/>
      <dgm:t>
        <a:bodyPr/>
        <a:lstStyle/>
        <a:p>
          <a:endParaRPr lang="pt-BR"/>
        </a:p>
      </dgm:t>
    </dgm:pt>
    <dgm:pt modelId="{9E511AC4-23CA-41BB-B880-A8DEA5637B4B}" type="pres">
      <dgm:prSet presAssocID="{68992321-BD23-408D-AB73-8D5B084D541A}" presName="dstNode" presStyleLbl="node1" presStyleIdx="0" presStyleCnt="5"/>
      <dgm:spPr/>
      <dgm:t>
        <a:bodyPr/>
        <a:lstStyle/>
        <a:p>
          <a:endParaRPr lang="pt-BR"/>
        </a:p>
      </dgm:t>
    </dgm:pt>
    <dgm:pt modelId="{5D0900B7-16FD-4941-91B4-B38860AEDEFF}" type="pres">
      <dgm:prSet presAssocID="{9447F0E7-EB9F-4A33-80EC-69542ED2597D}" presName="text_1" presStyleLbl="node1" presStyleIdx="0" presStyleCnt="5" custScaleY="1260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EAD5E3-C83C-46AC-BF69-12C146CAB5FD}" type="pres">
      <dgm:prSet presAssocID="{9447F0E7-EB9F-4A33-80EC-69542ED2597D}" presName="accent_1" presStyleCnt="0"/>
      <dgm:spPr/>
      <dgm:t>
        <a:bodyPr/>
        <a:lstStyle/>
        <a:p>
          <a:endParaRPr lang="pt-BR"/>
        </a:p>
      </dgm:t>
    </dgm:pt>
    <dgm:pt modelId="{2EE3544B-3549-4F27-9A3E-CA5866199A4E}" type="pres">
      <dgm:prSet presAssocID="{9447F0E7-EB9F-4A33-80EC-69542ED2597D}" presName="accentRepeatNode" presStyleLbl="solidFgAcc1" presStyleIdx="0" presStyleCnt="5"/>
      <dgm:spPr/>
      <dgm:t>
        <a:bodyPr/>
        <a:lstStyle/>
        <a:p>
          <a:endParaRPr lang="pt-BR"/>
        </a:p>
      </dgm:t>
    </dgm:pt>
    <dgm:pt modelId="{98EE6CB5-576D-4488-A606-CDA40E4ECE87}" type="pres">
      <dgm:prSet presAssocID="{59C77D61-9046-4278-8698-A5EF3F8765D8}" presName="text_2" presStyleLbl="node1" presStyleIdx="1" presStyleCnt="5" custScaleX="99885" custScaleY="172409" custLinFactNeighborY="23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642121-D8F2-46A2-A528-F81D6B93244E}" type="pres">
      <dgm:prSet presAssocID="{59C77D61-9046-4278-8698-A5EF3F8765D8}" presName="accent_2" presStyleCnt="0"/>
      <dgm:spPr/>
      <dgm:t>
        <a:bodyPr/>
        <a:lstStyle/>
        <a:p>
          <a:endParaRPr lang="pt-BR"/>
        </a:p>
      </dgm:t>
    </dgm:pt>
    <dgm:pt modelId="{1D0D4310-6042-44ED-84FF-50D5883EBBDF}" type="pres">
      <dgm:prSet presAssocID="{59C77D61-9046-4278-8698-A5EF3F8765D8}" presName="accentRepeatNode" presStyleLbl="solidFgAcc1" presStyleIdx="1" presStyleCnt="5" custScaleX="136669" custScaleY="137927" custLinFactNeighborY="18545"/>
      <dgm:spPr/>
      <dgm:t>
        <a:bodyPr/>
        <a:lstStyle/>
        <a:p>
          <a:endParaRPr lang="pt-BR"/>
        </a:p>
      </dgm:t>
    </dgm:pt>
    <dgm:pt modelId="{1E6EE997-AB7C-422D-B159-18AF478E8753}" type="pres">
      <dgm:prSet presAssocID="{94BA91EA-CCDD-48FD-BF4C-59F53A259207}" presName="text_3" presStyleLbl="node1" presStyleIdx="2" presStyleCnt="5" custScaleY="126046" custLinFactNeighborY="36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7CF9AA-9912-459C-8903-D97C5EF88307}" type="pres">
      <dgm:prSet presAssocID="{94BA91EA-CCDD-48FD-BF4C-59F53A259207}" presName="accent_3" presStyleCnt="0"/>
      <dgm:spPr/>
      <dgm:t>
        <a:bodyPr/>
        <a:lstStyle/>
        <a:p>
          <a:endParaRPr lang="pt-BR"/>
        </a:p>
      </dgm:t>
    </dgm:pt>
    <dgm:pt modelId="{AA25F67D-6803-4884-8B52-454B83325681}" type="pres">
      <dgm:prSet presAssocID="{94BA91EA-CCDD-48FD-BF4C-59F53A259207}" presName="accentRepeatNode" presStyleLbl="solidFgAcc1" presStyleIdx="2" presStyleCnt="5" custLinFactNeighborY="29556"/>
      <dgm:spPr/>
      <dgm:t>
        <a:bodyPr/>
        <a:lstStyle/>
        <a:p>
          <a:endParaRPr lang="pt-BR"/>
        </a:p>
      </dgm:t>
    </dgm:pt>
    <dgm:pt modelId="{42B210C2-6839-4D9F-B6CF-2CA799F4EF08}" type="pres">
      <dgm:prSet presAssocID="{BD99E496-B976-434E-A630-09C45C9F4088}" presName="text_4" presStyleLbl="node1" presStyleIdx="3" presStyleCnt="5" custScaleY="126046" custLinFactNeighborY="36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6F7B8-F452-4E8A-8FF6-9289E7FCD374}" type="pres">
      <dgm:prSet presAssocID="{BD99E496-B976-434E-A630-09C45C9F4088}" presName="accent_4" presStyleCnt="0"/>
      <dgm:spPr/>
      <dgm:t>
        <a:bodyPr/>
        <a:lstStyle/>
        <a:p>
          <a:endParaRPr lang="pt-BR"/>
        </a:p>
      </dgm:t>
    </dgm:pt>
    <dgm:pt modelId="{DBF6FAA2-3E0F-47B5-ADEB-D139B4286043}" type="pres">
      <dgm:prSet presAssocID="{BD99E496-B976-434E-A630-09C45C9F4088}" presName="accentRepeatNode" presStyleLbl="solidFgAcc1" presStyleIdx="3" presStyleCnt="5" custLinFactNeighborY="29556"/>
      <dgm:spPr/>
      <dgm:t>
        <a:bodyPr/>
        <a:lstStyle/>
        <a:p>
          <a:endParaRPr lang="pt-BR"/>
        </a:p>
      </dgm:t>
    </dgm:pt>
    <dgm:pt modelId="{04B48ADC-271F-475A-8ECA-E45D26701C41}" type="pres">
      <dgm:prSet presAssocID="{176BE592-70EB-4B66-B5A8-B495EA833E92}" presName="text_5" presStyleLbl="node1" presStyleIdx="4" presStyleCnt="5" custScaleY="126046" custLinFactNeighborY="36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300959-0151-4390-A230-C89BB4F4831E}" type="pres">
      <dgm:prSet presAssocID="{176BE592-70EB-4B66-B5A8-B495EA833E92}" presName="accent_5" presStyleCnt="0"/>
      <dgm:spPr/>
      <dgm:t>
        <a:bodyPr/>
        <a:lstStyle/>
        <a:p>
          <a:endParaRPr lang="pt-BR"/>
        </a:p>
      </dgm:t>
    </dgm:pt>
    <dgm:pt modelId="{52EF316A-811F-4C87-9E39-DA03AE0F65E3}" type="pres">
      <dgm:prSet presAssocID="{176BE592-70EB-4B66-B5A8-B495EA833E92}" presName="accentRepeatNode" presStyleLbl="solidFgAcc1" presStyleIdx="4" presStyleCnt="5" custLinFactNeighborY="29556"/>
      <dgm:spPr/>
      <dgm:t>
        <a:bodyPr/>
        <a:lstStyle/>
        <a:p>
          <a:endParaRPr lang="pt-BR"/>
        </a:p>
      </dgm:t>
    </dgm:pt>
  </dgm:ptLst>
  <dgm:cxnLst>
    <dgm:cxn modelId="{5C3082E0-976C-48CD-9B9C-FCF0BAD1EEB1}" srcId="{68992321-BD23-408D-AB73-8D5B084D541A}" destId="{94BA91EA-CCDD-48FD-BF4C-59F53A259207}" srcOrd="2" destOrd="0" parTransId="{AF1FDBE8-894A-4551-BEFE-5019DDD0560F}" sibTransId="{E017ADFD-530C-46DF-952F-9DD6FD9BC29F}"/>
    <dgm:cxn modelId="{1374EC5D-1443-4DEF-9CD1-C0FAD26B5619}" type="presOf" srcId="{176BE592-70EB-4B66-B5A8-B495EA833E92}" destId="{04B48ADC-271F-475A-8ECA-E45D26701C41}" srcOrd="0" destOrd="0" presId="urn:microsoft.com/office/officeart/2008/layout/VerticalCurvedList"/>
    <dgm:cxn modelId="{0B964CB9-1925-4862-932C-6CF16E911C00}" type="presOf" srcId="{9447F0E7-EB9F-4A33-80EC-69542ED2597D}" destId="{5D0900B7-16FD-4941-91B4-B38860AEDEFF}" srcOrd="0" destOrd="0" presId="urn:microsoft.com/office/officeart/2008/layout/VerticalCurvedList"/>
    <dgm:cxn modelId="{E186E0F6-AE2F-41DD-9FB6-B3D381ED4B83}" type="presOf" srcId="{68992321-BD23-408D-AB73-8D5B084D541A}" destId="{4D42616D-82D6-4C24-A96B-C7FE426510D5}" srcOrd="0" destOrd="0" presId="urn:microsoft.com/office/officeart/2008/layout/VerticalCurvedList"/>
    <dgm:cxn modelId="{64C0996D-BF03-440E-BBD0-A2766ED5BB94}" srcId="{68992321-BD23-408D-AB73-8D5B084D541A}" destId="{59C77D61-9046-4278-8698-A5EF3F8765D8}" srcOrd="1" destOrd="0" parTransId="{499AEF5B-5FA6-41B7-A329-6D845EE65C7C}" sibTransId="{23E0F366-12D3-48FA-A424-D2320933F217}"/>
    <dgm:cxn modelId="{96DBA4E7-F5C2-45C6-9CC6-EECE34DD92DA}" type="presOf" srcId="{59C77D61-9046-4278-8698-A5EF3F8765D8}" destId="{98EE6CB5-576D-4488-A606-CDA40E4ECE87}" srcOrd="0" destOrd="0" presId="urn:microsoft.com/office/officeart/2008/layout/VerticalCurvedList"/>
    <dgm:cxn modelId="{56616FA9-1CFE-4DFA-9BC6-3734DD8A99A8}" type="presOf" srcId="{BD99E496-B976-434E-A630-09C45C9F4088}" destId="{42B210C2-6839-4D9F-B6CF-2CA799F4EF08}" srcOrd="0" destOrd="0" presId="urn:microsoft.com/office/officeart/2008/layout/VerticalCurvedList"/>
    <dgm:cxn modelId="{9C6A9D98-C871-41A5-BA5F-C0725F2D01B7}" type="presOf" srcId="{94BA91EA-CCDD-48FD-BF4C-59F53A259207}" destId="{1E6EE997-AB7C-422D-B159-18AF478E8753}" srcOrd="0" destOrd="0" presId="urn:microsoft.com/office/officeart/2008/layout/VerticalCurvedList"/>
    <dgm:cxn modelId="{5B0F4F57-3162-4341-82DB-23B4C2BA5E75}" type="presOf" srcId="{D8B8F65F-0AFD-4EFC-BEA7-3EBE8DBA8D8E}" destId="{C7C5AC30-1007-455A-829C-9E4192F555EB}" srcOrd="0" destOrd="0" presId="urn:microsoft.com/office/officeart/2008/layout/VerticalCurvedList"/>
    <dgm:cxn modelId="{04782DB0-E942-43AB-9A09-3CD321EE63AA}" srcId="{68992321-BD23-408D-AB73-8D5B084D541A}" destId="{BD99E496-B976-434E-A630-09C45C9F4088}" srcOrd="3" destOrd="0" parTransId="{09DD88CC-BEF2-46A8-97AE-BFA04B6031ED}" sibTransId="{B1C48F50-4A62-4692-8238-5BE47A3138D6}"/>
    <dgm:cxn modelId="{51EB5412-B274-4436-A340-A993234562CB}" srcId="{68992321-BD23-408D-AB73-8D5B084D541A}" destId="{176BE592-70EB-4B66-B5A8-B495EA833E92}" srcOrd="4" destOrd="0" parTransId="{FF8C727D-BBBC-4EF6-B842-4DFA47FF97E7}" sibTransId="{B1C54ED5-35D6-4FC6-B8E9-F3890CD4094F}"/>
    <dgm:cxn modelId="{524342DF-F8C6-4A60-8336-8259810EA5CB}" srcId="{68992321-BD23-408D-AB73-8D5B084D541A}" destId="{9447F0E7-EB9F-4A33-80EC-69542ED2597D}" srcOrd="0" destOrd="0" parTransId="{761F3543-2B06-49D8-BFCF-BBF1295FCD49}" sibTransId="{D8B8F65F-0AFD-4EFC-BEA7-3EBE8DBA8D8E}"/>
    <dgm:cxn modelId="{A7D02DB0-417E-471A-8627-F0BF2843D9EE}" type="presParOf" srcId="{4D42616D-82D6-4C24-A96B-C7FE426510D5}" destId="{09D1CDCC-FE1B-4B19-A564-C62C9B33D6E2}" srcOrd="0" destOrd="0" presId="urn:microsoft.com/office/officeart/2008/layout/VerticalCurvedList"/>
    <dgm:cxn modelId="{394B9682-9DB8-4870-A4CB-C62AAFA0755F}" type="presParOf" srcId="{09D1CDCC-FE1B-4B19-A564-C62C9B33D6E2}" destId="{8338A42F-6FBE-4DF4-8DDC-BB400D8613CC}" srcOrd="0" destOrd="0" presId="urn:microsoft.com/office/officeart/2008/layout/VerticalCurvedList"/>
    <dgm:cxn modelId="{97762955-8992-4BF5-B49B-214ABEF42CC3}" type="presParOf" srcId="{8338A42F-6FBE-4DF4-8DDC-BB400D8613CC}" destId="{6C328D13-9586-447A-B670-5C79DDF32DF0}" srcOrd="0" destOrd="0" presId="urn:microsoft.com/office/officeart/2008/layout/VerticalCurvedList"/>
    <dgm:cxn modelId="{7C6B80B5-A696-4767-A39D-89DF0585759B}" type="presParOf" srcId="{8338A42F-6FBE-4DF4-8DDC-BB400D8613CC}" destId="{C7C5AC30-1007-455A-829C-9E4192F555EB}" srcOrd="1" destOrd="0" presId="urn:microsoft.com/office/officeart/2008/layout/VerticalCurvedList"/>
    <dgm:cxn modelId="{01065770-7B5A-4ADA-8804-5DBA76742381}" type="presParOf" srcId="{8338A42F-6FBE-4DF4-8DDC-BB400D8613CC}" destId="{DBAFFECD-CB02-4C4F-A8AA-EF201E1214C8}" srcOrd="2" destOrd="0" presId="urn:microsoft.com/office/officeart/2008/layout/VerticalCurvedList"/>
    <dgm:cxn modelId="{0855B0FF-FC3F-4F96-A40E-FFC0ECAE7FC9}" type="presParOf" srcId="{8338A42F-6FBE-4DF4-8DDC-BB400D8613CC}" destId="{9E511AC4-23CA-41BB-B880-A8DEA5637B4B}" srcOrd="3" destOrd="0" presId="urn:microsoft.com/office/officeart/2008/layout/VerticalCurvedList"/>
    <dgm:cxn modelId="{AA675074-4A14-464B-A002-29712F8465D1}" type="presParOf" srcId="{09D1CDCC-FE1B-4B19-A564-C62C9B33D6E2}" destId="{5D0900B7-16FD-4941-91B4-B38860AEDEFF}" srcOrd="1" destOrd="0" presId="urn:microsoft.com/office/officeart/2008/layout/VerticalCurvedList"/>
    <dgm:cxn modelId="{7845CF9A-5A7D-4306-829E-6B0A0956513D}" type="presParOf" srcId="{09D1CDCC-FE1B-4B19-A564-C62C9B33D6E2}" destId="{30EAD5E3-C83C-46AC-BF69-12C146CAB5FD}" srcOrd="2" destOrd="0" presId="urn:microsoft.com/office/officeart/2008/layout/VerticalCurvedList"/>
    <dgm:cxn modelId="{AFAF11F8-9A87-4C85-AB19-33C6C36DD12E}" type="presParOf" srcId="{30EAD5E3-C83C-46AC-BF69-12C146CAB5FD}" destId="{2EE3544B-3549-4F27-9A3E-CA5866199A4E}" srcOrd="0" destOrd="0" presId="urn:microsoft.com/office/officeart/2008/layout/VerticalCurvedList"/>
    <dgm:cxn modelId="{DD428E05-E42F-44D1-BCA1-B1B8AA5658E2}" type="presParOf" srcId="{09D1CDCC-FE1B-4B19-A564-C62C9B33D6E2}" destId="{98EE6CB5-576D-4488-A606-CDA40E4ECE87}" srcOrd="3" destOrd="0" presId="urn:microsoft.com/office/officeart/2008/layout/VerticalCurvedList"/>
    <dgm:cxn modelId="{66F01112-EB72-4A4A-AD93-4311B737577F}" type="presParOf" srcId="{09D1CDCC-FE1B-4B19-A564-C62C9B33D6E2}" destId="{33642121-D8F2-46A2-A528-F81D6B93244E}" srcOrd="4" destOrd="0" presId="urn:microsoft.com/office/officeart/2008/layout/VerticalCurvedList"/>
    <dgm:cxn modelId="{71DBB8D3-54A6-4D63-9126-862F616FA53B}" type="presParOf" srcId="{33642121-D8F2-46A2-A528-F81D6B93244E}" destId="{1D0D4310-6042-44ED-84FF-50D5883EBBDF}" srcOrd="0" destOrd="0" presId="urn:microsoft.com/office/officeart/2008/layout/VerticalCurvedList"/>
    <dgm:cxn modelId="{75A1B9D6-9794-4489-ADE5-CE4C223A1E03}" type="presParOf" srcId="{09D1CDCC-FE1B-4B19-A564-C62C9B33D6E2}" destId="{1E6EE997-AB7C-422D-B159-18AF478E8753}" srcOrd="5" destOrd="0" presId="urn:microsoft.com/office/officeart/2008/layout/VerticalCurvedList"/>
    <dgm:cxn modelId="{4B1AF91E-4EA1-4C58-8559-F3D2C80BAF3C}" type="presParOf" srcId="{09D1CDCC-FE1B-4B19-A564-C62C9B33D6E2}" destId="{577CF9AA-9912-459C-8903-D97C5EF88307}" srcOrd="6" destOrd="0" presId="urn:microsoft.com/office/officeart/2008/layout/VerticalCurvedList"/>
    <dgm:cxn modelId="{F52CDF4F-3B25-4C4B-980A-B1856A505E98}" type="presParOf" srcId="{577CF9AA-9912-459C-8903-D97C5EF88307}" destId="{AA25F67D-6803-4884-8B52-454B83325681}" srcOrd="0" destOrd="0" presId="urn:microsoft.com/office/officeart/2008/layout/VerticalCurvedList"/>
    <dgm:cxn modelId="{E5EA1017-AAC8-4E9F-B477-944AC9EEDBF8}" type="presParOf" srcId="{09D1CDCC-FE1B-4B19-A564-C62C9B33D6E2}" destId="{42B210C2-6839-4D9F-B6CF-2CA799F4EF08}" srcOrd="7" destOrd="0" presId="urn:microsoft.com/office/officeart/2008/layout/VerticalCurvedList"/>
    <dgm:cxn modelId="{3ED602DF-907B-48C6-9CB2-4F52F5AAA0E2}" type="presParOf" srcId="{09D1CDCC-FE1B-4B19-A564-C62C9B33D6E2}" destId="{1376F7B8-F452-4E8A-8FF6-9289E7FCD374}" srcOrd="8" destOrd="0" presId="urn:microsoft.com/office/officeart/2008/layout/VerticalCurvedList"/>
    <dgm:cxn modelId="{B7C29B0A-C456-4B6F-B649-5E7451CAE4F9}" type="presParOf" srcId="{1376F7B8-F452-4E8A-8FF6-9289E7FCD374}" destId="{DBF6FAA2-3E0F-47B5-ADEB-D139B4286043}" srcOrd="0" destOrd="0" presId="urn:microsoft.com/office/officeart/2008/layout/VerticalCurvedList"/>
    <dgm:cxn modelId="{745FFF48-3AAD-4D96-867A-478232019A3B}" type="presParOf" srcId="{09D1CDCC-FE1B-4B19-A564-C62C9B33D6E2}" destId="{04B48ADC-271F-475A-8ECA-E45D26701C41}" srcOrd="9" destOrd="0" presId="urn:microsoft.com/office/officeart/2008/layout/VerticalCurvedList"/>
    <dgm:cxn modelId="{01D802B9-D93F-410F-9D7F-14357749C957}" type="presParOf" srcId="{09D1CDCC-FE1B-4B19-A564-C62C9B33D6E2}" destId="{EC300959-0151-4390-A230-C89BB4F4831E}" srcOrd="10" destOrd="0" presId="urn:microsoft.com/office/officeart/2008/layout/VerticalCurvedList"/>
    <dgm:cxn modelId="{141C426A-1F8A-4691-B6C1-8C7C34132176}" type="presParOf" srcId="{EC300959-0151-4390-A230-C89BB4F4831E}" destId="{52EF316A-811F-4C87-9E39-DA03AE0F65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6273E-0398-4DC8-8E91-6D367B8EA7B1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E1B7E4B-D7A3-4483-B221-F721243254E0}">
      <dgm:prSet phldrT="[Texto]"/>
      <dgm:spPr/>
      <dgm:t>
        <a:bodyPr/>
        <a:lstStyle/>
        <a:p>
          <a:pPr algn="ctr"/>
          <a:r>
            <a:rPr lang="pt-BR" b="1" dirty="0" smtClean="0"/>
            <a:t>Capacitação de Agentes Públicos</a:t>
          </a:r>
        </a:p>
        <a:p>
          <a:pPr algn="ctr"/>
          <a:r>
            <a:rPr lang="pt-BR" b="1" dirty="0" smtClean="0"/>
            <a:t>(presencial e virtual)</a:t>
          </a:r>
          <a:endParaRPr lang="pt-BR" dirty="0"/>
        </a:p>
      </dgm:t>
    </dgm:pt>
    <dgm:pt modelId="{FC0CF471-1667-4ED8-A346-E56E40AE51EB}" type="parTrans" cxnId="{75CE6C4B-7986-46AA-B3D2-0E976C8D9C5B}">
      <dgm:prSet/>
      <dgm:spPr/>
      <dgm:t>
        <a:bodyPr/>
        <a:lstStyle/>
        <a:p>
          <a:pPr algn="ctr"/>
          <a:endParaRPr lang="pt-BR"/>
        </a:p>
      </dgm:t>
    </dgm:pt>
    <dgm:pt modelId="{19B9C239-D8F5-4A23-BEC2-FCDB1D38BDC4}" type="sibTrans" cxnId="{75CE6C4B-7986-46AA-B3D2-0E976C8D9C5B}">
      <dgm:prSet/>
      <dgm:spPr/>
      <dgm:t>
        <a:bodyPr/>
        <a:lstStyle/>
        <a:p>
          <a:pPr algn="ctr"/>
          <a:endParaRPr lang="pt-BR"/>
        </a:p>
      </dgm:t>
    </dgm:pt>
    <dgm:pt modelId="{798E6308-A953-48F6-A979-9065FB9EC970}">
      <dgm:prSet phldrT="[Texto]"/>
      <dgm:spPr/>
      <dgm:t>
        <a:bodyPr/>
        <a:lstStyle/>
        <a:p>
          <a:pPr algn="ctr"/>
          <a:r>
            <a:rPr lang="pt-BR" b="1" dirty="0" smtClean="0"/>
            <a:t>Cessão do Código Fonte do </a:t>
          </a:r>
          <a:r>
            <a:rPr lang="pt-BR" b="1" dirty="0" err="1" smtClean="0"/>
            <a:t>e-SIC</a:t>
          </a:r>
          <a:endParaRPr lang="pt-BR" dirty="0"/>
        </a:p>
      </dgm:t>
    </dgm:pt>
    <dgm:pt modelId="{48E357C2-9C22-48CB-86C3-C5FDA97AE686}" type="parTrans" cxnId="{A838D699-95A2-4E01-BFF0-C3ABCB091FA4}">
      <dgm:prSet/>
      <dgm:spPr/>
      <dgm:t>
        <a:bodyPr/>
        <a:lstStyle/>
        <a:p>
          <a:pPr algn="ctr"/>
          <a:endParaRPr lang="pt-BR"/>
        </a:p>
      </dgm:t>
    </dgm:pt>
    <dgm:pt modelId="{0FC05F9C-FB16-4CB2-9B61-4E75DEABB501}" type="sibTrans" cxnId="{A838D699-95A2-4E01-BFF0-C3ABCB091FA4}">
      <dgm:prSet/>
      <dgm:spPr/>
      <dgm:t>
        <a:bodyPr/>
        <a:lstStyle/>
        <a:p>
          <a:pPr algn="ctr"/>
          <a:endParaRPr lang="pt-BR"/>
        </a:p>
      </dgm:t>
    </dgm:pt>
    <dgm:pt modelId="{CF38DC99-2CEA-40CA-931E-60856BD0ACC2}">
      <dgm:prSet phldrT="[Texto]"/>
      <dgm:spPr/>
      <dgm:t>
        <a:bodyPr/>
        <a:lstStyle/>
        <a:p>
          <a:pPr algn="ctr"/>
          <a:r>
            <a:rPr lang="pt-BR" b="1" dirty="0" smtClean="0"/>
            <a:t>Material Técnico </a:t>
          </a:r>
        </a:p>
        <a:p>
          <a:pPr algn="ctr"/>
          <a:r>
            <a:rPr lang="pt-BR" b="1" dirty="0" smtClean="0"/>
            <a:t>Manual de implementação da LAI; Guia de Transparência Ativa; Guia de Portal da Transparência; dentre outros</a:t>
          </a:r>
        </a:p>
      </dgm:t>
    </dgm:pt>
    <dgm:pt modelId="{CB89D8AB-29FE-473F-8B09-8C241B5C7CFF}" type="parTrans" cxnId="{865EB196-6A6F-4A30-A52B-08F1334535A1}">
      <dgm:prSet/>
      <dgm:spPr/>
      <dgm:t>
        <a:bodyPr/>
        <a:lstStyle/>
        <a:p>
          <a:pPr algn="ctr"/>
          <a:endParaRPr lang="pt-BR"/>
        </a:p>
      </dgm:t>
    </dgm:pt>
    <dgm:pt modelId="{0868B403-A0E2-40E2-B44B-E51C0AF845FD}" type="sibTrans" cxnId="{865EB196-6A6F-4A30-A52B-08F1334535A1}">
      <dgm:prSet/>
      <dgm:spPr/>
      <dgm:t>
        <a:bodyPr/>
        <a:lstStyle/>
        <a:p>
          <a:pPr algn="ctr"/>
          <a:endParaRPr lang="pt-BR"/>
        </a:p>
      </dgm:t>
    </dgm:pt>
    <dgm:pt modelId="{A4BDC313-5123-4F83-8C80-95BFD5EFA520}">
      <dgm:prSet phldrT="[Texto]"/>
      <dgm:spPr/>
      <dgm:t>
        <a:bodyPr/>
        <a:lstStyle/>
        <a:p>
          <a:pPr algn="ctr"/>
          <a:r>
            <a:rPr lang="pt-BR" b="1" dirty="0" smtClean="0"/>
            <a:t>Outras ações correlatas: criação fóruns – troca experiência e sanar dúvidas</a:t>
          </a:r>
          <a:endParaRPr lang="pt-BR" dirty="0"/>
        </a:p>
      </dgm:t>
    </dgm:pt>
    <dgm:pt modelId="{BBA46FAB-3A91-4ADF-A80C-0AEDE29A6BFE}" type="parTrans" cxnId="{C396A8CC-F6BB-44C6-AD58-BE6A9C5649FD}">
      <dgm:prSet/>
      <dgm:spPr/>
      <dgm:t>
        <a:bodyPr/>
        <a:lstStyle/>
        <a:p>
          <a:pPr algn="ctr"/>
          <a:endParaRPr lang="pt-BR"/>
        </a:p>
      </dgm:t>
    </dgm:pt>
    <dgm:pt modelId="{2FD4EA45-1EDC-49D0-B4E8-3BA518F14EC1}" type="sibTrans" cxnId="{C396A8CC-F6BB-44C6-AD58-BE6A9C5649FD}">
      <dgm:prSet/>
      <dgm:spPr/>
      <dgm:t>
        <a:bodyPr/>
        <a:lstStyle/>
        <a:p>
          <a:pPr algn="ctr"/>
          <a:endParaRPr lang="pt-BR"/>
        </a:p>
      </dgm:t>
    </dgm:pt>
    <dgm:pt modelId="{D973E1CB-35C0-4D2B-8CB3-0B0931AEBD6B}" type="pres">
      <dgm:prSet presAssocID="{C776273E-0398-4DC8-8E91-6D367B8EA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BC403E-E681-45E2-9EC5-1FF66A320F3C}" type="pres">
      <dgm:prSet presAssocID="{5E1B7E4B-D7A3-4483-B221-F721243254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2842F4-7A7A-4E99-A846-558009BF413F}" type="pres">
      <dgm:prSet presAssocID="{19B9C239-D8F5-4A23-BEC2-FCDB1D38BDC4}" presName="sibTrans" presStyleCnt="0"/>
      <dgm:spPr/>
    </dgm:pt>
    <dgm:pt modelId="{C2608498-F54C-4C90-AB66-AB3BE5B7692E}" type="pres">
      <dgm:prSet presAssocID="{798E6308-A953-48F6-A979-9065FB9EC9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4D10C5-72A3-4928-8185-B32C8BC9D22D}" type="pres">
      <dgm:prSet presAssocID="{0FC05F9C-FB16-4CB2-9B61-4E75DEABB501}" presName="sibTrans" presStyleCnt="0"/>
      <dgm:spPr/>
    </dgm:pt>
    <dgm:pt modelId="{E548A139-0C9D-4CF8-8FA2-579F1C544D20}" type="pres">
      <dgm:prSet presAssocID="{CF38DC99-2CEA-40CA-931E-60856BD0AC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99E96-163E-43A4-8EF7-51B4D232E269}" type="pres">
      <dgm:prSet presAssocID="{0868B403-A0E2-40E2-B44B-E51C0AF845FD}" presName="sibTrans" presStyleCnt="0"/>
      <dgm:spPr/>
    </dgm:pt>
    <dgm:pt modelId="{A9C65AFB-F961-44E8-AB5C-DC91535041A3}" type="pres">
      <dgm:prSet presAssocID="{A4BDC313-5123-4F83-8C80-95BFD5EFA5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26D51E-B5B3-46C7-98DD-F3C1111F4501}" type="presOf" srcId="{5E1B7E4B-D7A3-4483-B221-F721243254E0}" destId="{35BC403E-E681-45E2-9EC5-1FF66A320F3C}" srcOrd="0" destOrd="0" presId="urn:microsoft.com/office/officeart/2005/8/layout/default#1"/>
    <dgm:cxn modelId="{75CE6C4B-7986-46AA-B3D2-0E976C8D9C5B}" srcId="{C776273E-0398-4DC8-8E91-6D367B8EA7B1}" destId="{5E1B7E4B-D7A3-4483-B221-F721243254E0}" srcOrd="0" destOrd="0" parTransId="{FC0CF471-1667-4ED8-A346-E56E40AE51EB}" sibTransId="{19B9C239-D8F5-4A23-BEC2-FCDB1D38BDC4}"/>
    <dgm:cxn modelId="{C00454C1-884C-40C7-B19A-925446A2DDFC}" type="presOf" srcId="{798E6308-A953-48F6-A979-9065FB9EC970}" destId="{C2608498-F54C-4C90-AB66-AB3BE5B7692E}" srcOrd="0" destOrd="0" presId="urn:microsoft.com/office/officeart/2005/8/layout/default#1"/>
    <dgm:cxn modelId="{6BCC2222-D5C7-4FF3-B982-5A15B7ED0821}" type="presOf" srcId="{A4BDC313-5123-4F83-8C80-95BFD5EFA520}" destId="{A9C65AFB-F961-44E8-AB5C-DC91535041A3}" srcOrd="0" destOrd="0" presId="urn:microsoft.com/office/officeart/2005/8/layout/default#1"/>
    <dgm:cxn modelId="{C396A8CC-F6BB-44C6-AD58-BE6A9C5649FD}" srcId="{C776273E-0398-4DC8-8E91-6D367B8EA7B1}" destId="{A4BDC313-5123-4F83-8C80-95BFD5EFA520}" srcOrd="3" destOrd="0" parTransId="{BBA46FAB-3A91-4ADF-A80C-0AEDE29A6BFE}" sibTransId="{2FD4EA45-1EDC-49D0-B4E8-3BA518F14EC1}"/>
    <dgm:cxn modelId="{A838D699-95A2-4E01-BFF0-C3ABCB091FA4}" srcId="{C776273E-0398-4DC8-8E91-6D367B8EA7B1}" destId="{798E6308-A953-48F6-A979-9065FB9EC970}" srcOrd="1" destOrd="0" parTransId="{48E357C2-9C22-48CB-86C3-C5FDA97AE686}" sibTransId="{0FC05F9C-FB16-4CB2-9B61-4E75DEABB501}"/>
    <dgm:cxn modelId="{626F9066-BEE5-4C94-A4AA-E29D32BFA17B}" type="presOf" srcId="{CF38DC99-2CEA-40CA-931E-60856BD0ACC2}" destId="{E548A139-0C9D-4CF8-8FA2-579F1C544D20}" srcOrd="0" destOrd="0" presId="urn:microsoft.com/office/officeart/2005/8/layout/default#1"/>
    <dgm:cxn modelId="{EA16BA76-9C20-4516-B3FA-8A97A5EDF168}" type="presOf" srcId="{C776273E-0398-4DC8-8E91-6D367B8EA7B1}" destId="{D973E1CB-35C0-4D2B-8CB3-0B0931AEBD6B}" srcOrd="0" destOrd="0" presId="urn:microsoft.com/office/officeart/2005/8/layout/default#1"/>
    <dgm:cxn modelId="{865EB196-6A6F-4A30-A52B-08F1334535A1}" srcId="{C776273E-0398-4DC8-8E91-6D367B8EA7B1}" destId="{CF38DC99-2CEA-40CA-931E-60856BD0ACC2}" srcOrd="2" destOrd="0" parTransId="{CB89D8AB-29FE-473F-8B09-8C241B5C7CFF}" sibTransId="{0868B403-A0E2-40E2-B44B-E51C0AF845FD}"/>
    <dgm:cxn modelId="{DF3476B3-F6C6-47ED-AEBD-6D47E857A314}" type="presParOf" srcId="{D973E1CB-35C0-4D2B-8CB3-0B0931AEBD6B}" destId="{35BC403E-E681-45E2-9EC5-1FF66A320F3C}" srcOrd="0" destOrd="0" presId="urn:microsoft.com/office/officeart/2005/8/layout/default#1"/>
    <dgm:cxn modelId="{539DFD43-3D1A-44AC-ACD0-0DD76943E8D5}" type="presParOf" srcId="{D973E1CB-35C0-4D2B-8CB3-0B0931AEBD6B}" destId="{F52842F4-7A7A-4E99-A846-558009BF413F}" srcOrd="1" destOrd="0" presId="urn:microsoft.com/office/officeart/2005/8/layout/default#1"/>
    <dgm:cxn modelId="{2B6BDA13-68A2-42F4-8BED-288220931FA9}" type="presParOf" srcId="{D973E1CB-35C0-4D2B-8CB3-0B0931AEBD6B}" destId="{C2608498-F54C-4C90-AB66-AB3BE5B7692E}" srcOrd="2" destOrd="0" presId="urn:microsoft.com/office/officeart/2005/8/layout/default#1"/>
    <dgm:cxn modelId="{3E262B20-E8C7-47FC-A5B4-3AF62C4DD2BF}" type="presParOf" srcId="{D973E1CB-35C0-4D2B-8CB3-0B0931AEBD6B}" destId="{AA4D10C5-72A3-4928-8185-B32C8BC9D22D}" srcOrd="3" destOrd="0" presId="urn:microsoft.com/office/officeart/2005/8/layout/default#1"/>
    <dgm:cxn modelId="{FAE5B8F0-D545-4916-B968-43248FCA4646}" type="presParOf" srcId="{D973E1CB-35C0-4D2B-8CB3-0B0931AEBD6B}" destId="{E548A139-0C9D-4CF8-8FA2-579F1C544D20}" srcOrd="4" destOrd="0" presId="urn:microsoft.com/office/officeart/2005/8/layout/default#1"/>
    <dgm:cxn modelId="{BDD98D80-58B7-4592-B925-E405FD92834A}" type="presParOf" srcId="{D973E1CB-35C0-4D2B-8CB3-0B0931AEBD6B}" destId="{61F99E96-163E-43A4-8EF7-51B4D232E269}" srcOrd="5" destOrd="0" presId="urn:microsoft.com/office/officeart/2005/8/layout/default#1"/>
    <dgm:cxn modelId="{D46C224B-5AC5-4488-B857-673841EA6B66}" type="presParOf" srcId="{D973E1CB-35C0-4D2B-8CB3-0B0931AEBD6B}" destId="{A9C65AFB-F961-44E8-AB5C-DC91535041A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29CBD-F912-476D-9673-520500506603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EEC000-C141-4119-94B5-62E661AFD5E1}">
      <dgm:prSet phldrT="[Texto]"/>
      <dgm:spPr/>
      <dgm:t>
        <a:bodyPr/>
        <a:lstStyle/>
        <a:p>
          <a:r>
            <a:rPr lang="pt-BR" dirty="0" smtClean="0"/>
            <a:t>Quem pode participar?</a:t>
          </a:r>
          <a:endParaRPr lang="pt-BR" dirty="0"/>
        </a:p>
      </dgm:t>
    </dgm:pt>
    <dgm:pt modelId="{75013137-0BE6-4B81-99EA-0D884EB5BE42}" type="parTrans" cxnId="{0C54B78C-8375-49CD-A1BF-4077D2F39E01}">
      <dgm:prSet/>
      <dgm:spPr/>
      <dgm:t>
        <a:bodyPr/>
        <a:lstStyle/>
        <a:p>
          <a:endParaRPr lang="pt-BR"/>
        </a:p>
      </dgm:t>
    </dgm:pt>
    <dgm:pt modelId="{0FBD6539-7FAA-4E31-8B81-D166E2760838}" type="sibTrans" cxnId="{0C54B78C-8375-49CD-A1BF-4077D2F39E01}">
      <dgm:prSet/>
      <dgm:spPr/>
      <dgm:t>
        <a:bodyPr/>
        <a:lstStyle/>
        <a:p>
          <a:endParaRPr lang="pt-BR"/>
        </a:p>
      </dgm:t>
    </dgm:pt>
    <dgm:pt modelId="{1ED4B602-F4EC-4FE8-9D04-99020888AE91}">
      <dgm:prSet phldrT="[Texto]"/>
      <dgm:spPr/>
      <dgm:t>
        <a:bodyPr/>
        <a:lstStyle/>
        <a:p>
          <a:r>
            <a:rPr lang="pt-BR" dirty="0" smtClean="0"/>
            <a:t>O que é o Termo de Adesão?</a:t>
          </a:r>
          <a:endParaRPr lang="pt-BR" dirty="0"/>
        </a:p>
      </dgm:t>
    </dgm:pt>
    <dgm:pt modelId="{84D22321-2DA1-4AE6-9D22-328BA3216AE4}" type="parTrans" cxnId="{03B6EC57-10F8-49EC-AD8F-B3B6466F99EF}">
      <dgm:prSet/>
      <dgm:spPr/>
      <dgm:t>
        <a:bodyPr/>
        <a:lstStyle/>
        <a:p>
          <a:endParaRPr lang="pt-BR"/>
        </a:p>
      </dgm:t>
    </dgm:pt>
    <dgm:pt modelId="{BCD8272D-764C-4853-BB51-168EB754E99C}" type="sibTrans" cxnId="{03B6EC57-10F8-49EC-AD8F-B3B6466F99EF}">
      <dgm:prSet/>
      <dgm:spPr/>
      <dgm:t>
        <a:bodyPr/>
        <a:lstStyle/>
        <a:p>
          <a:endParaRPr lang="pt-BR"/>
        </a:p>
      </dgm:t>
    </dgm:pt>
    <dgm:pt modelId="{2A5E033C-E10E-4CB2-A667-BDC7CF836642}">
      <dgm:prSet phldrT="[Texto]"/>
      <dgm:spPr/>
      <dgm:t>
        <a:bodyPr/>
        <a:lstStyle/>
        <a:p>
          <a:r>
            <a:rPr lang="pt-BR" dirty="0" smtClean="0"/>
            <a:t>O que diz o Termo de Adesão?</a:t>
          </a:r>
          <a:endParaRPr lang="pt-BR" dirty="0"/>
        </a:p>
      </dgm:t>
    </dgm:pt>
    <dgm:pt modelId="{6FFBE472-67BE-4C37-B08B-027E4CC5715D}" type="parTrans" cxnId="{D60A9A31-7013-4C60-9CD0-20D8C107A068}">
      <dgm:prSet/>
      <dgm:spPr/>
      <dgm:t>
        <a:bodyPr/>
        <a:lstStyle/>
        <a:p>
          <a:endParaRPr lang="pt-BR"/>
        </a:p>
      </dgm:t>
    </dgm:pt>
    <dgm:pt modelId="{B4D2C3C7-D1A4-4438-A5F5-B36EBEE14F88}" type="sibTrans" cxnId="{D60A9A31-7013-4C60-9CD0-20D8C107A068}">
      <dgm:prSet/>
      <dgm:spPr/>
      <dgm:t>
        <a:bodyPr/>
        <a:lstStyle/>
        <a:p>
          <a:endParaRPr lang="pt-BR"/>
        </a:p>
      </dgm:t>
    </dgm:pt>
    <dgm:pt modelId="{192C3EB8-0D12-4870-B4B0-CB0391C88401}">
      <dgm:prSet phldrT="[Texto]"/>
      <dgm:spPr/>
      <dgm:t>
        <a:bodyPr/>
        <a:lstStyle/>
        <a:p>
          <a:r>
            <a:rPr lang="pt-BR" b="0" dirty="0" smtClean="0"/>
            <a:t>Como participar?</a:t>
          </a:r>
          <a:endParaRPr lang="pt-BR" b="0" dirty="0"/>
        </a:p>
      </dgm:t>
    </dgm:pt>
    <dgm:pt modelId="{0A651424-B057-4369-A6F8-9A87562B6CFD}" type="parTrans" cxnId="{0DCF87E1-6452-4C32-A5D5-5ADFEBED58DD}">
      <dgm:prSet/>
      <dgm:spPr/>
      <dgm:t>
        <a:bodyPr/>
        <a:lstStyle/>
        <a:p>
          <a:endParaRPr lang="pt-BR"/>
        </a:p>
      </dgm:t>
    </dgm:pt>
    <dgm:pt modelId="{3CDF4032-03AE-40E6-AB3E-AA015CA5E6A5}" type="sibTrans" cxnId="{0DCF87E1-6452-4C32-A5D5-5ADFEBED58DD}">
      <dgm:prSet/>
      <dgm:spPr/>
      <dgm:t>
        <a:bodyPr/>
        <a:lstStyle/>
        <a:p>
          <a:endParaRPr lang="pt-BR"/>
        </a:p>
      </dgm:t>
    </dgm:pt>
    <dgm:pt modelId="{41BFC601-4037-4A74-955A-3ADC19C99FE6}">
      <dgm:prSet custT="1"/>
      <dgm:spPr/>
      <dgm:t>
        <a:bodyPr/>
        <a:lstStyle/>
        <a:p>
          <a:r>
            <a:rPr lang="pt-BR" sz="1800" dirty="0" smtClean="0"/>
            <a:t>Todo ente público</a:t>
          </a:r>
          <a:endParaRPr lang="pt-BR" sz="1800" dirty="0"/>
        </a:p>
      </dgm:t>
    </dgm:pt>
    <dgm:pt modelId="{5D1ED250-2CD8-4181-B797-1D93D2E0509C}" type="parTrans" cxnId="{6F8DD749-8C04-40DE-B708-3518D3B1C582}">
      <dgm:prSet/>
      <dgm:spPr/>
      <dgm:t>
        <a:bodyPr/>
        <a:lstStyle/>
        <a:p>
          <a:endParaRPr lang="pt-BR"/>
        </a:p>
      </dgm:t>
    </dgm:pt>
    <dgm:pt modelId="{14C1D81A-4A21-458E-AA69-5E7CBD3F8871}" type="sibTrans" cxnId="{6F8DD749-8C04-40DE-B708-3518D3B1C582}">
      <dgm:prSet/>
      <dgm:spPr/>
      <dgm:t>
        <a:bodyPr/>
        <a:lstStyle/>
        <a:p>
          <a:endParaRPr lang="pt-BR"/>
        </a:p>
      </dgm:t>
    </dgm:pt>
    <dgm:pt modelId="{9A55828C-78F3-4626-9F80-DF4D17167E6D}">
      <dgm:prSet phldrT="[Texto]"/>
      <dgm:spPr/>
      <dgm:t>
        <a:bodyPr/>
        <a:lstStyle/>
        <a:p>
          <a:r>
            <a:rPr lang="pt-BR" dirty="0" smtClean="0"/>
            <a:t>Há transferência de recurso financeiro? </a:t>
          </a:r>
          <a:endParaRPr lang="pt-BR" dirty="0"/>
        </a:p>
      </dgm:t>
    </dgm:pt>
    <dgm:pt modelId="{E8C5169E-2FED-49DC-8BA9-ECBC54D6B977}" type="parTrans" cxnId="{4694ACB5-D703-4F45-B7A5-76627705865B}">
      <dgm:prSet/>
      <dgm:spPr/>
      <dgm:t>
        <a:bodyPr/>
        <a:lstStyle/>
        <a:p>
          <a:endParaRPr lang="pt-BR"/>
        </a:p>
      </dgm:t>
    </dgm:pt>
    <dgm:pt modelId="{13BF2B15-E946-4EB9-8242-CEB0508E0EB7}" type="sibTrans" cxnId="{4694ACB5-D703-4F45-B7A5-76627705865B}">
      <dgm:prSet/>
      <dgm:spPr/>
      <dgm:t>
        <a:bodyPr/>
        <a:lstStyle/>
        <a:p>
          <a:endParaRPr lang="pt-BR"/>
        </a:p>
      </dgm:t>
    </dgm:pt>
    <dgm:pt modelId="{152E2E05-68D7-45DE-B1F7-24068589CF3C}">
      <dgm:prSet custT="1"/>
      <dgm:spPr/>
      <dgm:t>
        <a:bodyPr/>
        <a:lstStyle/>
        <a:p>
          <a:r>
            <a:rPr lang="pt-BR" sz="1800" dirty="0" smtClean="0"/>
            <a:t>Entrar em contato com a CGU ou através do formulário de interesse.</a:t>
          </a:r>
          <a:endParaRPr lang="pt-BR" sz="1800" dirty="0"/>
        </a:p>
      </dgm:t>
    </dgm:pt>
    <dgm:pt modelId="{D0570FF9-4F70-4AD6-B972-60AD29D38955}" type="parTrans" cxnId="{371F3CDC-305B-4E6B-81AF-65AE6A21FFD2}">
      <dgm:prSet/>
      <dgm:spPr/>
      <dgm:t>
        <a:bodyPr/>
        <a:lstStyle/>
        <a:p>
          <a:endParaRPr lang="pt-BR"/>
        </a:p>
      </dgm:t>
    </dgm:pt>
    <dgm:pt modelId="{BD64C707-73E9-4A1D-B39F-A7F9F523949C}" type="sibTrans" cxnId="{371F3CDC-305B-4E6B-81AF-65AE6A21FFD2}">
      <dgm:prSet/>
      <dgm:spPr/>
      <dgm:t>
        <a:bodyPr/>
        <a:lstStyle/>
        <a:p>
          <a:endParaRPr lang="pt-BR"/>
        </a:p>
      </dgm:t>
    </dgm:pt>
    <dgm:pt modelId="{B35B20D0-C9C8-496F-A4CA-8730BB00B404}">
      <dgm:prSet custT="1"/>
      <dgm:spPr/>
      <dgm:t>
        <a:bodyPr/>
        <a:lstStyle/>
        <a:p>
          <a:r>
            <a:rPr lang="pt-BR" sz="1800" dirty="0" smtClean="0"/>
            <a:t>Este Programa não implica desembolso de recursos.</a:t>
          </a:r>
          <a:endParaRPr lang="pt-BR" sz="1800" dirty="0"/>
        </a:p>
      </dgm:t>
    </dgm:pt>
    <dgm:pt modelId="{9F95181A-7DD9-4F20-9F2D-636BECF96A29}" type="parTrans" cxnId="{081C98DF-630E-4FA0-85BF-ACD2AD6BDFD8}">
      <dgm:prSet/>
      <dgm:spPr/>
      <dgm:t>
        <a:bodyPr/>
        <a:lstStyle/>
        <a:p>
          <a:endParaRPr lang="pt-BR"/>
        </a:p>
      </dgm:t>
    </dgm:pt>
    <dgm:pt modelId="{41466DB1-4273-48E0-9B2F-82FA3F3673F9}" type="sibTrans" cxnId="{081C98DF-630E-4FA0-85BF-ACD2AD6BDFD8}">
      <dgm:prSet/>
      <dgm:spPr/>
      <dgm:t>
        <a:bodyPr/>
        <a:lstStyle/>
        <a:p>
          <a:endParaRPr lang="pt-BR"/>
        </a:p>
      </dgm:t>
    </dgm:pt>
    <dgm:pt modelId="{6E1B1158-EFFE-41E5-ADEC-63616587A31A}">
      <dgm:prSet custT="1"/>
      <dgm:spPr/>
      <dgm:t>
        <a:bodyPr/>
        <a:lstStyle/>
        <a:p>
          <a:r>
            <a:rPr lang="pt-BR" sz="1800" dirty="0" smtClean="0"/>
            <a:t>É o instrumento legal a ser assinado para aderir ao Programa.</a:t>
          </a:r>
          <a:endParaRPr lang="pt-BR" sz="1800" dirty="0"/>
        </a:p>
      </dgm:t>
    </dgm:pt>
    <dgm:pt modelId="{2120015E-4A7A-4C0C-A8B0-F0C6B604AD41}" type="parTrans" cxnId="{640A65BE-16BE-4EBC-9168-D21E35414267}">
      <dgm:prSet/>
      <dgm:spPr/>
      <dgm:t>
        <a:bodyPr/>
        <a:lstStyle/>
        <a:p>
          <a:endParaRPr lang="pt-BR"/>
        </a:p>
      </dgm:t>
    </dgm:pt>
    <dgm:pt modelId="{2E0E38B4-155F-41EB-BEE0-2A3B4B962844}" type="sibTrans" cxnId="{640A65BE-16BE-4EBC-9168-D21E35414267}">
      <dgm:prSet/>
      <dgm:spPr/>
      <dgm:t>
        <a:bodyPr/>
        <a:lstStyle/>
        <a:p>
          <a:endParaRPr lang="pt-BR"/>
        </a:p>
      </dgm:t>
    </dgm:pt>
    <dgm:pt modelId="{C03DBE6C-2E71-4A00-AC6E-D4F9B06A073B}">
      <dgm:prSet custT="1"/>
      <dgm:spPr/>
      <dgm:t>
        <a:bodyPr/>
        <a:lstStyle/>
        <a:p>
          <a:r>
            <a:rPr lang="pt-BR" sz="1800" dirty="0" smtClean="0"/>
            <a:t>A minuta pode ser baixada na página do Programa: </a:t>
          </a:r>
          <a:r>
            <a:rPr lang="pt-BR" sz="1800" dirty="0" smtClean="0">
              <a:hlinkClick xmlns:r="http://schemas.openxmlformats.org/officeDocument/2006/relationships" r:id="rId1"/>
            </a:rPr>
            <a:t>www.cgu.gov.br/brasiltransparente</a:t>
          </a:r>
          <a:endParaRPr lang="pt-BR" sz="1800" dirty="0"/>
        </a:p>
      </dgm:t>
    </dgm:pt>
    <dgm:pt modelId="{FC90F865-9FAD-4D0B-89EF-AF0F38D492D4}" type="parTrans" cxnId="{2CA11509-31B4-4186-A96A-21F7002D6500}">
      <dgm:prSet/>
      <dgm:spPr/>
      <dgm:t>
        <a:bodyPr/>
        <a:lstStyle/>
        <a:p>
          <a:endParaRPr lang="pt-BR"/>
        </a:p>
      </dgm:t>
    </dgm:pt>
    <dgm:pt modelId="{0DB1901F-1BF9-43A8-980E-4D8C83F43165}" type="sibTrans" cxnId="{2CA11509-31B4-4186-A96A-21F7002D6500}">
      <dgm:prSet/>
      <dgm:spPr/>
      <dgm:t>
        <a:bodyPr/>
        <a:lstStyle/>
        <a:p>
          <a:endParaRPr lang="pt-BR"/>
        </a:p>
      </dgm:t>
    </dgm:pt>
    <dgm:pt modelId="{AA34F256-57A2-496C-8F1E-1EFB611DD722}" type="pres">
      <dgm:prSet presAssocID="{28129CBD-F912-476D-9673-5205005066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8BF113E-B312-4842-AAC6-920138F194AE}" type="pres">
      <dgm:prSet presAssocID="{92EEC000-C141-4119-94B5-62E661AFD5E1}" presName="linNode" presStyleCnt="0"/>
      <dgm:spPr/>
    </dgm:pt>
    <dgm:pt modelId="{FB06DEF2-74A3-4E51-8B76-44C65FFD742F}" type="pres">
      <dgm:prSet presAssocID="{92EEC000-C141-4119-94B5-62E661AFD5E1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4A1EF-AD31-4363-A0DF-B0EE0B496527}" type="pres">
      <dgm:prSet presAssocID="{92EEC000-C141-4119-94B5-62E661AFD5E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D0ED8F-3E74-4B0C-ACA9-A11271089EF1}" type="pres">
      <dgm:prSet presAssocID="{0FBD6539-7FAA-4E31-8B81-D166E2760838}" presName="spacing" presStyleCnt="0"/>
      <dgm:spPr/>
    </dgm:pt>
    <dgm:pt modelId="{733D3BC1-CE08-4CDD-B50F-BDEC7B989909}" type="pres">
      <dgm:prSet presAssocID="{192C3EB8-0D12-4870-B4B0-CB0391C88401}" presName="linNode" presStyleCnt="0"/>
      <dgm:spPr/>
    </dgm:pt>
    <dgm:pt modelId="{AEE666A0-6E79-405A-89D1-550143D035DE}" type="pres">
      <dgm:prSet presAssocID="{192C3EB8-0D12-4870-B4B0-CB0391C88401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21C769-8CA4-4CF4-AE43-68358B001915}" type="pres">
      <dgm:prSet presAssocID="{192C3EB8-0D12-4870-B4B0-CB0391C88401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CEEDFC-24F3-452F-97F2-7C4253AAB102}" type="pres">
      <dgm:prSet presAssocID="{3CDF4032-03AE-40E6-AB3E-AA015CA5E6A5}" presName="spacing" presStyleCnt="0"/>
      <dgm:spPr/>
    </dgm:pt>
    <dgm:pt modelId="{5C5CEEDC-E266-4461-AD1C-491A28724C45}" type="pres">
      <dgm:prSet presAssocID="{9A55828C-78F3-4626-9F80-DF4D17167E6D}" presName="linNode" presStyleCnt="0"/>
      <dgm:spPr/>
    </dgm:pt>
    <dgm:pt modelId="{BB1E7B07-690B-4F42-8E1A-BF8D7A99DC2F}" type="pres">
      <dgm:prSet presAssocID="{9A55828C-78F3-4626-9F80-DF4D17167E6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8D0B2-38A4-484E-B476-971E2D5FF4A1}" type="pres">
      <dgm:prSet presAssocID="{9A55828C-78F3-4626-9F80-DF4D17167E6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3D439-BFEE-4179-86FC-797178E5A45E}" type="pres">
      <dgm:prSet presAssocID="{13BF2B15-E946-4EB9-8242-CEB0508E0EB7}" presName="spacing" presStyleCnt="0"/>
      <dgm:spPr/>
    </dgm:pt>
    <dgm:pt modelId="{E182F6BD-A0D4-4DC4-9DD0-9CCB104A1961}" type="pres">
      <dgm:prSet presAssocID="{1ED4B602-F4EC-4FE8-9D04-99020888AE91}" presName="linNode" presStyleCnt="0"/>
      <dgm:spPr/>
    </dgm:pt>
    <dgm:pt modelId="{D3FBC9E3-F382-4037-9DA5-DF167E45155F}" type="pres">
      <dgm:prSet presAssocID="{1ED4B602-F4EC-4FE8-9D04-99020888AE9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69A20-21FE-4E54-8314-037CD090C8FD}" type="pres">
      <dgm:prSet presAssocID="{1ED4B602-F4EC-4FE8-9D04-99020888AE9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7D85DA-3F0E-40BC-B467-C110146AF66A}" type="pres">
      <dgm:prSet presAssocID="{BCD8272D-764C-4853-BB51-168EB754E99C}" presName="spacing" presStyleCnt="0"/>
      <dgm:spPr/>
    </dgm:pt>
    <dgm:pt modelId="{5AFDD5A5-B84D-4F30-BC2E-B3069B2BAEEC}" type="pres">
      <dgm:prSet presAssocID="{2A5E033C-E10E-4CB2-A667-BDC7CF836642}" presName="linNode" presStyleCnt="0"/>
      <dgm:spPr/>
    </dgm:pt>
    <dgm:pt modelId="{0EE505FB-4B1C-41EC-B7B7-BA5EF385297C}" type="pres">
      <dgm:prSet presAssocID="{2A5E033C-E10E-4CB2-A667-BDC7CF836642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E3687-28FF-487A-9C5C-408CEA3EFBB3}" type="pres">
      <dgm:prSet presAssocID="{2A5E033C-E10E-4CB2-A667-BDC7CF83664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EA09DF-9427-401B-A266-84AE480F49FC}" type="presOf" srcId="{28129CBD-F912-476D-9673-520500506603}" destId="{AA34F256-57A2-496C-8F1E-1EFB611DD722}" srcOrd="0" destOrd="0" presId="urn:microsoft.com/office/officeart/2005/8/layout/vList6"/>
    <dgm:cxn modelId="{371F3CDC-305B-4E6B-81AF-65AE6A21FFD2}" srcId="{192C3EB8-0D12-4870-B4B0-CB0391C88401}" destId="{152E2E05-68D7-45DE-B1F7-24068589CF3C}" srcOrd="0" destOrd="0" parTransId="{D0570FF9-4F70-4AD6-B972-60AD29D38955}" sibTransId="{BD64C707-73E9-4A1D-B39F-A7F9F523949C}"/>
    <dgm:cxn modelId="{C2881EDB-8AD7-4BB2-BF46-FF2576D9EE93}" type="presOf" srcId="{B35B20D0-C9C8-496F-A4CA-8730BB00B404}" destId="{3F08D0B2-38A4-484E-B476-971E2D5FF4A1}" srcOrd="0" destOrd="0" presId="urn:microsoft.com/office/officeart/2005/8/layout/vList6"/>
    <dgm:cxn modelId="{3BBF09CE-047B-4550-A180-D205F534C5BC}" type="presOf" srcId="{92EEC000-C141-4119-94B5-62E661AFD5E1}" destId="{FB06DEF2-74A3-4E51-8B76-44C65FFD742F}" srcOrd="0" destOrd="0" presId="urn:microsoft.com/office/officeart/2005/8/layout/vList6"/>
    <dgm:cxn modelId="{F1004D0C-77F3-4CBC-9AF5-682BE39320EC}" type="presOf" srcId="{6E1B1158-EFFE-41E5-ADEC-63616587A31A}" destId="{8D569A20-21FE-4E54-8314-037CD090C8FD}" srcOrd="0" destOrd="0" presId="urn:microsoft.com/office/officeart/2005/8/layout/vList6"/>
    <dgm:cxn modelId="{2CA11509-31B4-4186-A96A-21F7002D6500}" srcId="{2A5E033C-E10E-4CB2-A667-BDC7CF836642}" destId="{C03DBE6C-2E71-4A00-AC6E-D4F9B06A073B}" srcOrd="0" destOrd="0" parTransId="{FC90F865-9FAD-4D0B-89EF-AF0F38D492D4}" sibTransId="{0DB1901F-1BF9-43A8-980E-4D8C83F43165}"/>
    <dgm:cxn modelId="{53FADD08-ADEC-40AA-A458-CE7AAE63B492}" type="presOf" srcId="{192C3EB8-0D12-4870-B4B0-CB0391C88401}" destId="{AEE666A0-6E79-405A-89D1-550143D035DE}" srcOrd="0" destOrd="0" presId="urn:microsoft.com/office/officeart/2005/8/layout/vList6"/>
    <dgm:cxn modelId="{2A609750-75BD-477E-B389-2597B2CCD3F3}" type="presOf" srcId="{41BFC601-4037-4A74-955A-3ADC19C99FE6}" destId="{5E14A1EF-AD31-4363-A0DF-B0EE0B496527}" srcOrd="0" destOrd="0" presId="urn:microsoft.com/office/officeart/2005/8/layout/vList6"/>
    <dgm:cxn modelId="{0DCF87E1-6452-4C32-A5D5-5ADFEBED58DD}" srcId="{28129CBD-F912-476D-9673-520500506603}" destId="{192C3EB8-0D12-4870-B4B0-CB0391C88401}" srcOrd="1" destOrd="0" parTransId="{0A651424-B057-4369-A6F8-9A87562B6CFD}" sibTransId="{3CDF4032-03AE-40E6-AB3E-AA015CA5E6A5}"/>
    <dgm:cxn modelId="{5845FAC6-F9B7-4944-B3AB-6B48C78F93A0}" type="presOf" srcId="{152E2E05-68D7-45DE-B1F7-24068589CF3C}" destId="{C121C769-8CA4-4CF4-AE43-68358B001915}" srcOrd="0" destOrd="0" presId="urn:microsoft.com/office/officeart/2005/8/layout/vList6"/>
    <dgm:cxn modelId="{6F8DD749-8C04-40DE-B708-3518D3B1C582}" srcId="{92EEC000-C141-4119-94B5-62E661AFD5E1}" destId="{41BFC601-4037-4A74-955A-3ADC19C99FE6}" srcOrd="0" destOrd="0" parTransId="{5D1ED250-2CD8-4181-B797-1D93D2E0509C}" sibTransId="{14C1D81A-4A21-458E-AA69-5E7CBD3F8871}"/>
    <dgm:cxn modelId="{EAF87E17-EB92-4D0F-AE3F-3FB843E669DD}" type="presOf" srcId="{2A5E033C-E10E-4CB2-A667-BDC7CF836642}" destId="{0EE505FB-4B1C-41EC-B7B7-BA5EF385297C}" srcOrd="0" destOrd="0" presId="urn:microsoft.com/office/officeart/2005/8/layout/vList6"/>
    <dgm:cxn modelId="{47E4C9EC-A1ED-47B7-9649-FE03648BD0AA}" type="presOf" srcId="{1ED4B602-F4EC-4FE8-9D04-99020888AE91}" destId="{D3FBC9E3-F382-4037-9DA5-DF167E45155F}" srcOrd="0" destOrd="0" presId="urn:microsoft.com/office/officeart/2005/8/layout/vList6"/>
    <dgm:cxn modelId="{0C54B78C-8375-49CD-A1BF-4077D2F39E01}" srcId="{28129CBD-F912-476D-9673-520500506603}" destId="{92EEC000-C141-4119-94B5-62E661AFD5E1}" srcOrd="0" destOrd="0" parTransId="{75013137-0BE6-4B81-99EA-0D884EB5BE42}" sibTransId="{0FBD6539-7FAA-4E31-8B81-D166E2760838}"/>
    <dgm:cxn modelId="{D60A9A31-7013-4C60-9CD0-20D8C107A068}" srcId="{28129CBD-F912-476D-9673-520500506603}" destId="{2A5E033C-E10E-4CB2-A667-BDC7CF836642}" srcOrd="4" destOrd="0" parTransId="{6FFBE472-67BE-4C37-B08B-027E4CC5715D}" sibTransId="{B4D2C3C7-D1A4-4438-A5F5-B36EBEE14F88}"/>
    <dgm:cxn modelId="{4694ACB5-D703-4F45-B7A5-76627705865B}" srcId="{28129CBD-F912-476D-9673-520500506603}" destId="{9A55828C-78F3-4626-9F80-DF4D17167E6D}" srcOrd="2" destOrd="0" parTransId="{E8C5169E-2FED-49DC-8BA9-ECBC54D6B977}" sibTransId="{13BF2B15-E946-4EB9-8242-CEB0508E0EB7}"/>
    <dgm:cxn modelId="{640A65BE-16BE-4EBC-9168-D21E35414267}" srcId="{1ED4B602-F4EC-4FE8-9D04-99020888AE91}" destId="{6E1B1158-EFFE-41E5-ADEC-63616587A31A}" srcOrd="0" destOrd="0" parTransId="{2120015E-4A7A-4C0C-A8B0-F0C6B604AD41}" sibTransId="{2E0E38B4-155F-41EB-BEE0-2A3B4B962844}"/>
    <dgm:cxn modelId="{03B6EC57-10F8-49EC-AD8F-B3B6466F99EF}" srcId="{28129CBD-F912-476D-9673-520500506603}" destId="{1ED4B602-F4EC-4FE8-9D04-99020888AE91}" srcOrd="3" destOrd="0" parTransId="{84D22321-2DA1-4AE6-9D22-328BA3216AE4}" sibTransId="{BCD8272D-764C-4853-BB51-168EB754E99C}"/>
    <dgm:cxn modelId="{AD729696-0BAC-448D-80B8-8A26898BFB36}" type="presOf" srcId="{9A55828C-78F3-4626-9F80-DF4D17167E6D}" destId="{BB1E7B07-690B-4F42-8E1A-BF8D7A99DC2F}" srcOrd="0" destOrd="0" presId="urn:microsoft.com/office/officeart/2005/8/layout/vList6"/>
    <dgm:cxn modelId="{C32255D0-6449-4B1D-80C4-D1AB02136324}" type="presOf" srcId="{C03DBE6C-2E71-4A00-AC6E-D4F9B06A073B}" destId="{6DCE3687-28FF-487A-9C5C-408CEA3EFBB3}" srcOrd="0" destOrd="0" presId="urn:microsoft.com/office/officeart/2005/8/layout/vList6"/>
    <dgm:cxn modelId="{081C98DF-630E-4FA0-85BF-ACD2AD6BDFD8}" srcId="{9A55828C-78F3-4626-9F80-DF4D17167E6D}" destId="{B35B20D0-C9C8-496F-A4CA-8730BB00B404}" srcOrd="0" destOrd="0" parTransId="{9F95181A-7DD9-4F20-9F2D-636BECF96A29}" sibTransId="{41466DB1-4273-48E0-9B2F-82FA3F3673F9}"/>
    <dgm:cxn modelId="{65B810BF-0F3E-4F1D-B5D0-CA35A999E043}" type="presParOf" srcId="{AA34F256-57A2-496C-8F1E-1EFB611DD722}" destId="{08BF113E-B312-4842-AAC6-920138F194AE}" srcOrd="0" destOrd="0" presId="urn:microsoft.com/office/officeart/2005/8/layout/vList6"/>
    <dgm:cxn modelId="{6D54EA34-97FD-4988-807D-90DC589C12B6}" type="presParOf" srcId="{08BF113E-B312-4842-AAC6-920138F194AE}" destId="{FB06DEF2-74A3-4E51-8B76-44C65FFD742F}" srcOrd="0" destOrd="0" presId="urn:microsoft.com/office/officeart/2005/8/layout/vList6"/>
    <dgm:cxn modelId="{7A3B1B4E-E481-4C77-BED9-DAD5EE65D62A}" type="presParOf" srcId="{08BF113E-B312-4842-AAC6-920138F194AE}" destId="{5E14A1EF-AD31-4363-A0DF-B0EE0B496527}" srcOrd="1" destOrd="0" presId="urn:microsoft.com/office/officeart/2005/8/layout/vList6"/>
    <dgm:cxn modelId="{A42A1652-B18D-4061-A471-26F6DB9DAFE5}" type="presParOf" srcId="{AA34F256-57A2-496C-8F1E-1EFB611DD722}" destId="{12D0ED8F-3E74-4B0C-ACA9-A11271089EF1}" srcOrd="1" destOrd="0" presId="urn:microsoft.com/office/officeart/2005/8/layout/vList6"/>
    <dgm:cxn modelId="{BF52F791-49F9-4759-A90C-5199E1C76CC9}" type="presParOf" srcId="{AA34F256-57A2-496C-8F1E-1EFB611DD722}" destId="{733D3BC1-CE08-4CDD-B50F-BDEC7B989909}" srcOrd="2" destOrd="0" presId="urn:microsoft.com/office/officeart/2005/8/layout/vList6"/>
    <dgm:cxn modelId="{3B8AB76A-C9C9-4781-9E07-C48CC3FB4DF0}" type="presParOf" srcId="{733D3BC1-CE08-4CDD-B50F-BDEC7B989909}" destId="{AEE666A0-6E79-405A-89D1-550143D035DE}" srcOrd="0" destOrd="0" presId="urn:microsoft.com/office/officeart/2005/8/layout/vList6"/>
    <dgm:cxn modelId="{62467A66-AC04-4308-B50D-A97DBFB7D29C}" type="presParOf" srcId="{733D3BC1-CE08-4CDD-B50F-BDEC7B989909}" destId="{C121C769-8CA4-4CF4-AE43-68358B001915}" srcOrd="1" destOrd="0" presId="urn:microsoft.com/office/officeart/2005/8/layout/vList6"/>
    <dgm:cxn modelId="{C3F0C550-D543-455C-9E94-B14297270B6F}" type="presParOf" srcId="{AA34F256-57A2-496C-8F1E-1EFB611DD722}" destId="{B1CEEDFC-24F3-452F-97F2-7C4253AAB102}" srcOrd="3" destOrd="0" presId="urn:microsoft.com/office/officeart/2005/8/layout/vList6"/>
    <dgm:cxn modelId="{650E9265-8421-4155-89BB-D029A809EA8C}" type="presParOf" srcId="{AA34F256-57A2-496C-8F1E-1EFB611DD722}" destId="{5C5CEEDC-E266-4461-AD1C-491A28724C45}" srcOrd="4" destOrd="0" presId="urn:microsoft.com/office/officeart/2005/8/layout/vList6"/>
    <dgm:cxn modelId="{2F02255A-7259-45C0-8FC5-B39E6C5EA0AE}" type="presParOf" srcId="{5C5CEEDC-E266-4461-AD1C-491A28724C45}" destId="{BB1E7B07-690B-4F42-8E1A-BF8D7A99DC2F}" srcOrd="0" destOrd="0" presId="urn:microsoft.com/office/officeart/2005/8/layout/vList6"/>
    <dgm:cxn modelId="{FA91611C-9A67-4CD8-A8D1-D9A2A47678EE}" type="presParOf" srcId="{5C5CEEDC-E266-4461-AD1C-491A28724C45}" destId="{3F08D0B2-38A4-484E-B476-971E2D5FF4A1}" srcOrd="1" destOrd="0" presId="urn:microsoft.com/office/officeart/2005/8/layout/vList6"/>
    <dgm:cxn modelId="{4EB78716-60BA-45C4-9D1C-E161CC491FFF}" type="presParOf" srcId="{AA34F256-57A2-496C-8F1E-1EFB611DD722}" destId="{1703D439-BFEE-4179-86FC-797178E5A45E}" srcOrd="5" destOrd="0" presId="urn:microsoft.com/office/officeart/2005/8/layout/vList6"/>
    <dgm:cxn modelId="{84241AB6-B0EF-4EA6-AEED-E8AF87273128}" type="presParOf" srcId="{AA34F256-57A2-496C-8F1E-1EFB611DD722}" destId="{E182F6BD-A0D4-4DC4-9DD0-9CCB104A1961}" srcOrd="6" destOrd="0" presId="urn:microsoft.com/office/officeart/2005/8/layout/vList6"/>
    <dgm:cxn modelId="{23D2F5D2-E420-4DBC-AF64-10BFBF9287C0}" type="presParOf" srcId="{E182F6BD-A0D4-4DC4-9DD0-9CCB104A1961}" destId="{D3FBC9E3-F382-4037-9DA5-DF167E45155F}" srcOrd="0" destOrd="0" presId="urn:microsoft.com/office/officeart/2005/8/layout/vList6"/>
    <dgm:cxn modelId="{7BE146E5-2E28-42AE-99CC-D1A255F4E34B}" type="presParOf" srcId="{E182F6BD-A0D4-4DC4-9DD0-9CCB104A1961}" destId="{8D569A20-21FE-4E54-8314-037CD090C8FD}" srcOrd="1" destOrd="0" presId="urn:microsoft.com/office/officeart/2005/8/layout/vList6"/>
    <dgm:cxn modelId="{3B3D8DFE-6D43-4CEF-8767-311CD71838AE}" type="presParOf" srcId="{AA34F256-57A2-496C-8F1E-1EFB611DD722}" destId="{527D85DA-3F0E-40BC-B467-C110146AF66A}" srcOrd="7" destOrd="0" presId="urn:microsoft.com/office/officeart/2005/8/layout/vList6"/>
    <dgm:cxn modelId="{ED3975C8-E1B1-499E-AF34-F674FCDE5684}" type="presParOf" srcId="{AA34F256-57A2-496C-8F1E-1EFB611DD722}" destId="{5AFDD5A5-B84D-4F30-BC2E-B3069B2BAEEC}" srcOrd="8" destOrd="0" presId="urn:microsoft.com/office/officeart/2005/8/layout/vList6"/>
    <dgm:cxn modelId="{34EFE58F-4C85-4A8D-A2AA-5A6FE1C1BDF8}" type="presParOf" srcId="{5AFDD5A5-B84D-4F30-BC2E-B3069B2BAEEC}" destId="{0EE505FB-4B1C-41EC-B7B7-BA5EF385297C}" srcOrd="0" destOrd="0" presId="urn:microsoft.com/office/officeart/2005/8/layout/vList6"/>
    <dgm:cxn modelId="{B243FA63-24FE-4818-A6ED-512CFF656F0F}" type="presParOf" srcId="{5AFDD5A5-B84D-4F30-BC2E-B3069B2BAEEC}" destId="{6DCE3687-28FF-487A-9C5C-408CEA3EFB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12404F-4848-4807-A086-29F02FA4E6FB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B7FE541-3A0A-4B81-9798-90D4E42A5331}">
      <dgm:prSet/>
      <dgm:spPr/>
      <dgm:t>
        <a:bodyPr/>
        <a:lstStyle/>
        <a:p>
          <a:pPr rtl="0"/>
          <a:r>
            <a:rPr lang="pt-BR" b="1" smtClean="0"/>
            <a:t>Modalidade presencial:</a:t>
          </a:r>
          <a:endParaRPr lang="pt-BR"/>
        </a:p>
      </dgm:t>
    </dgm:pt>
    <dgm:pt modelId="{FD61C162-FA9D-47E9-ACF2-CB6813E6FBAC}" type="parTrans" cxnId="{AD5A3851-2812-4866-A912-3A9CC25ADC43}">
      <dgm:prSet/>
      <dgm:spPr/>
      <dgm:t>
        <a:bodyPr/>
        <a:lstStyle/>
        <a:p>
          <a:endParaRPr lang="pt-BR"/>
        </a:p>
      </dgm:t>
    </dgm:pt>
    <dgm:pt modelId="{CC0C6BF4-B2FE-461C-91EB-85861B91F462}" type="sibTrans" cxnId="{AD5A3851-2812-4866-A912-3A9CC25ADC43}">
      <dgm:prSet/>
      <dgm:spPr/>
      <dgm:t>
        <a:bodyPr/>
        <a:lstStyle/>
        <a:p>
          <a:endParaRPr lang="pt-BR"/>
        </a:p>
      </dgm:t>
    </dgm:pt>
    <dgm:pt modelId="{D0E4C93B-FD92-4CA8-9D7A-CCE1A9B457DF}">
      <dgm:prSet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pt-BR" dirty="0" smtClean="0"/>
            <a:t>Capacitação será oferecida pela Unidade Regional da CGU de cada Estado.</a:t>
          </a:r>
          <a:endParaRPr lang="pt-BR" dirty="0"/>
        </a:p>
      </dgm:t>
    </dgm:pt>
    <dgm:pt modelId="{7FD6B751-575F-485D-B914-1B6315033643}" type="parTrans" cxnId="{C4EBACE3-2113-477A-A619-8BC709008A7F}">
      <dgm:prSet/>
      <dgm:spPr/>
      <dgm:t>
        <a:bodyPr/>
        <a:lstStyle/>
        <a:p>
          <a:endParaRPr lang="pt-BR"/>
        </a:p>
      </dgm:t>
    </dgm:pt>
    <dgm:pt modelId="{1A0C060F-8179-4213-99DD-DCE41479D281}" type="sibTrans" cxnId="{C4EBACE3-2113-477A-A619-8BC709008A7F}">
      <dgm:prSet/>
      <dgm:spPr/>
      <dgm:t>
        <a:bodyPr/>
        <a:lstStyle/>
        <a:p>
          <a:endParaRPr lang="pt-BR"/>
        </a:p>
      </dgm:t>
    </dgm:pt>
    <dgm:pt modelId="{6B1DD3CA-267A-4725-AE15-0A6733A9B409}">
      <dgm:prSet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pt-BR" dirty="0" smtClean="0"/>
            <a:t>Já disponível para estados e municípios interessados.</a:t>
          </a:r>
          <a:endParaRPr lang="pt-BR" dirty="0"/>
        </a:p>
      </dgm:t>
    </dgm:pt>
    <dgm:pt modelId="{6D7E3888-796E-43BE-94E0-B723FD1C0498}" type="parTrans" cxnId="{2082608C-0631-4AF1-833E-83DDE3849377}">
      <dgm:prSet/>
      <dgm:spPr/>
      <dgm:t>
        <a:bodyPr/>
        <a:lstStyle/>
        <a:p>
          <a:endParaRPr lang="pt-BR"/>
        </a:p>
      </dgm:t>
    </dgm:pt>
    <dgm:pt modelId="{A71D94C3-9D2F-432F-A2D8-9F20B56F8EA0}" type="sibTrans" cxnId="{2082608C-0631-4AF1-833E-83DDE3849377}">
      <dgm:prSet/>
      <dgm:spPr/>
      <dgm:t>
        <a:bodyPr/>
        <a:lstStyle/>
        <a:p>
          <a:endParaRPr lang="pt-BR"/>
        </a:p>
      </dgm:t>
    </dgm:pt>
    <dgm:pt modelId="{EEC1F8C6-2D1A-48B9-9817-C1AC8F91E109}">
      <dgm:prSet/>
      <dgm:spPr/>
      <dgm:t>
        <a:bodyPr/>
        <a:lstStyle/>
        <a:p>
          <a:pPr rtl="0"/>
          <a:r>
            <a:rPr lang="pt-BR" b="1" smtClean="0"/>
            <a:t>Modalidade virtual:</a:t>
          </a:r>
          <a:endParaRPr lang="pt-BR"/>
        </a:p>
      </dgm:t>
    </dgm:pt>
    <dgm:pt modelId="{E1FDE88C-E638-4F22-9778-E821486F306B}" type="parTrans" cxnId="{FF89EE60-9BB4-42E6-8C2C-09EDE79307F9}">
      <dgm:prSet/>
      <dgm:spPr/>
      <dgm:t>
        <a:bodyPr/>
        <a:lstStyle/>
        <a:p>
          <a:endParaRPr lang="pt-BR"/>
        </a:p>
      </dgm:t>
    </dgm:pt>
    <dgm:pt modelId="{F8F4D89F-3D1D-4F89-8F95-5CCCBAAC4AE8}" type="sibTrans" cxnId="{FF89EE60-9BB4-42E6-8C2C-09EDE79307F9}">
      <dgm:prSet/>
      <dgm:spPr/>
      <dgm:t>
        <a:bodyPr/>
        <a:lstStyle/>
        <a:p>
          <a:endParaRPr lang="pt-BR"/>
        </a:p>
      </dgm:t>
    </dgm:pt>
    <dgm:pt modelId="{05AD4C55-6037-440D-8981-53AE787FAFA1}">
      <dgm:prSet/>
      <dgm:spPr/>
      <dgm:t>
        <a:bodyPr/>
        <a:lstStyle/>
        <a:p>
          <a:pPr rtl="0">
            <a:spcBef>
              <a:spcPts val="1200"/>
            </a:spcBef>
            <a:spcAft>
              <a:spcPts val="600"/>
            </a:spcAft>
          </a:pPr>
          <a:r>
            <a:rPr lang="pt-BR" dirty="0" smtClean="0"/>
            <a:t>Capacitação a ser disponibilizada na Escola Virtual da CGU;</a:t>
          </a:r>
          <a:endParaRPr lang="pt-BR" dirty="0"/>
        </a:p>
      </dgm:t>
    </dgm:pt>
    <dgm:pt modelId="{D97919D3-34EF-4AF1-8B0C-12EB7191800A}" type="parTrans" cxnId="{851883FE-4B41-47F0-A130-AA4C54DA4565}">
      <dgm:prSet/>
      <dgm:spPr/>
      <dgm:t>
        <a:bodyPr/>
        <a:lstStyle/>
        <a:p>
          <a:endParaRPr lang="pt-BR"/>
        </a:p>
      </dgm:t>
    </dgm:pt>
    <dgm:pt modelId="{46A5F051-BD76-4158-9EEB-74B138F5E3FC}" type="sibTrans" cxnId="{851883FE-4B41-47F0-A130-AA4C54DA4565}">
      <dgm:prSet/>
      <dgm:spPr/>
      <dgm:t>
        <a:bodyPr/>
        <a:lstStyle/>
        <a:p>
          <a:endParaRPr lang="pt-BR"/>
        </a:p>
      </dgm:t>
    </dgm:pt>
    <dgm:pt modelId="{7A98360D-E030-43E5-A79E-6B9AA588177C}">
      <dgm:prSet/>
      <dgm:spPr/>
      <dgm:t>
        <a:bodyPr/>
        <a:lstStyle/>
        <a:p>
          <a:pPr rtl="0">
            <a:spcBef>
              <a:spcPts val="1200"/>
            </a:spcBef>
            <a:spcAft>
              <a:spcPts val="600"/>
            </a:spcAft>
          </a:pPr>
          <a:r>
            <a:rPr lang="pt-BR" dirty="0" smtClean="0"/>
            <a:t>Fase atual: versão em teste.</a:t>
          </a:r>
          <a:endParaRPr lang="pt-BR" dirty="0"/>
        </a:p>
      </dgm:t>
    </dgm:pt>
    <dgm:pt modelId="{2F52FCC7-1A15-4988-874A-DD38F0976593}" type="parTrans" cxnId="{21F4A4EC-A42D-4A54-B415-1F34EB480089}">
      <dgm:prSet/>
      <dgm:spPr/>
      <dgm:t>
        <a:bodyPr/>
        <a:lstStyle/>
        <a:p>
          <a:endParaRPr lang="pt-BR"/>
        </a:p>
      </dgm:t>
    </dgm:pt>
    <dgm:pt modelId="{A5AF77D5-3D7C-4F50-BC72-5D9313AAA7E1}" type="sibTrans" cxnId="{21F4A4EC-A42D-4A54-B415-1F34EB480089}">
      <dgm:prSet/>
      <dgm:spPr/>
      <dgm:t>
        <a:bodyPr/>
        <a:lstStyle/>
        <a:p>
          <a:endParaRPr lang="pt-BR"/>
        </a:p>
      </dgm:t>
    </dgm:pt>
    <dgm:pt modelId="{B09193A8-5FE3-44FB-876E-1F9675EBFF91}">
      <dgm:prSet/>
      <dgm:spPr/>
      <dgm:t>
        <a:bodyPr/>
        <a:lstStyle/>
        <a:p>
          <a:pPr rtl="0">
            <a:spcBef>
              <a:spcPts val="1200"/>
            </a:spcBef>
            <a:spcAft>
              <a:spcPts val="600"/>
            </a:spcAft>
          </a:pPr>
          <a:endParaRPr lang="pt-BR" dirty="0"/>
        </a:p>
      </dgm:t>
    </dgm:pt>
    <dgm:pt modelId="{DBE9513E-1F3B-4E45-A54A-077C3F8F70BC}" type="sibTrans" cxnId="{9CE4D88B-D028-47A1-BF97-EF73F8300CFF}">
      <dgm:prSet/>
      <dgm:spPr/>
      <dgm:t>
        <a:bodyPr/>
        <a:lstStyle/>
        <a:p>
          <a:endParaRPr lang="pt-BR"/>
        </a:p>
      </dgm:t>
    </dgm:pt>
    <dgm:pt modelId="{CEE76B0F-AA4E-44B7-A7EB-BC61F7577B98}" type="parTrans" cxnId="{9CE4D88B-D028-47A1-BF97-EF73F8300CFF}">
      <dgm:prSet/>
      <dgm:spPr/>
      <dgm:t>
        <a:bodyPr/>
        <a:lstStyle/>
        <a:p>
          <a:endParaRPr lang="pt-BR"/>
        </a:p>
      </dgm:t>
    </dgm:pt>
    <dgm:pt modelId="{D9040CE1-99BB-45E0-BD94-1EE97398E330}" type="pres">
      <dgm:prSet presAssocID="{F412404F-4848-4807-A086-29F02FA4E6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3FCA4A-6179-47C8-996B-C6B43F14DB0B}" type="pres">
      <dgm:prSet presAssocID="{3B7FE541-3A0A-4B81-9798-90D4E42A5331}" presName="linNode" presStyleCnt="0"/>
      <dgm:spPr/>
    </dgm:pt>
    <dgm:pt modelId="{9F730DF5-87A8-4AB2-A7D9-D36E73CB614C}" type="pres">
      <dgm:prSet presAssocID="{3B7FE541-3A0A-4B81-9798-90D4E42A5331}" presName="parentText" presStyleLbl="node1" presStyleIdx="0" presStyleCnt="2" custScaleX="94156" custScaleY="885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4D3002-0177-4CB9-9BE4-FE89C170E5E4}" type="pres">
      <dgm:prSet presAssocID="{3B7FE541-3A0A-4B81-9798-90D4E42A533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62127E-B4A3-4529-8E0B-EA9419FDABAB}" type="pres">
      <dgm:prSet presAssocID="{CC0C6BF4-B2FE-461C-91EB-85861B91F462}" presName="sp" presStyleCnt="0"/>
      <dgm:spPr/>
    </dgm:pt>
    <dgm:pt modelId="{6A2C0970-A6B4-4B5D-8E5D-4003BFD97C69}" type="pres">
      <dgm:prSet presAssocID="{EEC1F8C6-2D1A-48B9-9817-C1AC8F91E109}" presName="linNode" presStyleCnt="0"/>
      <dgm:spPr/>
    </dgm:pt>
    <dgm:pt modelId="{E5A2DA8F-48A7-4145-B4E7-7315F9BAA080}" type="pres">
      <dgm:prSet presAssocID="{EEC1F8C6-2D1A-48B9-9817-C1AC8F91E109}" presName="parentText" presStyleLbl="node1" presStyleIdx="1" presStyleCnt="2" custScaleX="94156" custScaleY="885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C2E749-FCDA-4A81-96E9-1CE070F5E198}" type="pres">
      <dgm:prSet presAssocID="{EEC1F8C6-2D1A-48B9-9817-C1AC8F91E10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82608C-0631-4AF1-833E-83DDE3849377}" srcId="{3B7FE541-3A0A-4B81-9798-90D4E42A5331}" destId="{6B1DD3CA-267A-4725-AE15-0A6733A9B409}" srcOrd="1" destOrd="0" parTransId="{6D7E3888-796E-43BE-94E0-B723FD1C0498}" sibTransId="{A71D94C3-9D2F-432F-A2D8-9F20B56F8EA0}"/>
    <dgm:cxn modelId="{AD5A3851-2812-4866-A912-3A9CC25ADC43}" srcId="{F412404F-4848-4807-A086-29F02FA4E6FB}" destId="{3B7FE541-3A0A-4B81-9798-90D4E42A5331}" srcOrd="0" destOrd="0" parTransId="{FD61C162-FA9D-47E9-ACF2-CB6813E6FBAC}" sibTransId="{CC0C6BF4-B2FE-461C-91EB-85861B91F462}"/>
    <dgm:cxn modelId="{FF89EE60-9BB4-42E6-8C2C-09EDE79307F9}" srcId="{F412404F-4848-4807-A086-29F02FA4E6FB}" destId="{EEC1F8C6-2D1A-48B9-9817-C1AC8F91E109}" srcOrd="1" destOrd="0" parTransId="{E1FDE88C-E638-4F22-9778-E821486F306B}" sibTransId="{F8F4D89F-3D1D-4F89-8F95-5CCCBAAC4AE8}"/>
    <dgm:cxn modelId="{DC01664B-3C71-41F5-B2EB-1EA8C3CB9D24}" type="presOf" srcId="{F412404F-4848-4807-A086-29F02FA4E6FB}" destId="{D9040CE1-99BB-45E0-BD94-1EE97398E330}" srcOrd="0" destOrd="0" presId="urn:microsoft.com/office/officeart/2005/8/layout/vList5"/>
    <dgm:cxn modelId="{A99462D4-51EB-4CBD-A8F9-394B5164B2DF}" type="presOf" srcId="{D0E4C93B-FD92-4CA8-9D7A-CCE1A9B457DF}" destId="{D94D3002-0177-4CB9-9BE4-FE89C170E5E4}" srcOrd="0" destOrd="0" presId="urn:microsoft.com/office/officeart/2005/8/layout/vList5"/>
    <dgm:cxn modelId="{C0272BD0-06A3-48D2-B4E7-15DD0A15822A}" type="presOf" srcId="{EEC1F8C6-2D1A-48B9-9817-C1AC8F91E109}" destId="{E5A2DA8F-48A7-4145-B4E7-7315F9BAA080}" srcOrd="0" destOrd="0" presId="urn:microsoft.com/office/officeart/2005/8/layout/vList5"/>
    <dgm:cxn modelId="{C4EBACE3-2113-477A-A619-8BC709008A7F}" srcId="{3B7FE541-3A0A-4B81-9798-90D4E42A5331}" destId="{D0E4C93B-FD92-4CA8-9D7A-CCE1A9B457DF}" srcOrd="0" destOrd="0" parTransId="{7FD6B751-575F-485D-B914-1B6315033643}" sibTransId="{1A0C060F-8179-4213-99DD-DCE41479D281}"/>
    <dgm:cxn modelId="{9CE4D88B-D028-47A1-BF97-EF73F8300CFF}" srcId="{EEC1F8C6-2D1A-48B9-9817-C1AC8F91E109}" destId="{B09193A8-5FE3-44FB-876E-1F9675EBFF91}" srcOrd="1" destOrd="0" parTransId="{CEE76B0F-AA4E-44B7-A7EB-BC61F7577B98}" sibTransId="{DBE9513E-1F3B-4E45-A54A-077C3F8F70BC}"/>
    <dgm:cxn modelId="{D49B1DEC-C180-497D-B73B-5DF47F246FF2}" type="presOf" srcId="{3B7FE541-3A0A-4B81-9798-90D4E42A5331}" destId="{9F730DF5-87A8-4AB2-A7D9-D36E73CB614C}" srcOrd="0" destOrd="0" presId="urn:microsoft.com/office/officeart/2005/8/layout/vList5"/>
    <dgm:cxn modelId="{959619B3-D962-475E-80C9-F823122E8ADB}" type="presOf" srcId="{B09193A8-5FE3-44FB-876E-1F9675EBFF91}" destId="{ECC2E749-FCDA-4A81-96E9-1CE070F5E198}" srcOrd="0" destOrd="1" presId="urn:microsoft.com/office/officeart/2005/8/layout/vList5"/>
    <dgm:cxn modelId="{90065F87-2673-46CA-A638-D4D4CEDD0FEE}" type="presOf" srcId="{6B1DD3CA-267A-4725-AE15-0A6733A9B409}" destId="{D94D3002-0177-4CB9-9BE4-FE89C170E5E4}" srcOrd="0" destOrd="1" presId="urn:microsoft.com/office/officeart/2005/8/layout/vList5"/>
    <dgm:cxn modelId="{851883FE-4B41-47F0-A130-AA4C54DA4565}" srcId="{EEC1F8C6-2D1A-48B9-9817-C1AC8F91E109}" destId="{05AD4C55-6037-440D-8981-53AE787FAFA1}" srcOrd="0" destOrd="0" parTransId="{D97919D3-34EF-4AF1-8B0C-12EB7191800A}" sibTransId="{46A5F051-BD76-4158-9EEB-74B138F5E3FC}"/>
    <dgm:cxn modelId="{D8396247-D1D2-4142-9E63-3AC33151F9EF}" type="presOf" srcId="{7A98360D-E030-43E5-A79E-6B9AA588177C}" destId="{ECC2E749-FCDA-4A81-96E9-1CE070F5E198}" srcOrd="0" destOrd="2" presId="urn:microsoft.com/office/officeart/2005/8/layout/vList5"/>
    <dgm:cxn modelId="{21F4A4EC-A42D-4A54-B415-1F34EB480089}" srcId="{EEC1F8C6-2D1A-48B9-9817-C1AC8F91E109}" destId="{7A98360D-E030-43E5-A79E-6B9AA588177C}" srcOrd="2" destOrd="0" parTransId="{2F52FCC7-1A15-4988-874A-DD38F0976593}" sibTransId="{A5AF77D5-3D7C-4F50-BC72-5D9313AAA7E1}"/>
    <dgm:cxn modelId="{9938F116-5DC0-4DE4-972B-0810DCCF65D4}" type="presOf" srcId="{05AD4C55-6037-440D-8981-53AE787FAFA1}" destId="{ECC2E749-FCDA-4A81-96E9-1CE070F5E198}" srcOrd="0" destOrd="0" presId="urn:microsoft.com/office/officeart/2005/8/layout/vList5"/>
    <dgm:cxn modelId="{F6260009-F2EA-454C-B839-BCA2F5A82D07}" type="presParOf" srcId="{D9040CE1-99BB-45E0-BD94-1EE97398E330}" destId="{593FCA4A-6179-47C8-996B-C6B43F14DB0B}" srcOrd="0" destOrd="0" presId="urn:microsoft.com/office/officeart/2005/8/layout/vList5"/>
    <dgm:cxn modelId="{DCFEE7FA-C678-49EE-8CFF-5DAE55A94EF4}" type="presParOf" srcId="{593FCA4A-6179-47C8-996B-C6B43F14DB0B}" destId="{9F730DF5-87A8-4AB2-A7D9-D36E73CB614C}" srcOrd="0" destOrd="0" presId="urn:microsoft.com/office/officeart/2005/8/layout/vList5"/>
    <dgm:cxn modelId="{6554302E-397E-4AE3-A3BE-6DD600D02D3C}" type="presParOf" srcId="{593FCA4A-6179-47C8-996B-C6B43F14DB0B}" destId="{D94D3002-0177-4CB9-9BE4-FE89C170E5E4}" srcOrd="1" destOrd="0" presId="urn:microsoft.com/office/officeart/2005/8/layout/vList5"/>
    <dgm:cxn modelId="{DAB8EA75-4024-4B6D-A827-D288E16F61CB}" type="presParOf" srcId="{D9040CE1-99BB-45E0-BD94-1EE97398E330}" destId="{6862127E-B4A3-4529-8E0B-EA9419FDABAB}" srcOrd="1" destOrd="0" presId="urn:microsoft.com/office/officeart/2005/8/layout/vList5"/>
    <dgm:cxn modelId="{C631254E-EED9-4C61-A959-28B9B9113DB8}" type="presParOf" srcId="{D9040CE1-99BB-45E0-BD94-1EE97398E330}" destId="{6A2C0970-A6B4-4B5D-8E5D-4003BFD97C69}" srcOrd="2" destOrd="0" presId="urn:microsoft.com/office/officeart/2005/8/layout/vList5"/>
    <dgm:cxn modelId="{377B7B38-9B64-4AC5-BA17-1661D8F83D53}" type="presParOf" srcId="{6A2C0970-A6B4-4B5D-8E5D-4003BFD97C69}" destId="{E5A2DA8F-48A7-4145-B4E7-7315F9BAA080}" srcOrd="0" destOrd="0" presId="urn:microsoft.com/office/officeart/2005/8/layout/vList5"/>
    <dgm:cxn modelId="{E738FD84-4B80-49BA-8B52-654089AE35DB}" type="presParOf" srcId="{6A2C0970-A6B4-4B5D-8E5D-4003BFD97C69}" destId="{ECC2E749-FCDA-4A81-96E9-1CE070F5E1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04FFE-7CC5-4C11-8BB6-0E9D44D25FD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49FE98C-F4AF-4CE7-9EF4-8E5F2C5ED6AC}">
      <dgm:prSet custT="1"/>
      <dgm:spPr/>
      <dgm:t>
        <a:bodyPr/>
        <a:lstStyle/>
        <a:p>
          <a:pPr rtl="0"/>
          <a:r>
            <a:rPr lang="pt-BR" sz="2000" b="1" dirty="0" smtClean="0"/>
            <a:t>Manual de implementação da LAI;</a:t>
          </a:r>
          <a:endParaRPr lang="pt-BR" sz="2000" dirty="0"/>
        </a:p>
      </dgm:t>
    </dgm:pt>
    <dgm:pt modelId="{5F51F778-F6CA-4B55-BDD2-AF48D7DA6277}" type="parTrans" cxnId="{630065CF-CC47-40F7-9960-D566301E8AAD}">
      <dgm:prSet/>
      <dgm:spPr/>
      <dgm:t>
        <a:bodyPr/>
        <a:lstStyle/>
        <a:p>
          <a:endParaRPr lang="pt-BR" sz="6600"/>
        </a:p>
      </dgm:t>
    </dgm:pt>
    <dgm:pt modelId="{391A99FB-9ED6-44C9-AC46-30CA5626B908}" type="sibTrans" cxnId="{630065CF-CC47-40F7-9960-D566301E8AAD}">
      <dgm:prSet/>
      <dgm:spPr/>
      <dgm:t>
        <a:bodyPr/>
        <a:lstStyle/>
        <a:p>
          <a:endParaRPr lang="pt-BR" sz="6600"/>
        </a:p>
      </dgm:t>
    </dgm:pt>
    <dgm:pt modelId="{5411D0FD-D778-4D37-B73B-5E4CB29810DF}">
      <dgm:prSet custT="1"/>
      <dgm:spPr/>
      <dgm:t>
        <a:bodyPr/>
        <a:lstStyle/>
        <a:p>
          <a:pPr rtl="0"/>
          <a:r>
            <a:rPr lang="pt-BR" sz="2000" b="1" dirty="0" smtClean="0"/>
            <a:t>Guia de Transparência Ativa; </a:t>
          </a:r>
          <a:endParaRPr lang="pt-BR" sz="2000" dirty="0"/>
        </a:p>
      </dgm:t>
    </dgm:pt>
    <dgm:pt modelId="{9B21139A-3F7A-466F-8753-B3116EB5A232}" type="parTrans" cxnId="{946851BF-ACBC-41DF-8242-AEDC6964859E}">
      <dgm:prSet/>
      <dgm:spPr/>
      <dgm:t>
        <a:bodyPr/>
        <a:lstStyle/>
        <a:p>
          <a:endParaRPr lang="pt-BR" sz="6600"/>
        </a:p>
      </dgm:t>
    </dgm:pt>
    <dgm:pt modelId="{64B4AA6A-D916-4CF0-B6AF-B263359A8F9D}" type="sibTrans" cxnId="{946851BF-ACBC-41DF-8242-AEDC6964859E}">
      <dgm:prSet/>
      <dgm:spPr/>
      <dgm:t>
        <a:bodyPr/>
        <a:lstStyle/>
        <a:p>
          <a:endParaRPr lang="pt-BR" sz="6600"/>
        </a:p>
      </dgm:t>
    </dgm:pt>
    <dgm:pt modelId="{F711EC05-C81F-4554-9F67-024039EC9AEF}">
      <dgm:prSet custT="1"/>
      <dgm:spPr/>
      <dgm:t>
        <a:bodyPr/>
        <a:lstStyle/>
        <a:p>
          <a:pPr rtl="0"/>
          <a:r>
            <a:rPr lang="pt-BR" sz="2000" b="1" dirty="0" smtClean="0"/>
            <a:t>Guia de Portal da Transparência; </a:t>
          </a:r>
          <a:endParaRPr lang="pt-BR" sz="2000" dirty="0"/>
        </a:p>
      </dgm:t>
    </dgm:pt>
    <dgm:pt modelId="{D0666755-54E8-47E3-9280-ECB2611C7127}" type="parTrans" cxnId="{B2F3F424-4E93-42D4-B0CA-D819786E3F65}">
      <dgm:prSet/>
      <dgm:spPr/>
      <dgm:t>
        <a:bodyPr/>
        <a:lstStyle/>
        <a:p>
          <a:endParaRPr lang="pt-BR" sz="6600"/>
        </a:p>
      </dgm:t>
    </dgm:pt>
    <dgm:pt modelId="{A60685C5-262B-42A9-A3A1-83ADCB531CBC}" type="sibTrans" cxnId="{B2F3F424-4E93-42D4-B0CA-D819786E3F65}">
      <dgm:prSet/>
      <dgm:spPr/>
      <dgm:t>
        <a:bodyPr/>
        <a:lstStyle/>
        <a:p>
          <a:endParaRPr lang="pt-BR" sz="6600"/>
        </a:p>
      </dgm:t>
    </dgm:pt>
    <dgm:pt modelId="{8A87B2DB-75D2-408D-B802-4E4ED74010D7}">
      <dgm:prSet custT="1"/>
      <dgm:spPr/>
      <dgm:t>
        <a:bodyPr/>
        <a:lstStyle/>
        <a:p>
          <a:pPr rtl="0"/>
          <a:r>
            <a:rPr lang="pt-BR" sz="2000" b="1" dirty="0" smtClean="0"/>
            <a:t>Dentre outros</a:t>
          </a:r>
          <a:endParaRPr lang="pt-BR" sz="2000" dirty="0"/>
        </a:p>
      </dgm:t>
    </dgm:pt>
    <dgm:pt modelId="{0BF93215-6DD4-4647-B6C8-24EBB32AC427}" type="parTrans" cxnId="{C730B2F2-92E0-4219-9A25-8A6BE94508D7}">
      <dgm:prSet/>
      <dgm:spPr/>
      <dgm:t>
        <a:bodyPr/>
        <a:lstStyle/>
        <a:p>
          <a:endParaRPr lang="pt-BR" sz="6600"/>
        </a:p>
      </dgm:t>
    </dgm:pt>
    <dgm:pt modelId="{D2BE677D-2361-40CB-8AE6-1B94F51C0B11}" type="sibTrans" cxnId="{C730B2F2-92E0-4219-9A25-8A6BE94508D7}">
      <dgm:prSet/>
      <dgm:spPr/>
      <dgm:t>
        <a:bodyPr/>
        <a:lstStyle/>
        <a:p>
          <a:endParaRPr lang="pt-BR" sz="6600"/>
        </a:p>
      </dgm:t>
    </dgm:pt>
    <dgm:pt modelId="{C9250FEB-9596-408B-9039-E9017203106C}" type="pres">
      <dgm:prSet presAssocID="{97704FFE-7CC5-4C11-8BB6-0E9D44D25F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21E91D-2835-4948-A781-02EE18B2E77A}" type="pres">
      <dgm:prSet presAssocID="{649FE98C-F4AF-4CE7-9EF4-8E5F2C5ED6AC}" presName="parentLin" presStyleCnt="0"/>
      <dgm:spPr/>
    </dgm:pt>
    <dgm:pt modelId="{DE60D088-A3F9-47F4-A6B1-229BF82339A3}" type="pres">
      <dgm:prSet presAssocID="{649FE98C-F4AF-4CE7-9EF4-8E5F2C5ED6AC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64CFE22B-65AD-441D-B561-E7986A57600F}" type="pres">
      <dgm:prSet presAssocID="{649FE98C-F4AF-4CE7-9EF4-8E5F2C5ED6AC}" presName="parentText" presStyleLbl="node1" presStyleIdx="0" presStyleCnt="4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105868-760A-430D-A042-5669B1256497}" type="pres">
      <dgm:prSet presAssocID="{649FE98C-F4AF-4CE7-9EF4-8E5F2C5ED6AC}" presName="negativeSpace" presStyleCnt="0"/>
      <dgm:spPr/>
    </dgm:pt>
    <dgm:pt modelId="{038CDDA4-3A3F-4CA7-B84F-452FB379343B}" type="pres">
      <dgm:prSet presAssocID="{649FE98C-F4AF-4CE7-9EF4-8E5F2C5ED6AC}" presName="childText" presStyleLbl="conFgAcc1" presStyleIdx="0" presStyleCnt="4" custLinFactNeighborX="-399" custLinFactNeighborY="-25617">
        <dgm:presLayoutVars>
          <dgm:bulletEnabled val="1"/>
        </dgm:presLayoutVars>
      </dgm:prSet>
      <dgm:spPr/>
    </dgm:pt>
    <dgm:pt modelId="{D6917326-7824-410E-94EB-20E9882C8A50}" type="pres">
      <dgm:prSet presAssocID="{391A99FB-9ED6-44C9-AC46-30CA5626B908}" presName="spaceBetweenRectangles" presStyleCnt="0"/>
      <dgm:spPr/>
    </dgm:pt>
    <dgm:pt modelId="{D8E6FDE2-6D55-4012-A235-3CC2E4258176}" type="pres">
      <dgm:prSet presAssocID="{5411D0FD-D778-4D37-B73B-5E4CB29810DF}" presName="parentLin" presStyleCnt="0"/>
      <dgm:spPr/>
    </dgm:pt>
    <dgm:pt modelId="{5128B491-63AD-4895-A169-26531155F8CF}" type="pres">
      <dgm:prSet presAssocID="{5411D0FD-D778-4D37-B73B-5E4CB29810DF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718D8198-EC96-4442-B028-78BF119020F5}" type="pres">
      <dgm:prSet presAssocID="{5411D0FD-D778-4D37-B73B-5E4CB29810DF}" presName="parentText" presStyleLbl="node1" presStyleIdx="1" presStyleCnt="4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50886-CA4D-4528-85CC-F10348B5F598}" type="pres">
      <dgm:prSet presAssocID="{5411D0FD-D778-4D37-B73B-5E4CB29810DF}" presName="negativeSpace" presStyleCnt="0"/>
      <dgm:spPr/>
    </dgm:pt>
    <dgm:pt modelId="{5A1483BD-2535-4F93-B0D2-F1FD188EB751}" type="pres">
      <dgm:prSet presAssocID="{5411D0FD-D778-4D37-B73B-5E4CB29810DF}" presName="childText" presStyleLbl="conFgAcc1" presStyleIdx="1" presStyleCnt="4">
        <dgm:presLayoutVars>
          <dgm:bulletEnabled val="1"/>
        </dgm:presLayoutVars>
      </dgm:prSet>
      <dgm:spPr/>
    </dgm:pt>
    <dgm:pt modelId="{E667A617-B6D5-4ED2-9B73-8D623000DF9A}" type="pres">
      <dgm:prSet presAssocID="{64B4AA6A-D916-4CF0-B6AF-B263359A8F9D}" presName="spaceBetweenRectangles" presStyleCnt="0"/>
      <dgm:spPr/>
    </dgm:pt>
    <dgm:pt modelId="{53F108B5-1514-40B8-B97B-EDCB5A143372}" type="pres">
      <dgm:prSet presAssocID="{F711EC05-C81F-4554-9F67-024039EC9AEF}" presName="parentLin" presStyleCnt="0"/>
      <dgm:spPr/>
    </dgm:pt>
    <dgm:pt modelId="{C2073F7C-7AF7-4F6E-B4E7-163764B2FA3F}" type="pres">
      <dgm:prSet presAssocID="{F711EC05-C81F-4554-9F67-024039EC9AEF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EC93E478-F8F1-407F-901A-5A768888B982}" type="pres">
      <dgm:prSet presAssocID="{F711EC05-C81F-4554-9F67-024039EC9AEF}" presName="parentText" presStyleLbl="node1" presStyleIdx="2" presStyleCnt="4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F375E1-C149-4196-8DD6-F00CAF32E8D5}" type="pres">
      <dgm:prSet presAssocID="{F711EC05-C81F-4554-9F67-024039EC9AEF}" presName="negativeSpace" presStyleCnt="0"/>
      <dgm:spPr/>
    </dgm:pt>
    <dgm:pt modelId="{2CF4E6C0-F4EE-4755-BEA7-9A96C296C8D6}" type="pres">
      <dgm:prSet presAssocID="{F711EC05-C81F-4554-9F67-024039EC9AEF}" presName="childText" presStyleLbl="conFgAcc1" presStyleIdx="2" presStyleCnt="4">
        <dgm:presLayoutVars>
          <dgm:bulletEnabled val="1"/>
        </dgm:presLayoutVars>
      </dgm:prSet>
      <dgm:spPr/>
    </dgm:pt>
    <dgm:pt modelId="{EEF2CC13-3022-4F59-BD40-D293D5CCF407}" type="pres">
      <dgm:prSet presAssocID="{A60685C5-262B-42A9-A3A1-83ADCB531CBC}" presName="spaceBetweenRectangles" presStyleCnt="0"/>
      <dgm:spPr/>
    </dgm:pt>
    <dgm:pt modelId="{95DFE648-E7B9-4F8F-9BA6-99815CBEF688}" type="pres">
      <dgm:prSet presAssocID="{8A87B2DB-75D2-408D-B802-4E4ED74010D7}" presName="parentLin" presStyleCnt="0"/>
      <dgm:spPr/>
    </dgm:pt>
    <dgm:pt modelId="{C3BAB6C9-02DF-445E-B414-AB94860EF07C}" type="pres">
      <dgm:prSet presAssocID="{8A87B2DB-75D2-408D-B802-4E4ED74010D7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8D113887-3F31-4B26-BF14-56442B73CC11}" type="pres">
      <dgm:prSet presAssocID="{8A87B2DB-75D2-408D-B802-4E4ED74010D7}" presName="parentText" presStyleLbl="node1" presStyleIdx="3" presStyleCnt="4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F5564-2B10-445E-811F-6632CA8BBC64}" type="pres">
      <dgm:prSet presAssocID="{8A87B2DB-75D2-408D-B802-4E4ED74010D7}" presName="negativeSpace" presStyleCnt="0"/>
      <dgm:spPr/>
    </dgm:pt>
    <dgm:pt modelId="{92483A95-401C-4E3F-87AB-86DAE23DB190}" type="pres">
      <dgm:prSet presAssocID="{8A87B2DB-75D2-408D-B802-4E4ED74010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30B2F2-92E0-4219-9A25-8A6BE94508D7}" srcId="{97704FFE-7CC5-4C11-8BB6-0E9D44D25FD0}" destId="{8A87B2DB-75D2-408D-B802-4E4ED74010D7}" srcOrd="3" destOrd="0" parTransId="{0BF93215-6DD4-4647-B6C8-24EBB32AC427}" sibTransId="{D2BE677D-2361-40CB-8AE6-1B94F51C0B11}"/>
    <dgm:cxn modelId="{59655EAD-CD6F-48D9-ACE8-DFD1B698DA4C}" type="presOf" srcId="{8A87B2DB-75D2-408D-B802-4E4ED74010D7}" destId="{C3BAB6C9-02DF-445E-B414-AB94860EF07C}" srcOrd="0" destOrd="0" presId="urn:microsoft.com/office/officeart/2005/8/layout/list1"/>
    <dgm:cxn modelId="{BF7BD9EC-E515-4ABC-A107-458FAD771B19}" type="presOf" srcId="{649FE98C-F4AF-4CE7-9EF4-8E5F2C5ED6AC}" destId="{DE60D088-A3F9-47F4-A6B1-229BF82339A3}" srcOrd="0" destOrd="0" presId="urn:microsoft.com/office/officeart/2005/8/layout/list1"/>
    <dgm:cxn modelId="{D74F0C4A-B551-412B-8060-705E0650150E}" type="presOf" srcId="{F711EC05-C81F-4554-9F67-024039EC9AEF}" destId="{EC93E478-F8F1-407F-901A-5A768888B982}" srcOrd="1" destOrd="0" presId="urn:microsoft.com/office/officeart/2005/8/layout/list1"/>
    <dgm:cxn modelId="{630065CF-CC47-40F7-9960-D566301E8AAD}" srcId="{97704FFE-7CC5-4C11-8BB6-0E9D44D25FD0}" destId="{649FE98C-F4AF-4CE7-9EF4-8E5F2C5ED6AC}" srcOrd="0" destOrd="0" parTransId="{5F51F778-F6CA-4B55-BDD2-AF48D7DA6277}" sibTransId="{391A99FB-9ED6-44C9-AC46-30CA5626B908}"/>
    <dgm:cxn modelId="{0D4F7798-30F6-4219-8E8B-7D953588C8B1}" type="presOf" srcId="{649FE98C-F4AF-4CE7-9EF4-8E5F2C5ED6AC}" destId="{64CFE22B-65AD-441D-B561-E7986A57600F}" srcOrd="1" destOrd="0" presId="urn:microsoft.com/office/officeart/2005/8/layout/list1"/>
    <dgm:cxn modelId="{B2F3F424-4E93-42D4-B0CA-D819786E3F65}" srcId="{97704FFE-7CC5-4C11-8BB6-0E9D44D25FD0}" destId="{F711EC05-C81F-4554-9F67-024039EC9AEF}" srcOrd="2" destOrd="0" parTransId="{D0666755-54E8-47E3-9280-ECB2611C7127}" sibTransId="{A60685C5-262B-42A9-A3A1-83ADCB531CBC}"/>
    <dgm:cxn modelId="{DBD1852A-A655-4269-9E56-09C9455FC905}" type="presOf" srcId="{8A87B2DB-75D2-408D-B802-4E4ED74010D7}" destId="{8D113887-3F31-4B26-BF14-56442B73CC11}" srcOrd="1" destOrd="0" presId="urn:microsoft.com/office/officeart/2005/8/layout/list1"/>
    <dgm:cxn modelId="{65042A36-1FA5-40BA-9F6E-164CE60ACAA3}" type="presOf" srcId="{5411D0FD-D778-4D37-B73B-5E4CB29810DF}" destId="{5128B491-63AD-4895-A169-26531155F8CF}" srcOrd="0" destOrd="0" presId="urn:microsoft.com/office/officeart/2005/8/layout/list1"/>
    <dgm:cxn modelId="{ACD0353B-DFEC-4035-BBD7-CED91D33FFD4}" type="presOf" srcId="{F711EC05-C81F-4554-9F67-024039EC9AEF}" destId="{C2073F7C-7AF7-4F6E-B4E7-163764B2FA3F}" srcOrd="0" destOrd="0" presId="urn:microsoft.com/office/officeart/2005/8/layout/list1"/>
    <dgm:cxn modelId="{946851BF-ACBC-41DF-8242-AEDC6964859E}" srcId="{97704FFE-7CC5-4C11-8BB6-0E9D44D25FD0}" destId="{5411D0FD-D778-4D37-B73B-5E4CB29810DF}" srcOrd="1" destOrd="0" parTransId="{9B21139A-3F7A-466F-8753-B3116EB5A232}" sibTransId="{64B4AA6A-D916-4CF0-B6AF-B263359A8F9D}"/>
    <dgm:cxn modelId="{CE175945-E9E9-4160-AF7C-BD2F099F4627}" type="presOf" srcId="{97704FFE-7CC5-4C11-8BB6-0E9D44D25FD0}" destId="{C9250FEB-9596-408B-9039-E9017203106C}" srcOrd="0" destOrd="0" presId="urn:microsoft.com/office/officeart/2005/8/layout/list1"/>
    <dgm:cxn modelId="{DCF04E6E-E0C1-402C-9F72-E60C42F797D1}" type="presOf" srcId="{5411D0FD-D778-4D37-B73B-5E4CB29810DF}" destId="{718D8198-EC96-4442-B028-78BF119020F5}" srcOrd="1" destOrd="0" presId="urn:microsoft.com/office/officeart/2005/8/layout/list1"/>
    <dgm:cxn modelId="{FC18781A-D222-4348-BA0B-D3289519AF0B}" type="presParOf" srcId="{C9250FEB-9596-408B-9039-E9017203106C}" destId="{FF21E91D-2835-4948-A781-02EE18B2E77A}" srcOrd="0" destOrd="0" presId="urn:microsoft.com/office/officeart/2005/8/layout/list1"/>
    <dgm:cxn modelId="{4ED432C9-7F2C-448A-8E0E-0394568A702B}" type="presParOf" srcId="{FF21E91D-2835-4948-A781-02EE18B2E77A}" destId="{DE60D088-A3F9-47F4-A6B1-229BF82339A3}" srcOrd="0" destOrd="0" presId="urn:microsoft.com/office/officeart/2005/8/layout/list1"/>
    <dgm:cxn modelId="{BAFD37BA-D123-4689-8E56-C5996B6F4D23}" type="presParOf" srcId="{FF21E91D-2835-4948-A781-02EE18B2E77A}" destId="{64CFE22B-65AD-441D-B561-E7986A57600F}" srcOrd="1" destOrd="0" presId="urn:microsoft.com/office/officeart/2005/8/layout/list1"/>
    <dgm:cxn modelId="{A5CF9174-5F83-436C-89E8-C7E8B4FF1F97}" type="presParOf" srcId="{C9250FEB-9596-408B-9039-E9017203106C}" destId="{BC105868-760A-430D-A042-5669B1256497}" srcOrd="1" destOrd="0" presId="urn:microsoft.com/office/officeart/2005/8/layout/list1"/>
    <dgm:cxn modelId="{2F11F584-235F-439C-BC54-23D03355FB00}" type="presParOf" srcId="{C9250FEB-9596-408B-9039-E9017203106C}" destId="{038CDDA4-3A3F-4CA7-B84F-452FB379343B}" srcOrd="2" destOrd="0" presId="urn:microsoft.com/office/officeart/2005/8/layout/list1"/>
    <dgm:cxn modelId="{20A1D53B-6F0F-4273-90E0-140FA0116F70}" type="presParOf" srcId="{C9250FEB-9596-408B-9039-E9017203106C}" destId="{D6917326-7824-410E-94EB-20E9882C8A50}" srcOrd="3" destOrd="0" presId="urn:microsoft.com/office/officeart/2005/8/layout/list1"/>
    <dgm:cxn modelId="{83264C61-3D6C-4E31-B066-F90D2CF98E1D}" type="presParOf" srcId="{C9250FEB-9596-408B-9039-E9017203106C}" destId="{D8E6FDE2-6D55-4012-A235-3CC2E4258176}" srcOrd="4" destOrd="0" presId="urn:microsoft.com/office/officeart/2005/8/layout/list1"/>
    <dgm:cxn modelId="{EB1B9FDF-11A3-441B-AAF8-133D33E91B7F}" type="presParOf" srcId="{D8E6FDE2-6D55-4012-A235-3CC2E4258176}" destId="{5128B491-63AD-4895-A169-26531155F8CF}" srcOrd="0" destOrd="0" presId="urn:microsoft.com/office/officeart/2005/8/layout/list1"/>
    <dgm:cxn modelId="{2ADE3562-5281-4A4A-B214-1C61D0FF9088}" type="presParOf" srcId="{D8E6FDE2-6D55-4012-A235-3CC2E4258176}" destId="{718D8198-EC96-4442-B028-78BF119020F5}" srcOrd="1" destOrd="0" presId="urn:microsoft.com/office/officeart/2005/8/layout/list1"/>
    <dgm:cxn modelId="{F44C29FE-383C-4AAB-BB57-6715EA81E8DA}" type="presParOf" srcId="{C9250FEB-9596-408B-9039-E9017203106C}" destId="{4B650886-CA4D-4528-85CC-F10348B5F598}" srcOrd="5" destOrd="0" presId="urn:microsoft.com/office/officeart/2005/8/layout/list1"/>
    <dgm:cxn modelId="{80D23B2C-1049-43D8-BBCA-124EF1799690}" type="presParOf" srcId="{C9250FEB-9596-408B-9039-E9017203106C}" destId="{5A1483BD-2535-4F93-B0D2-F1FD188EB751}" srcOrd="6" destOrd="0" presId="urn:microsoft.com/office/officeart/2005/8/layout/list1"/>
    <dgm:cxn modelId="{5C24EF3A-5EDA-4F0B-9E80-8C4297419A2C}" type="presParOf" srcId="{C9250FEB-9596-408B-9039-E9017203106C}" destId="{E667A617-B6D5-4ED2-9B73-8D623000DF9A}" srcOrd="7" destOrd="0" presId="urn:microsoft.com/office/officeart/2005/8/layout/list1"/>
    <dgm:cxn modelId="{643F9ADF-6F8A-4940-99E4-97AB50FC60FD}" type="presParOf" srcId="{C9250FEB-9596-408B-9039-E9017203106C}" destId="{53F108B5-1514-40B8-B97B-EDCB5A143372}" srcOrd="8" destOrd="0" presId="urn:microsoft.com/office/officeart/2005/8/layout/list1"/>
    <dgm:cxn modelId="{FEA3D9B5-43D6-40F6-8581-E720FE94D550}" type="presParOf" srcId="{53F108B5-1514-40B8-B97B-EDCB5A143372}" destId="{C2073F7C-7AF7-4F6E-B4E7-163764B2FA3F}" srcOrd="0" destOrd="0" presId="urn:microsoft.com/office/officeart/2005/8/layout/list1"/>
    <dgm:cxn modelId="{8C98C4FB-74FC-430C-ACB4-4EC436FF8AA7}" type="presParOf" srcId="{53F108B5-1514-40B8-B97B-EDCB5A143372}" destId="{EC93E478-F8F1-407F-901A-5A768888B982}" srcOrd="1" destOrd="0" presId="urn:microsoft.com/office/officeart/2005/8/layout/list1"/>
    <dgm:cxn modelId="{4B9185F3-2ED7-472D-9AAF-B141D21C41DA}" type="presParOf" srcId="{C9250FEB-9596-408B-9039-E9017203106C}" destId="{81F375E1-C149-4196-8DD6-F00CAF32E8D5}" srcOrd="9" destOrd="0" presId="urn:microsoft.com/office/officeart/2005/8/layout/list1"/>
    <dgm:cxn modelId="{385893FD-E381-4352-88F0-EE4849C2B55F}" type="presParOf" srcId="{C9250FEB-9596-408B-9039-E9017203106C}" destId="{2CF4E6C0-F4EE-4755-BEA7-9A96C296C8D6}" srcOrd="10" destOrd="0" presId="urn:microsoft.com/office/officeart/2005/8/layout/list1"/>
    <dgm:cxn modelId="{240836FE-AB82-4A65-BA7A-F9EEAF5BAD4D}" type="presParOf" srcId="{C9250FEB-9596-408B-9039-E9017203106C}" destId="{EEF2CC13-3022-4F59-BD40-D293D5CCF407}" srcOrd="11" destOrd="0" presId="urn:microsoft.com/office/officeart/2005/8/layout/list1"/>
    <dgm:cxn modelId="{FD009DC1-FA09-4EFE-B32E-2AA723413AD7}" type="presParOf" srcId="{C9250FEB-9596-408B-9039-E9017203106C}" destId="{95DFE648-E7B9-4F8F-9BA6-99815CBEF688}" srcOrd="12" destOrd="0" presId="urn:microsoft.com/office/officeart/2005/8/layout/list1"/>
    <dgm:cxn modelId="{45DF6984-A954-46AD-9C74-78365A8E037E}" type="presParOf" srcId="{95DFE648-E7B9-4F8F-9BA6-99815CBEF688}" destId="{C3BAB6C9-02DF-445E-B414-AB94860EF07C}" srcOrd="0" destOrd="0" presId="urn:microsoft.com/office/officeart/2005/8/layout/list1"/>
    <dgm:cxn modelId="{FC252A9A-3351-4742-8E78-53A40942FA0D}" type="presParOf" srcId="{95DFE648-E7B9-4F8F-9BA6-99815CBEF688}" destId="{8D113887-3F31-4B26-BF14-56442B73CC11}" srcOrd="1" destOrd="0" presId="urn:microsoft.com/office/officeart/2005/8/layout/list1"/>
    <dgm:cxn modelId="{A44C9F97-969A-4BD1-B8DD-79D2B555CF69}" type="presParOf" srcId="{C9250FEB-9596-408B-9039-E9017203106C}" destId="{44AF5564-2B10-445E-811F-6632CA8BBC64}" srcOrd="13" destOrd="0" presId="urn:microsoft.com/office/officeart/2005/8/layout/list1"/>
    <dgm:cxn modelId="{E4BA9FA2-48EC-4AF0-91CA-C67867F03E71}" type="presParOf" srcId="{C9250FEB-9596-408B-9039-E9017203106C}" destId="{92483A95-401C-4E3F-87AB-86DAE23DB1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F53C04-781E-44B9-9AF8-AABAA175340C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71A2C7C-0D65-47A2-A335-C72734D12141}">
      <dgm:prSet custT="1"/>
      <dgm:spPr/>
      <dgm:t>
        <a:bodyPr/>
        <a:lstStyle/>
        <a:p>
          <a:pPr rtl="0"/>
          <a:r>
            <a:rPr lang="pt-BR" sz="2400" dirty="0" smtClean="0"/>
            <a:t>Sistema em plataforma web</a:t>
          </a:r>
          <a:endParaRPr lang="pt-BR" sz="2400" dirty="0"/>
        </a:p>
      </dgm:t>
    </dgm:pt>
    <dgm:pt modelId="{85F673A9-93DA-4CE1-9ED4-D9EB14A6892F}" type="parTrans" cxnId="{D52CAB18-827A-439D-A145-CFEDFD89EAC6}">
      <dgm:prSet/>
      <dgm:spPr/>
      <dgm:t>
        <a:bodyPr/>
        <a:lstStyle/>
        <a:p>
          <a:endParaRPr lang="pt-BR" sz="2000"/>
        </a:p>
      </dgm:t>
    </dgm:pt>
    <dgm:pt modelId="{3C78DD31-0F40-404B-AFE8-C5C14BEB2911}" type="sibTrans" cxnId="{D52CAB18-827A-439D-A145-CFEDFD89EAC6}">
      <dgm:prSet/>
      <dgm:spPr/>
      <dgm:t>
        <a:bodyPr/>
        <a:lstStyle/>
        <a:p>
          <a:endParaRPr lang="pt-BR" sz="2000"/>
        </a:p>
      </dgm:t>
    </dgm:pt>
    <dgm:pt modelId="{5EC8C91F-7794-4668-A03B-C0222748D2A5}">
      <dgm:prSet custT="1"/>
      <dgm:spPr/>
      <dgm:t>
        <a:bodyPr/>
        <a:lstStyle/>
        <a:p>
          <a:pPr rtl="0"/>
          <a:r>
            <a:rPr lang="pt-BR" sz="2400" dirty="0" smtClean="0"/>
            <a:t>Entrada e Saída para todos os pedidos de informação</a:t>
          </a:r>
          <a:endParaRPr lang="pt-BR" sz="2400" dirty="0"/>
        </a:p>
      </dgm:t>
    </dgm:pt>
    <dgm:pt modelId="{92C92CE4-347B-4FDE-97DE-476DCE1261B9}" type="parTrans" cxnId="{A66325B0-D230-4837-97BB-02A973837311}">
      <dgm:prSet/>
      <dgm:spPr/>
      <dgm:t>
        <a:bodyPr/>
        <a:lstStyle/>
        <a:p>
          <a:endParaRPr lang="pt-BR" sz="2000"/>
        </a:p>
      </dgm:t>
    </dgm:pt>
    <dgm:pt modelId="{677DF8D0-D5EF-4F4D-823D-13AABCB801C0}" type="sibTrans" cxnId="{A66325B0-D230-4837-97BB-02A973837311}">
      <dgm:prSet/>
      <dgm:spPr/>
      <dgm:t>
        <a:bodyPr/>
        <a:lstStyle/>
        <a:p>
          <a:endParaRPr lang="pt-BR" sz="2000"/>
        </a:p>
      </dgm:t>
    </dgm:pt>
    <dgm:pt modelId="{E328BE2D-DEED-4A5B-814D-CB1D57976056}">
      <dgm:prSet custT="1"/>
      <dgm:spPr/>
      <dgm:t>
        <a:bodyPr/>
        <a:lstStyle/>
        <a:p>
          <a:pPr rtl="0"/>
          <a:r>
            <a:rPr lang="pt-BR" sz="2400" dirty="0" smtClean="0"/>
            <a:t>Disponível em www.acessoainformacao.gov.br/sistema</a:t>
          </a:r>
          <a:endParaRPr lang="pt-BR" sz="2400" dirty="0"/>
        </a:p>
      </dgm:t>
    </dgm:pt>
    <dgm:pt modelId="{B6BDF290-5F44-40BE-93D6-85F0C74F3008}" type="parTrans" cxnId="{7367E2C4-3AC0-4FA2-90E3-EB222B3BC9B8}">
      <dgm:prSet/>
      <dgm:spPr/>
      <dgm:t>
        <a:bodyPr/>
        <a:lstStyle/>
        <a:p>
          <a:endParaRPr lang="pt-BR" sz="2000"/>
        </a:p>
      </dgm:t>
    </dgm:pt>
    <dgm:pt modelId="{740FA8C2-2906-4064-BB24-9BCAD6128A7D}" type="sibTrans" cxnId="{7367E2C4-3AC0-4FA2-90E3-EB222B3BC9B8}">
      <dgm:prSet/>
      <dgm:spPr/>
      <dgm:t>
        <a:bodyPr/>
        <a:lstStyle/>
        <a:p>
          <a:endParaRPr lang="pt-BR" sz="2000"/>
        </a:p>
      </dgm:t>
    </dgm:pt>
    <dgm:pt modelId="{3ABF5538-F0E1-4221-AA8A-7D31C2FBF15A}" type="pres">
      <dgm:prSet presAssocID="{F7F53C04-781E-44B9-9AF8-AABAA17534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4513FF-88C6-4DA6-9897-F783699D0BC6}" type="pres">
      <dgm:prSet presAssocID="{E328BE2D-DEED-4A5B-814D-CB1D57976056}" presName="boxAndChildren" presStyleCnt="0"/>
      <dgm:spPr/>
    </dgm:pt>
    <dgm:pt modelId="{10882D53-1B95-405C-829F-DD9E371CCF17}" type="pres">
      <dgm:prSet presAssocID="{E328BE2D-DEED-4A5B-814D-CB1D57976056}" presName="parentTextBox" presStyleLbl="node1" presStyleIdx="0" presStyleCnt="3"/>
      <dgm:spPr/>
      <dgm:t>
        <a:bodyPr/>
        <a:lstStyle/>
        <a:p>
          <a:endParaRPr lang="pt-BR"/>
        </a:p>
      </dgm:t>
    </dgm:pt>
    <dgm:pt modelId="{FC4AB5F9-DCEF-487D-B7FF-21471B07F87F}" type="pres">
      <dgm:prSet presAssocID="{677DF8D0-D5EF-4F4D-823D-13AABCB801C0}" presName="sp" presStyleCnt="0"/>
      <dgm:spPr/>
    </dgm:pt>
    <dgm:pt modelId="{6A749C41-3BFA-451F-9480-619A6174C8F4}" type="pres">
      <dgm:prSet presAssocID="{5EC8C91F-7794-4668-A03B-C0222748D2A5}" presName="arrowAndChildren" presStyleCnt="0"/>
      <dgm:spPr/>
    </dgm:pt>
    <dgm:pt modelId="{64F89DA2-0425-473F-94A8-D272D27B58B2}" type="pres">
      <dgm:prSet presAssocID="{5EC8C91F-7794-4668-A03B-C0222748D2A5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F66D3185-661C-41D0-BF29-90A30461F714}" type="pres">
      <dgm:prSet presAssocID="{3C78DD31-0F40-404B-AFE8-C5C14BEB2911}" presName="sp" presStyleCnt="0"/>
      <dgm:spPr/>
    </dgm:pt>
    <dgm:pt modelId="{52D948F6-CA6E-4D92-87BD-55244DD83049}" type="pres">
      <dgm:prSet presAssocID="{471A2C7C-0D65-47A2-A335-C72734D12141}" presName="arrowAndChildren" presStyleCnt="0"/>
      <dgm:spPr/>
    </dgm:pt>
    <dgm:pt modelId="{BE340DB9-7B5E-4E82-B5B9-E67C90C02179}" type="pres">
      <dgm:prSet presAssocID="{471A2C7C-0D65-47A2-A335-C72734D12141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A9FEECF2-BFCE-48E3-A3C3-3EC0D722FC2E}" type="presOf" srcId="{F7F53C04-781E-44B9-9AF8-AABAA175340C}" destId="{3ABF5538-F0E1-4221-AA8A-7D31C2FBF15A}" srcOrd="0" destOrd="0" presId="urn:microsoft.com/office/officeart/2005/8/layout/process4"/>
    <dgm:cxn modelId="{A66325B0-D230-4837-97BB-02A973837311}" srcId="{F7F53C04-781E-44B9-9AF8-AABAA175340C}" destId="{5EC8C91F-7794-4668-A03B-C0222748D2A5}" srcOrd="1" destOrd="0" parTransId="{92C92CE4-347B-4FDE-97DE-476DCE1261B9}" sibTransId="{677DF8D0-D5EF-4F4D-823D-13AABCB801C0}"/>
    <dgm:cxn modelId="{262332D9-8DCB-4AC0-B85C-7DEF21EE5D21}" type="presOf" srcId="{E328BE2D-DEED-4A5B-814D-CB1D57976056}" destId="{10882D53-1B95-405C-829F-DD9E371CCF17}" srcOrd="0" destOrd="0" presId="urn:microsoft.com/office/officeart/2005/8/layout/process4"/>
    <dgm:cxn modelId="{7367E2C4-3AC0-4FA2-90E3-EB222B3BC9B8}" srcId="{F7F53C04-781E-44B9-9AF8-AABAA175340C}" destId="{E328BE2D-DEED-4A5B-814D-CB1D57976056}" srcOrd="2" destOrd="0" parTransId="{B6BDF290-5F44-40BE-93D6-85F0C74F3008}" sibTransId="{740FA8C2-2906-4064-BB24-9BCAD6128A7D}"/>
    <dgm:cxn modelId="{92E24162-486C-47FE-9CCC-F9ACD6863DA6}" type="presOf" srcId="{471A2C7C-0D65-47A2-A335-C72734D12141}" destId="{BE340DB9-7B5E-4E82-B5B9-E67C90C02179}" srcOrd="0" destOrd="0" presId="urn:microsoft.com/office/officeart/2005/8/layout/process4"/>
    <dgm:cxn modelId="{D52CAB18-827A-439D-A145-CFEDFD89EAC6}" srcId="{F7F53C04-781E-44B9-9AF8-AABAA175340C}" destId="{471A2C7C-0D65-47A2-A335-C72734D12141}" srcOrd="0" destOrd="0" parTransId="{85F673A9-93DA-4CE1-9ED4-D9EB14A6892F}" sibTransId="{3C78DD31-0F40-404B-AFE8-C5C14BEB2911}"/>
    <dgm:cxn modelId="{23916245-380F-41DD-80F2-113EBA15A02D}" type="presOf" srcId="{5EC8C91F-7794-4668-A03B-C0222748D2A5}" destId="{64F89DA2-0425-473F-94A8-D272D27B58B2}" srcOrd="0" destOrd="0" presId="urn:microsoft.com/office/officeart/2005/8/layout/process4"/>
    <dgm:cxn modelId="{A8E8DF79-5722-42AC-BACD-3395285DCCFB}" type="presParOf" srcId="{3ABF5538-F0E1-4221-AA8A-7D31C2FBF15A}" destId="{7A4513FF-88C6-4DA6-9897-F783699D0BC6}" srcOrd="0" destOrd="0" presId="urn:microsoft.com/office/officeart/2005/8/layout/process4"/>
    <dgm:cxn modelId="{D5A4B140-E2B3-4B9E-B41D-621211C2D826}" type="presParOf" srcId="{7A4513FF-88C6-4DA6-9897-F783699D0BC6}" destId="{10882D53-1B95-405C-829F-DD9E371CCF17}" srcOrd="0" destOrd="0" presId="urn:microsoft.com/office/officeart/2005/8/layout/process4"/>
    <dgm:cxn modelId="{C4B7E745-C2DA-4353-B571-9203148215BF}" type="presParOf" srcId="{3ABF5538-F0E1-4221-AA8A-7D31C2FBF15A}" destId="{FC4AB5F9-DCEF-487D-B7FF-21471B07F87F}" srcOrd="1" destOrd="0" presId="urn:microsoft.com/office/officeart/2005/8/layout/process4"/>
    <dgm:cxn modelId="{6A095106-30DB-4B38-A5E0-EFFA0DE016AE}" type="presParOf" srcId="{3ABF5538-F0E1-4221-AA8A-7D31C2FBF15A}" destId="{6A749C41-3BFA-451F-9480-619A6174C8F4}" srcOrd="2" destOrd="0" presId="urn:microsoft.com/office/officeart/2005/8/layout/process4"/>
    <dgm:cxn modelId="{6A841F69-5BA7-447A-BDF1-194B5C6F1886}" type="presParOf" srcId="{6A749C41-3BFA-451F-9480-619A6174C8F4}" destId="{64F89DA2-0425-473F-94A8-D272D27B58B2}" srcOrd="0" destOrd="0" presId="urn:microsoft.com/office/officeart/2005/8/layout/process4"/>
    <dgm:cxn modelId="{76AB8BDD-8380-4543-A4F8-E126E7E44E20}" type="presParOf" srcId="{3ABF5538-F0E1-4221-AA8A-7D31C2FBF15A}" destId="{F66D3185-661C-41D0-BF29-90A30461F714}" srcOrd="3" destOrd="0" presId="urn:microsoft.com/office/officeart/2005/8/layout/process4"/>
    <dgm:cxn modelId="{E9DE736C-1951-4A22-9558-727F6A4C0357}" type="presParOf" srcId="{3ABF5538-F0E1-4221-AA8A-7D31C2FBF15A}" destId="{52D948F6-CA6E-4D92-87BD-55244DD83049}" srcOrd="4" destOrd="0" presId="urn:microsoft.com/office/officeart/2005/8/layout/process4"/>
    <dgm:cxn modelId="{36E686FB-DF00-4F6B-A4A2-CE43F9CBB287}" type="presParOf" srcId="{52D948F6-CA6E-4D92-87BD-55244DD83049}" destId="{BE340DB9-7B5E-4E82-B5B9-E67C90C021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992321-BD23-408D-AB73-8D5B084D541A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447F0E7-EB9F-4A33-80EC-69542ED2597D}">
      <dgm:prSet custT="1"/>
      <dgm:spPr/>
      <dgm:t>
        <a:bodyPr/>
        <a:lstStyle/>
        <a:p>
          <a:pPr rtl="0"/>
          <a:r>
            <a:rPr lang="pt-BR" sz="2000" dirty="0" smtClean="0"/>
            <a:t>Gerenciar diferentes perfis de usuários autorizados a usar o sistema;</a:t>
          </a:r>
        </a:p>
      </dgm:t>
    </dgm:pt>
    <dgm:pt modelId="{761F3543-2B06-49D8-BFCF-BBF1295FCD49}" type="parTrans" cxnId="{524342DF-F8C6-4A60-8336-8259810EA5CB}">
      <dgm:prSet/>
      <dgm:spPr/>
      <dgm:t>
        <a:bodyPr/>
        <a:lstStyle/>
        <a:p>
          <a:endParaRPr lang="pt-BR"/>
        </a:p>
      </dgm:t>
    </dgm:pt>
    <dgm:pt modelId="{D8B8F65F-0AFD-4EFC-BEA7-3EBE8DBA8D8E}" type="sibTrans" cxnId="{524342DF-F8C6-4A60-8336-8259810EA5CB}">
      <dgm:prSet/>
      <dgm:spPr/>
      <dgm:t>
        <a:bodyPr/>
        <a:lstStyle/>
        <a:p>
          <a:endParaRPr lang="pt-BR"/>
        </a:p>
      </dgm:t>
    </dgm:pt>
    <dgm:pt modelId="{59C77D61-9046-4278-8698-A5EF3F8765D8}">
      <dgm:prSet custT="1"/>
      <dgm:spPr/>
      <dgm:t>
        <a:bodyPr/>
        <a:lstStyle/>
        <a:p>
          <a:pPr marL="0" indent="180975" rtl="0"/>
          <a:r>
            <a:rPr lang="pt-BR" sz="2000" dirty="0" smtClean="0"/>
            <a:t>Acessar e responder os pedidos de acesso;</a:t>
          </a:r>
        </a:p>
      </dgm:t>
    </dgm:pt>
    <dgm:pt modelId="{499AEF5B-5FA6-41B7-A329-6D845EE65C7C}" type="parTrans" cxnId="{64C0996D-BF03-440E-BBD0-A2766ED5BB94}">
      <dgm:prSet/>
      <dgm:spPr/>
      <dgm:t>
        <a:bodyPr/>
        <a:lstStyle/>
        <a:p>
          <a:endParaRPr lang="pt-BR"/>
        </a:p>
      </dgm:t>
    </dgm:pt>
    <dgm:pt modelId="{23E0F366-12D3-48FA-A424-D2320933F217}" type="sibTrans" cxnId="{64C0996D-BF03-440E-BBD0-A2766ED5BB94}">
      <dgm:prSet/>
      <dgm:spPr/>
      <dgm:t>
        <a:bodyPr/>
        <a:lstStyle/>
        <a:p>
          <a:endParaRPr lang="pt-BR"/>
        </a:p>
      </dgm:t>
    </dgm:pt>
    <dgm:pt modelId="{BD99E496-B976-434E-A630-09C45C9F4088}">
      <dgm:prSet custT="1"/>
      <dgm:spPr/>
      <dgm:t>
        <a:bodyPr/>
        <a:lstStyle/>
        <a:p>
          <a:r>
            <a:rPr lang="pt-BR" sz="1800" b="0" dirty="0" smtClean="0"/>
            <a:t>Prorrogar prazo de resposta;</a:t>
          </a:r>
        </a:p>
      </dgm:t>
    </dgm:pt>
    <dgm:pt modelId="{09DD88CC-BEF2-46A8-97AE-BFA04B6031ED}" type="parTrans" cxnId="{04782DB0-E942-43AB-9A09-3CD321EE63AA}">
      <dgm:prSet/>
      <dgm:spPr/>
      <dgm:t>
        <a:bodyPr/>
        <a:lstStyle/>
        <a:p>
          <a:endParaRPr lang="pt-BR"/>
        </a:p>
      </dgm:t>
    </dgm:pt>
    <dgm:pt modelId="{B1C48F50-4A62-4692-8238-5BE47A3138D6}" type="sibTrans" cxnId="{04782DB0-E942-43AB-9A09-3CD321EE63AA}">
      <dgm:prSet/>
      <dgm:spPr/>
      <dgm:t>
        <a:bodyPr/>
        <a:lstStyle/>
        <a:p>
          <a:endParaRPr lang="pt-BR"/>
        </a:p>
      </dgm:t>
    </dgm:pt>
    <dgm:pt modelId="{94BA91EA-CCDD-48FD-BF4C-59F53A259207}">
      <dgm:prSet custT="1"/>
      <dgm:spPr/>
      <dgm:t>
        <a:bodyPr/>
        <a:lstStyle/>
        <a:p>
          <a:pPr rtl="0"/>
          <a:r>
            <a:rPr lang="pt-BR" sz="2000" dirty="0" smtClean="0"/>
            <a:t>Acompanhar os prazos para respostas;</a:t>
          </a:r>
        </a:p>
      </dgm:t>
    </dgm:pt>
    <dgm:pt modelId="{AF1FDBE8-894A-4551-BEFE-5019DDD0560F}" type="parTrans" cxnId="{5C3082E0-976C-48CD-9B9C-FCF0BAD1EEB1}">
      <dgm:prSet/>
      <dgm:spPr/>
      <dgm:t>
        <a:bodyPr/>
        <a:lstStyle/>
        <a:p>
          <a:endParaRPr lang="pt-BR"/>
        </a:p>
      </dgm:t>
    </dgm:pt>
    <dgm:pt modelId="{E017ADFD-530C-46DF-952F-9DD6FD9BC29F}" type="sibTrans" cxnId="{5C3082E0-976C-48CD-9B9C-FCF0BAD1EEB1}">
      <dgm:prSet/>
      <dgm:spPr/>
      <dgm:t>
        <a:bodyPr/>
        <a:lstStyle/>
        <a:p>
          <a:endParaRPr lang="pt-BR"/>
        </a:p>
      </dgm:t>
    </dgm:pt>
    <dgm:pt modelId="{176BE592-70EB-4B66-B5A8-B495EA833E92}">
      <dgm:prSet custT="1"/>
      <dgm:spPr/>
      <dgm:t>
        <a:bodyPr/>
        <a:lstStyle/>
        <a:p>
          <a:r>
            <a:rPr lang="pt-BR" sz="2000" b="0" dirty="0" smtClean="0"/>
            <a:t>Reencaminhar pedidos a outros órgãos;</a:t>
          </a:r>
        </a:p>
      </dgm:t>
    </dgm:pt>
    <dgm:pt modelId="{B1C54ED5-35D6-4FC6-B8E9-F3890CD4094F}" type="sibTrans" cxnId="{51EB5412-B274-4436-A340-A993234562CB}">
      <dgm:prSet/>
      <dgm:spPr/>
      <dgm:t>
        <a:bodyPr/>
        <a:lstStyle/>
        <a:p>
          <a:endParaRPr lang="pt-BR"/>
        </a:p>
      </dgm:t>
    </dgm:pt>
    <dgm:pt modelId="{FF8C727D-BBBC-4EF6-B842-4DFA47FF97E7}" type="parTrans" cxnId="{51EB5412-B274-4436-A340-A993234562CB}">
      <dgm:prSet/>
      <dgm:spPr/>
      <dgm:t>
        <a:bodyPr/>
        <a:lstStyle/>
        <a:p>
          <a:endParaRPr lang="pt-BR"/>
        </a:p>
      </dgm:t>
    </dgm:pt>
    <dgm:pt modelId="{D820E47C-A337-471E-9230-B18CE5BA757A}">
      <dgm:prSet custT="1"/>
      <dgm:spPr/>
      <dgm:t>
        <a:bodyPr/>
        <a:lstStyle/>
        <a:p>
          <a:r>
            <a:rPr lang="pt-BR" sz="2000" dirty="0" smtClean="0"/>
            <a:t>Acompanhar e responder recursos;</a:t>
          </a:r>
          <a:endParaRPr lang="pt-BR" sz="2000" b="0" dirty="0" smtClean="0"/>
        </a:p>
      </dgm:t>
    </dgm:pt>
    <dgm:pt modelId="{97153B46-32AA-465B-A581-3A33730B16D9}" type="parTrans" cxnId="{4AE13B26-755F-46C0-8812-9B30E19DD38F}">
      <dgm:prSet/>
      <dgm:spPr/>
      <dgm:t>
        <a:bodyPr/>
        <a:lstStyle/>
        <a:p>
          <a:endParaRPr lang="pt-BR"/>
        </a:p>
      </dgm:t>
    </dgm:pt>
    <dgm:pt modelId="{8E1721F5-8075-4DAC-8DEE-98E0AC5962EA}" type="sibTrans" cxnId="{4AE13B26-755F-46C0-8812-9B30E19DD38F}">
      <dgm:prSet/>
      <dgm:spPr/>
      <dgm:t>
        <a:bodyPr/>
        <a:lstStyle/>
        <a:p>
          <a:endParaRPr lang="pt-BR"/>
        </a:p>
      </dgm:t>
    </dgm:pt>
    <dgm:pt modelId="{42974A0A-49CC-4CD0-AEC8-2CE99B2BD5E5}">
      <dgm:prSet custT="1"/>
      <dgm:spPr/>
      <dgm:t>
        <a:bodyPr/>
        <a:lstStyle/>
        <a:p>
          <a:pPr marL="0" indent="180975" rtl="0"/>
          <a:r>
            <a:rPr lang="pt-BR" sz="2000" dirty="0" smtClean="0"/>
            <a:t>Cadastrar pedido e solicitante;</a:t>
          </a:r>
        </a:p>
      </dgm:t>
    </dgm:pt>
    <dgm:pt modelId="{2BA5436C-58D7-4A9D-BE73-B8BF29D5CACD}" type="parTrans" cxnId="{936E7BAA-ECE5-4FCD-8D89-63883879FDA5}">
      <dgm:prSet/>
      <dgm:spPr/>
      <dgm:t>
        <a:bodyPr/>
        <a:lstStyle/>
        <a:p>
          <a:endParaRPr lang="pt-BR"/>
        </a:p>
      </dgm:t>
    </dgm:pt>
    <dgm:pt modelId="{582AC2F1-C703-4A0A-AA66-81CD8FB879EE}" type="sibTrans" cxnId="{936E7BAA-ECE5-4FCD-8D89-63883879FDA5}">
      <dgm:prSet/>
      <dgm:spPr/>
      <dgm:t>
        <a:bodyPr/>
        <a:lstStyle/>
        <a:p>
          <a:endParaRPr lang="pt-BR"/>
        </a:p>
      </dgm:t>
    </dgm:pt>
    <dgm:pt modelId="{0CC152E6-DD1D-4316-82EC-623B87C5291F}">
      <dgm:prSet custT="1"/>
      <dgm:spPr/>
      <dgm:t>
        <a:bodyPr/>
        <a:lstStyle/>
        <a:p>
          <a:r>
            <a:rPr lang="pt-BR" sz="2000" b="0" dirty="0" smtClean="0"/>
            <a:t>Obter estatísticas de atendimentos.</a:t>
          </a:r>
        </a:p>
      </dgm:t>
    </dgm:pt>
    <dgm:pt modelId="{EBB367F5-196A-4EFB-8B4D-95A1CCF71EED}" type="parTrans" cxnId="{13AD8849-523F-4762-BC79-9C561E7291D3}">
      <dgm:prSet/>
      <dgm:spPr/>
      <dgm:t>
        <a:bodyPr/>
        <a:lstStyle/>
        <a:p>
          <a:endParaRPr lang="pt-BR"/>
        </a:p>
      </dgm:t>
    </dgm:pt>
    <dgm:pt modelId="{4691319B-0153-4B26-BE18-70469C89C550}" type="sibTrans" cxnId="{13AD8849-523F-4762-BC79-9C561E7291D3}">
      <dgm:prSet/>
      <dgm:spPr/>
      <dgm:t>
        <a:bodyPr/>
        <a:lstStyle/>
        <a:p>
          <a:endParaRPr lang="pt-BR"/>
        </a:p>
      </dgm:t>
    </dgm:pt>
    <dgm:pt modelId="{9A7D40F8-4C5B-4450-BA4F-2AB8FF8FB5E9}" type="pres">
      <dgm:prSet presAssocID="{68992321-BD23-408D-AB73-8D5B084D54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F4B305-DC96-4936-B6FE-BF36F1C8E087}" type="pres">
      <dgm:prSet presAssocID="{0CC152E6-DD1D-4316-82EC-623B87C5291F}" presName="boxAndChildren" presStyleCnt="0"/>
      <dgm:spPr/>
    </dgm:pt>
    <dgm:pt modelId="{88BF281D-2963-43AF-9C9E-7007906C4B56}" type="pres">
      <dgm:prSet presAssocID="{0CC152E6-DD1D-4316-82EC-623B87C5291F}" presName="parentTextBox" presStyleLbl="node1" presStyleIdx="0" presStyleCnt="8"/>
      <dgm:spPr/>
      <dgm:t>
        <a:bodyPr/>
        <a:lstStyle/>
        <a:p>
          <a:endParaRPr lang="pt-BR"/>
        </a:p>
      </dgm:t>
    </dgm:pt>
    <dgm:pt modelId="{397A99E3-7990-4DAD-A90E-C46DA61088A6}" type="pres">
      <dgm:prSet presAssocID="{8E1721F5-8075-4DAC-8DEE-98E0AC5962EA}" presName="sp" presStyleCnt="0"/>
      <dgm:spPr/>
    </dgm:pt>
    <dgm:pt modelId="{C8E151BC-0F39-4D01-B962-0A4EA77F787E}" type="pres">
      <dgm:prSet presAssocID="{D820E47C-A337-471E-9230-B18CE5BA757A}" presName="arrowAndChildren" presStyleCnt="0"/>
      <dgm:spPr/>
    </dgm:pt>
    <dgm:pt modelId="{70752160-58AD-42A4-AC94-E4245C4B4DA1}" type="pres">
      <dgm:prSet presAssocID="{D820E47C-A337-471E-9230-B18CE5BA757A}" presName="parentTextArrow" presStyleLbl="node1" presStyleIdx="1" presStyleCnt="8"/>
      <dgm:spPr/>
      <dgm:t>
        <a:bodyPr/>
        <a:lstStyle/>
        <a:p>
          <a:endParaRPr lang="pt-BR"/>
        </a:p>
      </dgm:t>
    </dgm:pt>
    <dgm:pt modelId="{6444F147-FF1E-46B5-840B-8560861BC7C5}" type="pres">
      <dgm:prSet presAssocID="{B1C54ED5-35D6-4FC6-B8E9-F3890CD4094F}" presName="sp" presStyleCnt="0"/>
      <dgm:spPr/>
      <dgm:t>
        <a:bodyPr/>
        <a:lstStyle/>
        <a:p>
          <a:endParaRPr lang="pt-BR"/>
        </a:p>
      </dgm:t>
    </dgm:pt>
    <dgm:pt modelId="{542188D6-EF27-43DF-85B0-B1457ECA703E}" type="pres">
      <dgm:prSet presAssocID="{176BE592-70EB-4B66-B5A8-B495EA833E92}" presName="arrowAndChildren" presStyleCnt="0"/>
      <dgm:spPr/>
      <dgm:t>
        <a:bodyPr/>
        <a:lstStyle/>
        <a:p>
          <a:endParaRPr lang="pt-BR"/>
        </a:p>
      </dgm:t>
    </dgm:pt>
    <dgm:pt modelId="{74F20B4D-17F4-482D-A6A6-1260B36F0866}" type="pres">
      <dgm:prSet presAssocID="{176BE592-70EB-4B66-B5A8-B495EA833E92}" presName="parentTextArrow" presStyleLbl="node1" presStyleIdx="2" presStyleCnt="8"/>
      <dgm:spPr/>
      <dgm:t>
        <a:bodyPr/>
        <a:lstStyle/>
        <a:p>
          <a:endParaRPr lang="pt-BR"/>
        </a:p>
      </dgm:t>
    </dgm:pt>
    <dgm:pt modelId="{FC9EF471-2291-4206-B64A-A095C96CEBDA}" type="pres">
      <dgm:prSet presAssocID="{B1C48F50-4A62-4692-8238-5BE47A3138D6}" presName="sp" presStyleCnt="0"/>
      <dgm:spPr/>
      <dgm:t>
        <a:bodyPr/>
        <a:lstStyle/>
        <a:p>
          <a:endParaRPr lang="pt-BR"/>
        </a:p>
      </dgm:t>
    </dgm:pt>
    <dgm:pt modelId="{56676411-0D9B-4122-961A-4E9A4BEC4593}" type="pres">
      <dgm:prSet presAssocID="{BD99E496-B976-434E-A630-09C45C9F4088}" presName="arrowAndChildren" presStyleCnt="0"/>
      <dgm:spPr/>
      <dgm:t>
        <a:bodyPr/>
        <a:lstStyle/>
        <a:p>
          <a:endParaRPr lang="pt-BR"/>
        </a:p>
      </dgm:t>
    </dgm:pt>
    <dgm:pt modelId="{A05A52CB-0B2D-45F4-BE8B-BFAC515F261C}" type="pres">
      <dgm:prSet presAssocID="{BD99E496-B976-434E-A630-09C45C9F4088}" presName="parentTextArrow" presStyleLbl="node1" presStyleIdx="3" presStyleCnt="8"/>
      <dgm:spPr/>
      <dgm:t>
        <a:bodyPr/>
        <a:lstStyle/>
        <a:p>
          <a:endParaRPr lang="pt-BR"/>
        </a:p>
      </dgm:t>
    </dgm:pt>
    <dgm:pt modelId="{C5FA39D5-B9A7-42C6-9808-FA63B9B860EB}" type="pres">
      <dgm:prSet presAssocID="{E017ADFD-530C-46DF-952F-9DD6FD9BC29F}" presName="sp" presStyleCnt="0"/>
      <dgm:spPr/>
      <dgm:t>
        <a:bodyPr/>
        <a:lstStyle/>
        <a:p>
          <a:endParaRPr lang="pt-BR"/>
        </a:p>
      </dgm:t>
    </dgm:pt>
    <dgm:pt modelId="{DA5C66A5-69C7-4964-BC96-340829E22FA9}" type="pres">
      <dgm:prSet presAssocID="{94BA91EA-CCDD-48FD-BF4C-59F53A259207}" presName="arrowAndChildren" presStyleCnt="0"/>
      <dgm:spPr/>
      <dgm:t>
        <a:bodyPr/>
        <a:lstStyle/>
        <a:p>
          <a:endParaRPr lang="pt-BR"/>
        </a:p>
      </dgm:t>
    </dgm:pt>
    <dgm:pt modelId="{2D902105-31A6-4E67-AC63-E1D2F0AD7941}" type="pres">
      <dgm:prSet presAssocID="{94BA91EA-CCDD-48FD-BF4C-59F53A259207}" presName="parentTextArrow" presStyleLbl="node1" presStyleIdx="4" presStyleCnt="8"/>
      <dgm:spPr/>
      <dgm:t>
        <a:bodyPr/>
        <a:lstStyle/>
        <a:p>
          <a:endParaRPr lang="pt-BR"/>
        </a:p>
      </dgm:t>
    </dgm:pt>
    <dgm:pt modelId="{7CDDBD69-517B-487E-B262-D57B2FD7241A}" type="pres">
      <dgm:prSet presAssocID="{23E0F366-12D3-48FA-A424-D2320933F217}" presName="sp" presStyleCnt="0"/>
      <dgm:spPr/>
      <dgm:t>
        <a:bodyPr/>
        <a:lstStyle/>
        <a:p>
          <a:endParaRPr lang="pt-BR"/>
        </a:p>
      </dgm:t>
    </dgm:pt>
    <dgm:pt modelId="{B5C0340D-D888-4A9C-A30C-F0DAFAE164BA}" type="pres">
      <dgm:prSet presAssocID="{59C77D61-9046-4278-8698-A5EF3F8765D8}" presName="arrowAndChildren" presStyleCnt="0"/>
      <dgm:spPr/>
      <dgm:t>
        <a:bodyPr/>
        <a:lstStyle/>
        <a:p>
          <a:endParaRPr lang="pt-BR"/>
        </a:p>
      </dgm:t>
    </dgm:pt>
    <dgm:pt modelId="{42346570-18A2-4858-B2B8-2083FC838871}" type="pres">
      <dgm:prSet presAssocID="{59C77D61-9046-4278-8698-A5EF3F8765D8}" presName="parentTextArrow" presStyleLbl="node1" presStyleIdx="5" presStyleCnt="8"/>
      <dgm:spPr/>
      <dgm:t>
        <a:bodyPr/>
        <a:lstStyle/>
        <a:p>
          <a:endParaRPr lang="pt-BR"/>
        </a:p>
      </dgm:t>
    </dgm:pt>
    <dgm:pt modelId="{55052DF1-55DE-45C9-968B-793A2008E2A9}" type="pres">
      <dgm:prSet presAssocID="{582AC2F1-C703-4A0A-AA66-81CD8FB879EE}" presName="sp" presStyleCnt="0"/>
      <dgm:spPr/>
    </dgm:pt>
    <dgm:pt modelId="{89E48E6C-43E9-4DBF-B004-1D68B42A7DBC}" type="pres">
      <dgm:prSet presAssocID="{42974A0A-49CC-4CD0-AEC8-2CE99B2BD5E5}" presName="arrowAndChildren" presStyleCnt="0"/>
      <dgm:spPr/>
    </dgm:pt>
    <dgm:pt modelId="{CCC0251C-A9C6-439F-B43D-4E3C2BA705D2}" type="pres">
      <dgm:prSet presAssocID="{42974A0A-49CC-4CD0-AEC8-2CE99B2BD5E5}" presName="parentTextArrow" presStyleLbl="node1" presStyleIdx="6" presStyleCnt="8"/>
      <dgm:spPr/>
      <dgm:t>
        <a:bodyPr/>
        <a:lstStyle/>
        <a:p>
          <a:endParaRPr lang="pt-BR"/>
        </a:p>
      </dgm:t>
    </dgm:pt>
    <dgm:pt modelId="{97748611-ABA6-4FE6-97CF-618DA9FB3781}" type="pres">
      <dgm:prSet presAssocID="{D8B8F65F-0AFD-4EFC-BEA7-3EBE8DBA8D8E}" presName="sp" presStyleCnt="0"/>
      <dgm:spPr/>
      <dgm:t>
        <a:bodyPr/>
        <a:lstStyle/>
        <a:p>
          <a:endParaRPr lang="pt-BR"/>
        </a:p>
      </dgm:t>
    </dgm:pt>
    <dgm:pt modelId="{EDE51220-8C10-41D9-A025-7547CAA33459}" type="pres">
      <dgm:prSet presAssocID="{9447F0E7-EB9F-4A33-80EC-69542ED2597D}" presName="arrowAndChildren" presStyleCnt="0"/>
      <dgm:spPr/>
      <dgm:t>
        <a:bodyPr/>
        <a:lstStyle/>
        <a:p>
          <a:endParaRPr lang="pt-BR"/>
        </a:p>
      </dgm:t>
    </dgm:pt>
    <dgm:pt modelId="{053C117F-D3A6-4232-ADE7-D829582BE26D}" type="pres">
      <dgm:prSet presAssocID="{9447F0E7-EB9F-4A33-80EC-69542ED2597D}" presName="parentTextArrow" presStyleLbl="node1" presStyleIdx="7" presStyleCnt="8" custScaleY="122414"/>
      <dgm:spPr/>
      <dgm:t>
        <a:bodyPr/>
        <a:lstStyle/>
        <a:p>
          <a:endParaRPr lang="pt-BR"/>
        </a:p>
      </dgm:t>
    </dgm:pt>
  </dgm:ptLst>
  <dgm:cxnLst>
    <dgm:cxn modelId="{5C3082E0-976C-48CD-9B9C-FCF0BAD1EEB1}" srcId="{68992321-BD23-408D-AB73-8D5B084D541A}" destId="{94BA91EA-CCDD-48FD-BF4C-59F53A259207}" srcOrd="3" destOrd="0" parTransId="{AF1FDBE8-894A-4551-BEFE-5019DDD0560F}" sibTransId="{E017ADFD-530C-46DF-952F-9DD6FD9BC29F}"/>
    <dgm:cxn modelId="{3F901584-7472-44F1-B822-EFAE1F42F458}" type="presOf" srcId="{42974A0A-49CC-4CD0-AEC8-2CE99B2BD5E5}" destId="{CCC0251C-A9C6-439F-B43D-4E3C2BA705D2}" srcOrd="0" destOrd="0" presId="urn:microsoft.com/office/officeart/2005/8/layout/process4"/>
    <dgm:cxn modelId="{17EB94A2-09AC-4F48-A4D3-AFB45A8ACE05}" type="presOf" srcId="{68992321-BD23-408D-AB73-8D5B084D541A}" destId="{9A7D40F8-4C5B-4450-BA4F-2AB8FF8FB5E9}" srcOrd="0" destOrd="0" presId="urn:microsoft.com/office/officeart/2005/8/layout/process4"/>
    <dgm:cxn modelId="{3A1C7ABB-DD52-4B28-A3EB-999325FD3963}" type="presOf" srcId="{BD99E496-B976-434E-A630-09C45C9F4088}" destId="{A05A52CB-0B2D-45F4-BE8B-BFAC515F261C}" srcOrd="0" destOrd="0" presId="urn:microsoft.com/office/officeart/2005/8/layout/process4"/>
    <dgm:cxn modelId="{676FA40E-FA3A-4A22-8FB3-C07016E4159E}" type="presOf" srcId="{94BA91EA-CCDD-48FD-BF4C-59F53A259207}" destId="{2D902105-31A6-4E67-AC63-E1D2F0AD7941}" srcOrd="0" destOrd="0" presId="urn:microsoft.com/office/officeart/2005/8/layout/process4"/>
    <dgm:cxn modelId="{64C0996D-BF03-440E-BBD0-A2766ED5BB94}" srcId="{68992321-BD23-408D-AB73-8D5B084D541A}" destId="{59C77D61-9046-4278-8698-A5EF3F8765D8}" srcOrd="2" destOrd="0" parTransId="{499AEF5B-5FA6-41B7-A329-6D845EE65C7C}" sibTransId="{23E0F366-12D3-48FA-A424-D2320933F217}"/>
    <dgm:cxn modelId="{13AD8849-523F-4762-BC79-9C561E7291D3}" srcId="{68992321-BD23-408D-AB73-8D5B084D541A}" destId="{0CC152E6-DD1D-4316-82EC-623B87C5291F}" srcOrd="7" destOrd="0" parTransId="{EBB367F5-196A-4EFB-8B4D-95A1CCF71EED}" sibTransId="{4691319B-0153-4B26-BE18-70469C89C550}"/>
    <dgm:cxn modelId="{5E2CA31B-74AA-42CF-A989-8065B89BA09B}" type="presOf" srcId="{0CC152E6-DD1D-4316-82EC-623B87C5291F}" destId="{88BF281D-2963-43AF-9C9E-7007906C4B56}" srcOrd="0" destOrd="0" presId="urn:microsoft.com/office/officeart/2005/8/layout/process4"/>
    <dgm:cxn modelId="{90281FD1-4511-4023-A1C4-DE9C206635D0}" type="presOf" srcId="{9447F0E7-EB9F-4A33-80EC-69542ED2597D}" destId="{053C117F-D3A6-4232-ADE7-D829582BE26D}" srcOrd="0" destOrd="0" presId="urn:microsoft.com/office/officeart/2005/8/layout/process4"/>
    <dgm:cxn modelId="{04782DB0-E942-43AB-9A09-3CD321EE63AA}" srcId="{68992321-BD23-408D-AB73-8D5B084D541A}" destId="{BD99E496-B976-434E-A630-09C45C9F4088}" srcOrd="4" destOrd="0" parTransId="{09DD88CC-BEF2-46A8-97AE-BFA04B6031ED}" sibTransId="{B1C48F50-4A62-4692-8238-5BE47A3138D6}"/>
    <dgm:cxn modelId="{51EB5412-B274-4436-A340-A993234562CB}" srcId="{68992321-BD23-408D-AB73-8D5B084D541A}" destId="{176BE592-70EB-4B66-B5A8-B495EA833E92}" srcOrd="5" destOrd="0" parTransId="{FF8C727D-BBBC-4EF6-B842-4DFA47FF97E7}" sibTransId="{B1C54ED5-35D6-4FC6-B8E9-F3890CD4094F}"/>
    <dgm:cxn modelId="{CEEF4E3B-77D8-4F34-BB31-C52AF1D3D75B}" type="presOf" srcId="{D820E47C-A337-471E-9230-B18CE5BA757A}" destId="{70752160-58AD-42A4-AC94-E4245C4B4DA1}" srcOrd="0" destOrd="0" presId="urn:microsoft.com/office/officeart/2005/8/layout/process4"/>
    <dgm:cxn modelId="{936E7BAA-ECE5-4FCD-8D89-63883879FDA5}" srcId="{68992321-BD23-408D-AB73-8D5B084D541A}" destId="{42974A0A-49CC-4CD0-AEC8-2CE99B2BD5E5}" srcOrd="1" destOrd="0" parTransId="{2BA5436C-58D7-4A9D-BE73-B8BF29D5CACD}" sibTransId="{582AC2F1-C703-4A0A-AA66-81CD8FB879EE}"/>
    <dgm:cxn modelId="{EF3629C9-9D2D-43B1-85CE-9616AE83D3F1}" type="presOf" srcId="{59C77D61-9046-4278-8698-A5EF3F8765D8}" destId="{42346570-18A2-4858-B2B8-2083FC838871}" srcOrd="0" destOrd="0" presId="urn:microsoft.com/office/officeart/2005/8/layout/process4"/>
    <dgm:cxn modelId="{CB5F8472-D7DE-46A4-8008-007B477D8238}" type="presOf" srcId="{176BE592-70EB-4B66-B5A8-B495EA833E92}" destId="{74F20B4D-17F4-482D-A6A6-1260B36F0866}" srcOrd="0" destOrd="0" presId="urn:microsoft.com/office/officeart/2005/8/layout/process4"/>
    <dgm:cxn modelId="{524342DF-F8C6-4A60-8336-8259810EA5CB}" srcId="{68992321-BD23-408D-AB73-8D5B084D541A}" destId="{9447F0E7-EB9F-4A33-80EC-69542ED2597D}" srcOrd="0" destOrd="0" parTransId="{761F3543-2B06-49D8-BFCF-BBF1295FCD49}" sibTransId="{D8B8F65F-0AFD-4EFC-BEA7-3EBE8DBA8D8E}"/>
    <dgm:cxn modelId="{4AE13B26-755F-46C0-8812-9B30E19DD38F}" srcId="{68992321-BD23-408D-AB73-8D5B084D541A}" destId="{D820E47C-A337-471E-9230-B18CE5BA757A}" srcOrd="6" destOrd="0" parTransId="{97153B46-32AA-465B-A581-3A33730B16D9}" sibTransId="{8E1721F5-8075-4DAC-8DEE-98E0AC5962EA}"/>
    <dgm:cxn modelId="{132E439D-A902-44A4-A008-DCACBA0F049A}" type="presParOf" srcId="{9A7D40F8-4C5B-4450-BA4F-2AB8FF8FB5E9}" destId="{A5F4B305-DC96-4936-B6FE-BF36F1C8E087}" srcOrd="0" destOrd="0" presId="urn:microsoft.com/office/officeart/2005/8/layout/process4"/>
    <dgm:cxn modelId="{36C6C59B-4CE8-4CD5-9A31-0FACE2E57F24}" type="presParOf" srcId="{A5F4B305-DC96-4936-B6FE-BF36F1C8E087}" destId="{88BF281D-2963-43AF-9C9E-7007906C4B56}" srcOrd="0" destOrd="0" presId="urn:microsoft.com/office/officeart/2005/8/layout/process4"/>
    <dgm:cxn modelId="{53D2DA63-653B-4844-9620-BF245387D8C1}" type="presParOf" srcId="{9A7D40F8-4C5B-4450-BA4F-2AB8FF8FB5E9}" destId="{397A99E3-7990-4DAD-A90E-C46DA61088A6}" srcOrd="1" destOrd="0" presId="urn:microsoft.com/office/officeart/2005/8/layout/process4"/>
    <dgm:cxn modelId="{7EACF2E5-8123-4BFF-BEB4-4C81508A5621}" type="presParOf" srcId="{9A7D40F8-4C5B-4450-BA4F-2AB8FF8FB5E9}" destId="{C8E151BC-0F39-4D01-B962-0A4EA77F787E}" srcOrd="2" destOrd="0" presId="urn:microsoft.com/office/officeart/2005/8/layout/process4"/>
    <dgm:cxn modelId="{151C3664-7300-4F81-9B7B-F970FBEC37E8}" type="presParOf" srcId="{C8E151BC-0F39-4D01-B962-0A4EA77F787E}" destId="{70752160-58AD-42A4-AC94-E4245C4B4DA1}" srcOrd="0" destOrd="0" presId="urn:microsoft.com/office/officeart/2005/8/layout/process4"/>
    <dgm:cxn modelId="{A53B47CF-2509-404F-9332-E10592799F69}" type="presParOf" srcId="{9A7D40F8-4C5B-4450-BA4F-2AB8FF8FB5E9}" destId="{6444F147-FF1E-46B5-840B-8560861BC7C5}" srcOrd="3" destOrd="0" presId="urn:microsoft.com/office/officeart/2005/8/layout/process4"/>
    <dgm:cxn modelId="{DB9924D6-6DBB-4BB2-A2E1-18CB55720F9B}" type="presParOf" srcId="{9A7D40F8-4C5B-4450-BA4F-2AB8FF8FB5E9}" destId="{542188D6-EF27-43DF-85B0-B1457ECA703E}" srcOrd="4" destOrd="0" presId="urn:microsoft.com/office/officeart/2005/8/layout/process4"/>
    <dgm:cxn modelId="{B7C8F284-F78B-45E9-A79C-08A028A3293F}" type="presParOf" srcId="{542188D6-EF27-43DF-85B0-B1457ECA703E}" destId="{74F20B4D-17F4-482D-A6A6-1260B36F0866}" srcOrd="0" destOrd="0" presId="urn:microsoft.com/office/officeart/2005/8/layout/process4"/>
    <dgm:cxn modelId="{579743F1-98A2-429F-B99D-9BD86D4134AA}" type="presParOf" srcId="{9A7D40F8-4C5B-4450-BA4F-2AB8FF8FB5E9}" destId="{FC9EF471-2291-4206-B64A-A095C96CEBDA}" srcOrd="5" destOrd="0" presId="urn:microsoft.com/office/officeart/2005/8/layout/process4"/>
    <dgm:cxn modelId="{EAD51E50-79E3-47A8-8CC9-AEC5F791680F}" type="presParOf" srcId="{9A7D40F8-4C5B-4450-BA4F-2AB8FF8FB5E9}" destId="{56676411-0D9B-4122-961A-4E9A4BEC4593}" srcOrd="6" destOrd="0" presId="urn:microsoft.com/office/officeart/2005/8/layout/process4"/>
    <dgm:cxn modelId="{268FDD83-1A67-4546-A85F-C7351C720177}" type="presParOf" srcId="{56676411-0D9B-4122-961A-4E9A4BEC4593}" destId="{A05A52CB-0B2D-45F4-BE8B-BFAC515F261C}" srcOrd="0" destOrd="0" presId="urn:microsoft.com/office/officeart/2005/8/layout/process4"/>
    <dgm:cxn modelId="{A101613A-1AB0-4A60-A809-39E575327B5D}" type="presParOf" srcId="{9A7D40F8-4C5B-4450-BA4F-2AB8FF8FB5E9}" destId="{C5FA39D5-B9A7-42C6-9808-FA63B9B860EB}" srcOrd="7" destOrd="0" presId="urn:microsoft.com/office/officeart/2005/8/layout/process4"/>
    <dgm:cxn modelId="{5077054F-8108-453E-8988-40FBC7997405}" type="presParOf" srcId="{9A7D40F8-4C5B-4450-BA4F-2AB8FF8FB5E9}" destId="{DA5C66A5-69C7-4964-BC96-340829E22FA9}" srcOrd="8" destOrd="0" presId="urn:microsoft.com/office/officeart/2005/8/layout/process4"/>
    <dgm:cxn modelId="{5D4B5628-5787-44D5-A2C6-7D9CBB1BF946}" type="presParOf" srcId="{DA5C66A5-69C7-4964-BC96-340829E22FA9}" destId="{2D902105-31A6-4E67-AC63-E1D2F0AD7941}" srcOrd="0" destOrd="0" presId="urn:microsoft.com/office/officeart/2005/8/layout/process4"/>
    <dgm:cxn modelId="{13259342-C4D5-4283-9259-FA3F47D42A1C}" type="presParOf" srcId="{9A7D40F8-4C5B-4450-BA4F-2AB8FF8FB5E9}" destId="{7CDDBD69-517B-487E-B262-D57B2FD7241A}" srcOrd="9" destOrd="0" presId="urn:microsoft.com/office/officeart/2005/8/layout/process4"/>
    <dgm:cxn modelId="{71A5AF31-BB73-4C0D-86E0-8855E26B64A1}" type="presParOf" srcId="{9A7D40F8-4C5B-4450-BA4F-2AB8FF8FB5E9}" destId="{B5C0340D-D888-4A9C-A30C-F0DAFAE164BA}" srcOrd="10" destOrd="0" presId="urn:microsoft.com/office/officeart/2005/8/layout/process4"/>
    <dgm:cxn modelId="{BAE40BF5-A3B3-40CD-920C-41F6A30405AD}" type="presParOf" srcId="{B5C0340D-D888-4A9C-A30C-F0DAFAE164BA}" destId="{42346570-18A2-4858-B2B8-2083FC838871}" srcOrd="0" destOrd="0" presId="urn:microsoft.com/office/officeart/2005/8/layout/process4"/>
    <dgm:cxn modelId="{2B7FF3F2-FE59-47C8-8CAD-DB91687F3A88}" type="presParOf" srcId="{9A7D40F8-4C5B-4450-BA4F-2AB8FF8FB5E9}" destId="{55052DF1-55DE-45C9-968B-793A2008E2A9}" srcOrd="11" destOrd="0" presId="urn:microsoft.com/office/officeart/2005/8/layout/process4"/>
    <dgm:cxn modelId="{495A0EFA-351C-4F3E-B79B-56735CA65A6E}" type="presParOf" srcId="{9A7D40F8-4C5B-4450-BA4F-2AB8FF8FB5E9}" destId="{89E48E6C-43E9-4DBF-B004-1D68B42A7DBC}" srcOrd="12" destOrd="0" presId="urn:microsoft.com/office/officeart/2005/8/layout/process4"/>
    <dgm:cxn modelId="{B809EDFF-70E6-4928-9F43-EE3DBF6B81A3}" type="presParOf" srcId="{89E48E6C-43E9-4DBF-B004-1D68B42A7DBC}" destId="{CCC0251C-A9C6-439F-B43D-4E3C2BA705D2}" srcOrd="0" destOrd="0" presId="urn:microsoft.com/office/officeart/2005/8/layout/process4"/>
    <dgm:cxn modelId="{76033389-2FCD-4E51-8078-C3980EF997E1}" type="presParOf" srcId="{9A7D40F8-4C5B-4450-BA4F-2AB8FF8FB5E9}" destId="{97748611-ABA6-4FE6-97CF-618DA9FB3781}" srcOrd="13" destOrd="0" presId="urn:microsoft.com/office/officeart/2005/8/layout/process4"/>
    <dgm:cxn modelId="{ACE1889B-FAC6-424D-9AC3-D98810FBAD6F}" type="presParOf" srcId="{9A7D40F8-4C5B-4450-BA4F-2AB8FF8FB5E9}" destId="{EDE51220-8C10-41D9-A025-7547CAA33459}" srcOrd="14" destOrd="0" presId="urn:microsoft.com/office/officeart/2005/8/layout/process4"/>
    <dgm:cxn modelId="{1FF4C5E6-E536-491E-A65D-74BCF0E23699}" type="presParOf" srcId="{EDE51220-8C10-41D9-A025-7547CAA33459}" destId="{053C117F-D3A6-4232-ADE7-D829582BE2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87FFC-0FAA-44D3-9870-C715BA557908}">
      <dsp:nvSpPr>
        <dsp:cNvPr id="0" name=""/>
        <dsp:cNvSpPr/>
      </dsp:nvSpPr>
      <dsp:spPr>
        <a:xfrm>
          <a:off x="0" y="381552"/>
          <a:ext cx="8748464" cy="2400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FNDE – Resolução Nº 29, DE 27 DE JULHO DE 2012: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Art. 12 - § 10. 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É obrigação do município e do DF</a:t>
          </a: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nos termos dos </a:t>
          </a:r>
          <a:r>
            <a:rPr lang="pt-BR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arts</a:t>
          </a: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1º, 2º, 3º, 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7º e 8º da Lei no 12.527 </a:t>
          </a: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18 de novembro de 2011, 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dar publicidade </a:t>
          </a: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aos recursos recebidos </a:t>
          </a: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âmbito desta Resolução </a:t>
          </a: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bem como à sua destinação</a:t>
          </a:r>
          <a:r>
            <a:rPr lang="pt-BR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garantindo o acesso público a informações (...).</a:t>
          </a:r>
          <a:endParaRPr lang="pt-BR" sz="1800" b="0" kern="1200" dirty="0">
            <a:solidFill>
              <a:schemeClr val="tx1"/>
            </a:solidFill>
          </a:endParaRPr>
        </a:p>
      </dsp:txBody>
      <dsp:txXfrm>
        <a:off x="117199" y="498751"/>
        <a:ext cx="8514066" cy="2166442"/>
      </dsp:txXfrm>
    </dsp:sp>
    <dsp:sp modelId="{CD089FD2-6CD3-441F-9596-69E8978FCE1A}">
      <dsp:nvSpPr>
        <dsp:cNvPr id="0" name=""/>
        <dsp:cNvSpPr/>
      </dsp:nvSpPr>
      <dsp:spPr>
        <a:xfrm>
          <a:off x="0" y="2834232"/>
          <a:ext cx="8748464" cy="2400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Ministério da Integração Nacional – Portaria Nº- 555, de 4 de Outubro de 2012:</a:t>
          </a:r>
          <a:endParaRPr lang="pt-BR" sz="1800" b="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solidFill>
                <a:schemeClr val="tx1"/>
              </a:solidFill>
            </a:rPr>
            <a:t>2.2.131.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divulgar, a partir da celebração do convênio</a:t>
          </a:r>
          <a:r>
            <a:rPr lang="pt-BR" sz="1800" b="0" kern="1200" dirty="0" smtClean="0">
              <a:solidFill>
                <a:schemeClr val="tx1"/>
              </a:solidFill>
            </a:rPr>
            <a:t>, as informações listadas no art. 63 do Decreto nº 7.724, de 16 de maio de 2012, que regulamenta a Lei nº 12.527, de 18 de novembro de 2011 (Lei de Acesso à Informação), 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em sítio eletrônico </a:t>
          </a:r>
          <a:r>
            <a:rPr lang="pt-BR" sz="1800" b="1" kern="1200" dirty="0" smtClean="0">
              <a:solidFill>
                <a:schemeClr val="tx1"/>
              </a:solidFill>
            </a:rPr>
            <a:t>e em quadro de avisos de amplo acesso público</a:t>
          </a:r>
          <a:r>
            <a:rPr lang="pt-BR" sz="1800" b="0" kern="1200" dirty="0" smtClean="0">
              <a:solidFill>
                <a:schemeClr val="tx1"/>
              </a:solidFill>
            </a:rPr>
            <a:t> no local da sua sede, que </a:t>
          </a:r>
          <a:r>
            <a:rPr lang="pt-BR" sz="18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deverão ser atualizadas periodicamente </a:t>
          </a:r>
          <a:r>
            <a:rPr lang="pt-BR" sz="1800" b="0" kern="1200" dirty="0" smtClean="0">
              <a:solidFill>
                <a:schemeClr val="tx1"/>
              </a:solidFill>
            </a:rPr>
            <a:t>e ficarem disponíveis até cento e oitenta dias após a entrega da prestação de contas final</a:t>
          </a:r>
        </a:p>
      </dsp:txBody>
      <dsp:txXfrm>
        <a:off x="117199" y="2951431"/>
        <a:ext cx="8514066" cy="2166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4FB7F-09F9-4495-BEAF-7F919232F515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6C841-7BF5-413D-A245-F91BDFAFA6F8}">
      <dsp:nvSpPr>
        <dsp:cNvPr id="0" name=""/>
        <dsp:cNvSpPr/>
      </dsp:nvSpPr>
      <dsp:spPr>
        <a:xfrm>
          <a:off x="400299" y="262474"/>
          <a:ext cx="7234833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Mudança Cultural (cultura do sigilo);</a:t>
          </a:r>
        </a:p>
      </dsp:txBody>
      <dsp:txXfrm>
        <a:off x="400299" y="262474"/>
        <a:ext cx="7234833" cy="524750"/>
      </dsp:txXfrm>
    </dsp:sp>
    <dsp:sp modelId="{99A08D1F-80CC-4A0E-BB03-2125339A8E1E}">
      <dsp:nvSpPr>
        <dsp:cNvPr id="0" name=""/>
        <dsp:cNvSpPr/>
      </dsp:nvSpPr>
      <dsp:spPr>
        <a:xfrm>
          <a:off x="72331" y="196880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7F4DE-3166-40CE-A83E-D5DFD94DF6B5}">
      <dsp:nvSpPr>
        <dsp:cNvPr id="0" name=""/>
        <dsp:cNvSpPr/>
      </dsp:nvSpPr>
      <dsp:spPr>
        <a:xfrm>
          <a:off x="831942" y="1049500"/>
          <a:ext cx="6803191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Capacitação Técnica;</a:t>
          </a:r>
          <a:endParaRPr lang="pt-BR" sz="2000" b="1" kern="1200" dirty="0"/>
        </a:p>
      </dsp:txBody>
      <dsp:txXfrm>
        <a:off x="831942" y="1049500"/>
        <a:ext cx="6803191" cy="524750"/>
      </dsp:txXfrm>
    </dsp:sp>
    <dsp:sp modelId="{BA40BC78-B43E-40B6-8EDC-156A785146E6}">
      <dsp:nvSpPr>
        <dsp:cNvPr id="0" name=""/>
        <dsp:cNvSpPr/>
      </dsp:nvSpPr>
      <dsp:spPr>
        <a:xfrm>
          <a:off x="503973" y="983906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FCB84-BBF0-40E9-B57D-5096F3A314BB}">
      <dsp:nvSpPr>
        <dsp:cNvPr id="0" name=""/>
        <dsp:cNvSpPr/>
      </dsp:nvSpPr>
      <dsp:spPr>
        <a:xfrm>
          <a:off x="1029322" y="1836525"/>
          <a:ext cx="6605811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Recursos Tecnológicos: </a:t>
          </a:r>
          <a:endParaRPr lang="pt-BR" sz="2000" b="1" kern="1200" dirty="0"/>
        </a:p>
      </dsp:txBody>
      <dsp:txXfrm>
        <a:off x="1029322" y="1836525"/>
        <a:ext cx="6605811" cy="524750"/>
      </dsp:txXfrm>
    </dsp:sp>
    <dsp:sp modelId="{D39FE84A-5C70-4F44-AA8A-E85DDFBE5FD5}">
      <dsp:nvSpPr>
        <dsp:cNvPr id="0" name=""/>
        <dsp:cNvSpPr/>
      </dsp:nvSpPr>
      <dsp:spPr>
        <a:xfrm>
          <a:off x="701353" y="1770931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28B66-865D-4F89-A864-295623CCC263}">
      <dsp:nvSpPr>
        <dsp:cNvPr id="0" name=""/>
        <dsp:cNvSpPr/>
      </dsp:nvSpPr>
      <dsp:spPr>
        <a:xfrm>
          <a:off x="1029322" y="2623052"/>
          <a:ext cx="6605811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Recursos Financeiros;</a:t>
          </a:r>
          <a:endParaRPr lang="pt-BR" sz="2000" b="1" kern="1200" dirty="0"/>
        </a:p>
      </dsp:txBody>
      <dsp:txXfrm>
        <a:off x="1029322" y="2623052"/>
        <a:ext cx="6605811" cy="524750"/>
      </dsp:txXfrm>
    </dsp:sp>
    <dsp:sp modelId="{C553C862-A593-4797-8448-DC08512C4521}">
      <dsp:nvSpPr>
        <dsp:cNvPr id="0" name=""/>
        <dsp:cNvSpPr/>
      </dsp:nvSpPr>
      <dsp:spPr>
        <a:xfrm>
          <a:off x="701353" y="2557458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C6EF-53B0-454A-8186-8499F691577B}">
      <dsp:nvSpPr>
        <dsp:cNvPr id="0" name=""/>
        <dsp:cNvSpPr/>
      </dsp:nvSpPr>
      <dsp:spPr>
        <a:xfrm>
          <a:off x="831942" y="3410077"/>
          <a:ext cx="6803191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Recursos Humanos;</a:t>
          </a:r>
          <a:endParaRPr lang="pt-BR" sz="2000" b="1" kern="1200" dirty="0"/>
        </a:p>
      </dsp:txBody>
      <dsp:txXfrm>
        <a:off x="831942" y="3410077"/>
        <a:ext cx="6803191" cy="524750"/>
      </dsp:txXfrm>
    </dsp:sp>
    <dsp:sp modelId="{49B84E4E-454F-424A-9CD5-975C6D05F543}">
      <dsp:nvSpPr>
        <dsp:cNvPr id="0" name=""/>
        <dsp:cNvSpPr/>
      </dsp:nvSpPr>
      <dsp:spPr>
        <a:xfrm>
          <a:off x="503973" y="3344484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1C687-02CC-45C7-AF26-2D7F7DC32612}">
      <dsp:nvSpPr>
        <dsp:cNvPr id="0" name=""/>
        <dsp:cNvSpPr/>
      </dsp:nvSpPr>
      <dsp:spPr>
        <a:xfrm>
          <a:off x="400299" y="4197103"/>
          <a:ext cx="7234833" cy="52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65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/>
            <a:t>Gestão Documental.</a:t>
          </a:r>
          <a:endParaRPr lang="pt-BR" sz="2000" b="1" kern="1200" dirty="0"/>
        </a:p>
      </dsp:txBody>
      <dsp:txXfrm>
        <a:off x="400299" y="4197103"/>
        <a:ext cx="7234833" cy="524750"/>
      </dsp:txXfrm>
    </dsp:sp>
    <dsp:sp modelId="{EFBD6535-5662-4690-8CA5-1E77F1ECA141}">
      <dsp:nvSpPr>
        <dsp:cNvPr id="0" name=""/>
        <dsp:cNvSpPr/>
      </dsp:nvSpPr>
      <dsp:spPr>
        <a:xfrm>
          <a:off x="72331" y="4131509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5AC30-1007-455A-829C-9E4192F555EB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900B7-16FD-4941-91B4-B38860AEDEFF}">
      <dsp:nvSpPr>
        <dsp:cNvPr id="0" name=""/>
        <dsp:cNvSpPr/>
      </dsp:nvSpPr>
      <dsp:spPr>
        <a:xfrm>
          <a:off x="468124" y="229527"/>
          <a:ext cx="7839639" cy="7830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kern="1200" dirty="0" smtClean="0"/>
            <a:t>Atua, para o Poder Executivo Federal, como </a:t>
          </a:r>
          <a:r>
            <a:rPr lang="pt-BR" sz="2000" b="1" u="sng" kern="1200" dirty="0" smtClean="0"/>
            <a:t>Instância Recursal</a:t>
          </a:r>
          <a:r>
            <a:rPr lang="pt-BR" sz="2000" b="1" kern="1200" dirty="0" smtClean="0"/>
            <a:t> </a:t>
          </a:r>
          <a:r>
            <a:rPr lang="pt-BR" sz="2000" kern="1200" dirty="0" smtClean="0"/>
            <a:t>referentes a negativas de acesso. (art. 16)</a:t>
          </a:r>
          <a:endParaRPr lang="pt-BR" sz="1800" kern="1200" dirty="0" smtClean="0"/>
        </a:p>
      </dsp:txBody>
      <dsp:txXfrm>
        <a:off x="468124" y="229527"/>
        <a:ext cx="7839639" cy="783083"/>
      </dsp:txXfrm>
    </dsp:sp>
    <dsp:sp modelId="{2EE3544B-3549-4F27-9A3E-CA5866199A4E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6CB5-576D-4488-A606-CDA40E4ECE87}">
      <dsp:nvSpPr>
        <dsp:cNvPr id="0" name=""/>
        <dsp:cNvSpPr/>
      </dsp:nvSpPr>
      <dsp:spPr>
        <a:xfrm>
          <a:off x="917558" y="1161127"/>
          <a:ext cx="7385953" cy="1071121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9525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FFFF00"/>
              </a:solidFill>
            </a:rPr>
            <a:t>Promoção de </a:t>
          </a:r>
          <a:r>
            <a:rPr lang="pt-BR" sz="2000" b="1" kern="1200" dirty="0" smtClean="0">
              <a:solidFill>
                <a:srgbClr val="FFFF00"/>
              </a:solidFill>
            </a:rPr>
            <a:t>campanha de abrangência nacional </a:t>
          </a:r>
          <a:r>
            <a:rPr lang="pt-BR" sz="2000" kern="1200" dirty="0" smtClean="0">
              <a:solidFill>
                <a:srgbClr val="FFFF00"/>
              </a:solidFill>
            </a:rPr>
            <a:t>de fomento à cultura da transparência e do direito fundamental de acesso à informação. (art.41, I)</a:t>
          </a:r>
        </a:p>
      </dsp:txBody>
      <dsp:txXfrm>
        <a:off x="917558" y="1161127"/>
        <a:ext cx="7385953" cy="1071121"/>
      </dsp:txXfrm>
    </dsp:sp>
    <dsp:sp modelId="{1D0D4310-6042-44ED-84FF-50D5883EBBDF}">
      <dsp:nvSpPr>
        <dsp:cNvPr id="0" name=""/>
        <dsp:cNvSpPr/>
      </dsp:nvSpPr>
      <dsp:spPr>
        <a:xfrm>
          <a:off x="382631" y="1161130"/>
          <a:ext cx="1061350" cy="1071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EE997-AB7C-422D-B159-18AF478E8753}">
      <dsp:nvSpPr>
        <dsp:cNvPr id="0" name=""/>
        <dsp:cNvSpPr/>
      </dsp:nvSpPr>
      <dsp:spPr>
        <a:xfrm>
          <a:off x="1049941" y="2322261"/>
          <a:ext cx="7257822" cy="78308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rgbClr val="FFFF00"/>
              </a:solidFill>
            </a:rPr>
            <a:t>Treinamento</a:t>
          </a:r>
          <a:r>
            <a:rPr lang="pt-BR" sz="2000" kern="1200" dirty="0" smtClean="0">
              <a:solidFill>
                <a:srgbClr val="FFFF00"/>
              </a:solidFill>
            </a:rPr>
            <a:t> de agentes públicos (art. 41, II)</a:t>
          </a:r>
        </a:p>
      </dsp:txBody>
      <dsp:txXfrm>
        <a:off x="1049941" y="2322261"/>
        <a:ext cx="7257822" cy="783083"/>
      </dsp:txXfrm>
    </dsp:sp>
    <dsp:sp modelId="{AA25F67D-6803-4884-8B52-454B83325681}">
      <dsp:nvSpPr>
        <dsp:cNvPr id="0" name=""/>
        <dsp:cNvSpPr/>
      </dsp:nvSpPr>
      <dsp:spPr>
        <a:xfrm>
          <a:off x="661649" y="2325511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210C2-6839-4D9F-B6CF-2CA799F4EF08}">
      <dsp:nvSpPr>
        <dsp:cNvPr id="0" name=""/>
        <dsp:cNvSpPr/>
      </dsp:nvSpPr>
      <dsp:spPr>
        <a:xfrm>
          <a:off x="913306" y="3253865"/>
          <a:ext cx="7394457" cy="78308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Monitoramento da aplicação da LAI no âmbito da </a:t>
          </a:r>
          <a:r>
            <a:rPr lang="pt-BR" sz="2000" b="1" kern="1200" dirty="0" smtClean="0"/>
            <a:t>administração pública federal </a:t>
          </a:r>
          <a:r>
            <a:rPr lang="pt-BR" sz="1800" kern="1200" dirty="0" smtClean="0"/>
            <a:t>(art. 41, III</a:t>
          </a:r>
          <a:r>
            <a:rPr lang="pt-BR" sz="1800" b="0" kern="1200" dirty="0" smtClean="0"/>
            <a:t>)</a:t>
          </a:r>
        </a:p>
      </dsp:txBody>
      <dsp:txXfrm>
        <a:off x="913306" y="3253865"/>
        <a:ext cx="7394457" cy="783083"/>
      </dsp:txXfrm>
    </dsp:sp>
    <dsp:sp modelId="{DBF6FAA2-3E0F-47B5-ADEB-D139B4286043}">
      <dsp:nvSpPr>
        <dsp:cNvPr id="0" name=""/>
        <dsp:cNvSpPr/>
      </dsp:nvSpPr>
      <dsp:spPr>
        <a:xfrm>
          <a:off x="525014" y="3257114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48ADC-271F-475A-8ECA-E45D26701C41}">
      <dsp:nvSpPr>
        <dsp:cNvPr id="0" name=""/>
        <dsp:cNvSpPr/>
      </dsp:nvSpPr>
      <dsp:spPr>
        <a:xfrm>
          <a:off x="468124" y="4185468"/>
          <a:ext cx="7839639" cy="78308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Encaminhamento ao Congresso Nacional de </a:t>
          </a:r>
          <a:r>
            <a:rPr lang="pt-BR" sz="2000" b="1" kern="1200" dirty="0" smtClean="0"/>
            <a:t>relatório anual </a:t>
          </a:r>
          <a:r>
            <a:rPr lang="pt-BR" sz="2000" b="0" kern="1200" dirty="0" smtClean="0"/>
            <a:t>com informações atinentes à implementação da LAI. (art. 41, IV)</a:t>
          </a:r>
        </a:p>
      </dsp:txBody>
      <dsp:txXfrm>
        <a:off x="468124" y="4185468"/>
        <a:ext cx="7839639" cy="783083"/>
      </dsp:txXfrm>
    </dsp:sp>
    <dsp:sp modelId="{52EF316A-811F-4C87-9E39-DA03AE0F65E3}">
      <dsp:nvSpPr>
        <dsp:cNvPr id="0" name=""/>
        <dsp:cNvSpPr/>
      </dsp:nvSpPr>
      <dsp:spPr>
        <a:xfrm>
          <a:off x="79831" y="4188718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C403E-E681-45E2-9EC5-1FF66A320F3C}">
      <dsp:nvSpPr>
        <dsp:cNvPr id="0" name=""/>
        <dsp:cNvSpPr/>
      </dsp:nvSpPr>
      <dsp:spPr>
        <a:xfrm>
          <a:off x="870" y="278283"/>
          <a:ext cx="3393834" cy="2036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Capacitação de Agentes Públicos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(presencial e virtual)</a:t>
          </a:r>
          <a:endParaRPr lang="pt-BR" sz="1900" kern="1200" dirty="0"/>
        </a:p>
      </dsp:txBody>
      <dsp:txXfrm>
        <a:off x="870" y="278283"/>
        <a:ext cx="3393834" cy="2036300"/>
      </dsp:txXfrm>
    </dsp:sp>
    <dsp:sp modelId="{C2608498-F54C-4C90-AB66-AB3BE5B7692E}">
      <dsp:nvSpPr>
        <dsp:cNvPr id="0" name=""/>
        <dsp:cNvSpPr/>
      </dsp:nvSpPr>
      <dsp:spPr>
        <a:xfrm>
          <a:off x="3734087" y="278283"/>
          <a:ext cx="3393834" cy="2036300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Cessão do Código Fonte do </a:t>
          </a:r>
          <a:r>
            <a:rPr lang="pt-BR" sz="1900" b="1" kern="1200" dirty="0" err="1" smtClean="0"/>
            <a:t>e-SIC</a:t>
          </a:r>
          <a:endParaRPr lang="pt-BR" sz="1900" kern="1200" dirty="0"/>
        </a:p>
      </dsp:txBody>
      <dsp:txXfrm>
        <a:off x="3734087" y="278283"/>
        <a:ext cx="3393834" cy="2036300"/>
      </dsp:txXfrm>
    </dsp:sp>
    <dsp:sp modelId="{E548A139-0C9D-4CF8-8FA2-579F1C544D20}">
      <dsp:nvSpPr>
        <dsp:cNvPr id="0" name=""/>
        <dsp:cNvSpPr/>
      </dsp:nvSpPr>
      <dsp:spPr>
        <a:xfrm>
          <a:off x="870" y="2653967"/>
          <a:ext cx="3393834" cy="203630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Material Técnico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Manual de implementação da LAI; Guia de Transparência Ativa; Guia de Portal da Transparência; dentre outros</a:t>
          </a:r>
        </a:p>
      </dsp:txBody>
      <dsp:txXfrm>
        <a:off x="870" y="2653967"/>
        <a:ext cx="3393834" cy="2036300"/>
      </dsp:txXfrm>
    </dsp:sp>
    <dsp:sp modelId="{A9C65AFB-F961-44E8-AB5C-DC91535041A3}">
      <dsp:nvSpPr>
        <dsp:cNvPr id="0" name=""/>
        <dsp:cNvSpPr/>
      </dsp:nvSpPr>
      <dsp:spPr>
        <a:xfrm>
          <a:off x="3734087" y="2653967"/>
          <a:ext cx="3393834" cy="20363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Outras ações correlatas: criação fóruns – troca experiência e sanar dúvidas</a:t>
          </a:r>
          <a:endParaRPr lang="pt-BR" sz="1900" kern="1200" dirty="0"/>
        </a:p>
      </dsp:txBody>
      <dsp:txXfrm>
        <a:off x="3734087" y="2653967"/>
        <a:ext cx="3393834" cy="2036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A1EF-AD31-4363-A0DF-B0EE0B496527}">
      <dsp:nvSpPr>
        <dsp:cNvPr id="0" name=""/>
        <dsp:cNvSpPr/>
      </dsp:nvSpPr>
      <dsp:spPr>
        <a:xfrm>
          <a:off x="3456384" y="1624"/>
          <a:ext cx="5184576" cy="879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Todo ente público</a:t>
          </a:r>
          <a:endParaRPr lang="pt-BR" sz="1800" kern="1200" dirty="0"/>
        </a:p>
      </dsp:txBody>
      <dsp:txXfrm>
        <a:off x="3456384" y="111561"/>
        <a:ext cx="4854765" cy="659622"/>
      </dsp:txXfrm>
    </dsp:sp>
    <dsp:sp modelId="{FB06DEF2-74A3-4E51-8B76-44C65FFD742F}">
      <dsp:nvSpPr>
        <dsp:cNvPr id="0" name=""/>
        <dsp:cNvSpPr/>
      </dsp:nvSpPr>
      <dsp:spPr>
        <a:xfrm>
          <a:off x="0" y="1624"/>
          <a:ext cx="3456384" cy="87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Quem pode participar?</a:t>
          </a:r>
          <a:endParaRPr lang="pt-BR" sz="2600" kern="1200" dirty="0"/>
        </a:p>
      </dsp:txBody>
      <dsp:txXfrm>
        <a:off x="42933" y="44557"/>
        <a:ext cx="3370518" cy="793630"/>
      </dsp:txXfrm>
    </dsp:sp>
    <dsp:sp modelId="{C121C769-8CA4-4CF4-AE43-68358B001915}">
      <dsp:nvSpPr>
        <dsp:cNvPr id="0" name=""/>
        <dsp:cNvSpPr/>
      </dsp:nvSpPr>
      <dsp:spPr>
        <a:xfrm>
          <a:off x="3456384" y="969070"/>
          <a:ext cx="5184576" cy="879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Entrar em contato com a CGU ou através do formulário de interesse.</a:t>
          </a:r>
          <a:endParaRPr lang="pt-BR" sz="1800" kern="1200" dirty="0"/>
        </a:p>
      </dsp:txBody>
      <dsp:txXfrm>
        <a:off x="3456384" y="1079007"/>
        <a:ext cx="4854765" cy="659622"/>
      </dsp:txXfrm>
    </dsp:sp>
    <dsp:sp modelId="{AEE666A0-6E79-405A-89D1-550143D035DE}">
      <dsp:nvSpPr>
        <dsp:cNvPr id="0" name=""/>
        <dsp:cNvSpPr/>
      </dsp:nvSpPr>
      <dsp:spPr>
        <a:xfrm>
          <a:off x="0" y="969070"/>
          <a:ext cx="3456384" cy="87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 smtClean="0"/>
            <a:t>Como participar?</a:t>
          </a:r>
          <a:endParaRPr lang="pt-BR" sz="2600" b="0" kern="1200" dirty="0"/>
        </a:p>
      </dsp:txBody>
      <dsp:txXfrm>
        <a:off x="42933" y="1012003"/>
        <a:ext cx="3370518" cy="793630"/>
      </dsp:txXfrm>
    </dsp:sp>
    <dsp:sp modelId="{3F08D0B2-38A4-484E-B476-971E2D5FF4A1}">
      <dsp:nvSpPr>
        <dsp:cNvPr id="0" name=""/>
        <dsp:cNvSpPr/>
      </dsp:nvSpPr>
      <dsp:spPr>
        <a:xfrm>
          <a:off x="3456384" y="1936515"/>
          <a:ext cx="5184576" cy="879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Este Programa não implica desembolso de recursos.</a:t>
          </a:r>
          <a:endParaRPr lang="pt-BR" sz="1800" kern="1200" dirty="0"/>
        </a:p>
      </dsp:txBody>
      <dsp:txXfrm>
        <a:off x="3456384" y="2046452"/>
        <a:ext cx="4854765" cy="659622"/>
      </dsp:txXfrm>
    </dsp:sp>
    <dsp:sp modelId="{BB1E7B07-690B-4F42-8E1A-BF8D7A99DC2F}">
      <dsp:nvSpPr>
        <dsp:cNvPr id="0" name=""/>
        <dsp:cNvSpPr/>
      </dsp:nvSpPr>
      <dsp:spPr>
        <a:xfrm>
          <a:off x="0" y="1936515"/>
          <a:ext cx="3456384" cy="87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Há transferência de recurso financeiro? </a:t>
          </a:r>
          <a:endParaRPr lang="pt-BR" sz="2600" kern="1200" dirty="0"/>
        </a:p>
      </dsp:txBody>
      <dsp:txXfrm>
        <a:off x="42933" y="1979448"/>
        <a:ext cx="3370518" cy="793630"/>
      </dsp:txXfrm>
    </dsp:sp>
    <dsp:sp modelId="{8D569A20-21FE-4E54-8314-037CD090C8FD}">
      <dsp:nvSpPr>
        <dsp:cNvPr id="0" name=""/>
        <dsp:cNvSpPr/>
      </dsp:nvSpPr>
      <dsp:spPr>
        <a:xfrm>
          <a:off x="3456384" y="2903961"/>
          <a:ext cx="5184576" cy="879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É o instrumento legal a ser assinado para aderir ao Programa.</a:t>
          </a:r>
          <a:endParaRPr lang="pt-BR" sz="1800" kern="1200" dirty="0"/>
        </a:p>
      </dsp:txBody>
      <dsp:txXfrm>
        <a:off x="3456384" y="3013898"/>
        <a:ext cx="4854765" cy="659622"/>
      </dsp:txXfrm>
    </dsp:sp>
    <dsp:sp modelId="{D3FBC9E3-F382-4037-9DA5-DF167E45155F}">
      <dsp:nvSpPr>
        <dsp:cNvPr id="0" name=""/>
        <dsp:cNvSpPr/>
      </dsp:nvSpPr>
      <dsp:spPr>
        <a:xfrm>
          <a:off x="0" y="2903961"/>
          <a:ext cx="3456384" cy="87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O que é o Termo de Adesão?</a:t>
          </a:r>
          <a:endParaRPr lang="pt-BR" sz="2600" kern="1200" dirty="0"/>
        </a:p>
      </dsp:txBody>
      <dsp:txXfrm>
        <a:off x="42933" y="2946894"/>
        <a:ext cx="3370518" cy="793630"/>
      </dsp:txXfrm>
    </dsp:sp>
    <dsp:sp modelId="{6DCE3687-28FF-487A-9C5C-408CEA3EFBB3}">
      <dsp:nvSpPr>
        <dsp:cNvPr id="0" name=""/>
        <dsp:cNvSpPr/>
      </dsp:nvSpPr>
      <dsp:spPr>
        <a:xfrm>
          <a:off x="3456384" y="3871407"/>
          <a:ext cx="5184576" cy="879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 minuta pode ser baixada na página do Programa: </a:t>
          </a:r>
          <a:r>
            <a:rPr lang="pt-BR" sz="1800" kern="1200" dirty="0" smtClean="0">
              <a:hlinkClick xmlns:r="http://schemas.openxmlformats.org/officeDocument/2006/relationships" r:id="rId1"/>
            </a:rPr>
            <a:t>www.cgu.gov.br/brasiltransparente</a:t>
          </a:r>
          <a:endParaRPr lang="pt-BR" sz="1800" kern="1200" dirty="0"/>
        </a:p>
      </dsp:txBody>
      <dsp:txXfrm>
        <a:off x="3456384" y="3981344"/>
        <a:ext cx="4854765" cy="659622"/>
      </dsp:txXfrm>
    </dsp:sp>
    <dsp:sp modelId="{0EE505FB-4B1C-41EC-B7B7-BA5EF385297C}">
      <dsp:nvSpPr>
        <dsp:cNvPr id="0" name=""/>
        <dsp:cNvSpPr/>
      </dsp:nvSpPr>
      <dsp:spPr>
        <a:xfrm>
          <a:off x="0" y="3871407"/>
          <a:ext cx="3456384" cy="87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O que diz o Termo de Adesão?</a:t>
          </a:r>
          <a:endParaRPr lang="pt-BR" sz="2600" kern="1200" dirty="0"/>
        </a:p>
      </dsp:txBody>
      <dsp:txXfrm>
        <a:off x="42933" y="3914340"/>
        <a:ext cx="3370518" cy="7936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4370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4370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A0D32B-9F7D-42DF-BFE7-424D3D4CED5F}" type="datetimeFigureOut">
              <a:rPr lang="pt-BR"/>
              <a:pPr>
                <a:defRPr/>
              </a:pPr>
              <a:t>22/3/2013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30528"/>
            <a:ext cx="3037116" cy="464370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1615" y="8830528"/>
            <a:ext cx="3037116" cy="464370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A8898-7ECE-4A86-B121-A176903B17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2427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5" y="0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6507B8-F3B4-4423-95A6-B221B33E9803}" type="datetimeFigureOut">
              <a:rPr lang="pt-BR"/>
              <a:pPr>
                <a:defRPr/>
              </a:pPr>
              <a:t>22/3/2013</a:t>
            </a:fld>
            <a:endParaRPr lang="pt-BR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74" y="4415264"/>
            <a:ext cx="5608654" cy="41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28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5" y="8830528"/>
            <a:ext cx="3037116" cy="4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6" rIns="92912" bIns="464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FD3FF9-9978-4EF0-AAB7-43DACE4350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5333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D3FF9-9978-4EF0-AAB7-43DACE4350C7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50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D3FF9-9978-4EF0-AAB7-43DACE4350C7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Entre parênteses estão os respectivos </a:t>
            </a:r>
            <a:r>
              <a:rPr lang="pt-BR" baseline="0" dirty="0" smtClean="0"/>
              <a:t>princípios internacionais atendidos pela LAI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9DFB-A255-4C47-893F-0F50BF9D9228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96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F91089-A39D-4063-915F-909678054ABB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205" y="4414608"/>
            <a:ext cx="5603077" cy="4178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24174-518F-4631-9E96-8E80EF795E64}" type="slidenum">
              <a:rPr lang="pt-BR"/>
              <a:pPr/>
              <a:t>15</a:t>
            </a:fld>
            <a:endParaRPr lang="pt-B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205" y="4414608"/>
            <a:ext cx="5603077" cy="4178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24174-518F-4631-9E96-8E80EF795E64}" type="slidenum">
              <a:rPr lang="pt-BR"/>
              <a:pPr/>
              <a:t>16</a:t>
            </a:fld>
            <a:endParaRPr lang="pt-B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205" y="4414608"/>
            <a:ext cx="5603077" cy="4178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24174-518F-4631-9E96-8E80EF795E64}" type="slidenum">
              <a:rPr lang="pt-BR"/>
              <a:pPr/>
              <a:t>17</a:t>
            </a:fld>
            <a:endParaRPr lang="pt-B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205" y="4414608"/>
            <a:ext cx="5603077" cy="4178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D3FF9-9978-4EF0-AAB7-43DACE4350C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cs typeface="Arial" charset="0"/>
              </a:rPr>
              <a:t>CGU</a:t>
            </a:r>
          </a:p>
        </p:txBody>
      </p:sp>
      <p:pic>
        <p:nvPicPr>
          <p:cNvPr id="5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13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4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3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547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87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075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67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403648" y="0"/>
            <a:ext cx="7740352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  <a:alpha val="53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mtClean="0">
                <a:solidFill>
                  <a:srgbClr val="CCFFFF"/>
                </a:solidFill>
                <a:cs typeface="Arial" charset="0"/>
              </a:rPr>
              <a:t>CGU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  <a:alpha val="53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169227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576064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2E98CD-07C0-42FC-87E9-404240531ED4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89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35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544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cs typeface="Arial" charset="0"/>
              </a:rPr>
              <a:t>CGU</a:t>
            </a:r>
          </a:p>
        </p:txBody>
      </p:sp>
      <p:pic>
        <p:nvPicPr>
          <p:cNvPr id="4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158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295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293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64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94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5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842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76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  <p:sldLayoutId id="2147483791" r:id="rId3"/>
    <p:sldLayoutId id="2147483792" r:id="rId4"/>
    <p:sldLayoutId id="2147483802" r:id="rId5"/>
    <p:sldLayoutId id="2147483803" r:id="rId6"/>
    <p:sldLayoutId id="214748380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4" name="Picture 16" descr="lado-MCT-h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214313"/>
          </a:xfrm>
          <a:prstGeom prst="rect">
            <a:avLst/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8351838" y="0"/>
            <a:ext cx="7921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cs typeface="Arial" charset="0"/>
              </a:rPr>
              <a:t>CGU</a:t>
            </a:r>
          </a:p>
        </p:txBody>
      </p:sp>
      <p:pic>
        <p:nvPicPr>
          <p:cNvPr id="6" name="Picture 4" descr="http://www.brasil.gov.br/logo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1671637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45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gu.gov.br/brasiltransparent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0.xml"/><Relationship Id="rId2" Type="http://schemas.openxmlformats.org/officeDocument/2006/relationships/hyperlink" Target="http://www.cgu.gov.br/brasiltransparente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Data" Target="../diagrams/data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7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u.gov.br/brasiltransparen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siltransparente@cgu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50" y="1019646"/>
            <a:ext cx="7463466" cy="4226883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9512" y="5301208"/>
            <a:ext cx="8824913" cy="1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  <a:defRPr/>
            </a:pPr>
            <a:endParaRPr lang="pt-BR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CONTROLADORIA-GERAL DA UNIÃO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Secretaria de </a:t>
            </a:r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Transparência e Prevenção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da </a:t>
            </a:r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Corrupção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algn="ctr" eaLnBrk="1" hangingPunct="1">
              <a:spcBef>
                <a:spcPct val="15000"/>
              </a:spcBef>
              <a:defRPr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Março/2013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5"/>
          <a:stretch/>
        </p:blipFill>
        <p:spPr>
          <a:xfrm>
            <a:off x="611560" y="5659553"/>
            <a:ext cx="2304256" cy="119844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716157069"/>
              </p:ext>
            </p:extLst>
          </p:nvPr>
        </p:nvGraphicFramePr>
        <p:xfrm>
          <a:off x="251520" y="90872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3203848" y="405855"/>
            <a:ext cx="2572710" cy="10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Público alvo</a:t>
            </a:r>
          </a:p>
        </p:txBody>
      </p:sp>
    </p:spTree>
    <p:extLst>
      <p:ext uri="{BB962C8B-B14F-4D97-AF65-F5344CB8AC3E}">
        <p14:creationId xmlns:p14="http://schemas.microsoft.com/office/powerpoint/2010/main" xmlns="" val="18440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Página do Programa: </a:t>
            </a:r>
            <a:r>
              <a:rPr lang="pt-BR" sz="2000" dirty="0" smtClean="0">
                <a:hlinkClick r:id="rId2"/>
              </a:rPr>
              <a:t>www.cgu.gov.br/brasiltransparente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8381"/>
            <a:ext cx="56731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retangular 3"/>
          <p:cNvSpPr/>
          <p:nvPr/>
        </p:nvSpPr>
        <p:spPr>
          <a:xfrm>
            <a:off x="6372200" y="4797152"/>
            <a:ext cx="2592288" cy="936104"/>
          </a:xfrm>
          <a:prstGeom prst="wedgeRectCallout">
            <a:avLst>
              <a:gd name="adj1" fmla="val -67682"/>
              <a:gd name="adj2" fmla="val -155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accent2"/>
                </a:solidFill>
              </a:rPr>
              <a:t>Levantamento do andamento da regulamentação da LAI nos 26 Estados, DF, Capitais e mais 253 municípios com população acima de 100mil habitantes. </a:t>
            </a:r>
            <a:endParaRPr lang="pt-BR" sz="1200" dirty="0">
              <a:solidFill>
                <a:schemeClr val="accent2"/>
              </a:solidFill>
            </a:endParaRPr>
          </a:p>
        </p:txBody>
      </p:sp>
      <p:sp>
        <p:nvSpPr>
          <p:cNvPr id="6" name="Texto explicativo retangular 5"/>
          <p:cNvSpPr/>
          <p:nvPr/>
        </p:nvSpPr>
        <p:spPr>
          <a:xfrm>
            <a:off x="6372200" y="4437112"/>
            <a:ext cx="2592288" cy="216024"/>
          </a:xfrm>
          <a:prstGeom prst="wedgeRectCallout">
            <a:avLst>
              <a:gd name="adj1" fmla="val -76133"/>
              <a:gd name="adj2" fmla="val 62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accent2"/>
                </a:solidFill>
              </a:rPr>
              <a:t>Formulário de Interesse. </a:t>
            </a:r>
            <a:endParaRPr lang="pt-BR" sz="1200" dirty="0">
              <a:solidFill>
                <a:schemeClr val="accent2"/>
              </a:solidFill>
            </a:endParaRPr>
          </a:p>
        </p:txBody>
      </p:sp>
      <p:sp>
        <p:nvSpPr>
          <p:cNvPr id="7" name="Texto explicativo retangular 6"/>
          <p:cNvSpPr/>
          <p:nvPr/>
        </p:nvSpPr>
        <p:spPr>
          <a:xfrm>
            <a:off x="6372200" y="4005064"/>
            <a:ext cx="2592288" cy="360040"/>
          </a:xfrm>
          <a:prstGeom prst="wedgeRectCallout">
            <a:avLst>
              <a:gd name="adj1" fmla="val -96342"/>
              <a:gd name="adj2" fmla="val 27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accent2"/>
                </a:solidFill>
              </a:rPr>
              <a:t>Portaria e Termo de Adesão ao Programa</a:t>
            </a:r>
            <a:endParaRPr lang="pt-BR" sz="1200" dirty="0">
              <a:solidFill>
                <a:schemeClr val="accent2"/>
              </a:solidFill>
            </a:endParaRPr>
          </a:p>
        </p:txBody>
      </p:sp>
      <p:sp>
        <p:nvSpPr>
          <p:cNvPr id="8" name="Texto explicativo retangular 7"/>
          <p:cNvSpPr/>
          <p:nvPr/>
        </p:nvSpPr>
        <p:spPr>
          <a:xfrm>
            <a:off x="6372200" y="3356992"/>
            <a:ext cx="2592288" cy="576175"/>
          </a:xfrm>
          <a:prstGeom prst="wedgeRectCallout">
            <a:avLst>
              <a:gd name="adj1" fmla="val -86422"/>
              <a:gd name="adj2" fmla="val 609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accent2"/>
                </a:solidFill>
              </a:rPr>
              <a:t>Manual da LAI; Guia de Transparência Ativa; Guia do Portal da Transparência; dentre outros. </a:t>
            </a:r>
            <a:endParaRPr lang="pt-BR" sz="1200" dirty="0">
              <a:solidFill>
                <a:schemeClr val="accent2"/>
              </a:solidFill>
            </a:endParaRPr>
          </a:p>
        </p:txBody>
      </p:sp>
      <p:sp>
        <p:nvSpPr>
          <p:cNvPr id="9" name="Texto explicativo retangular 8"/>
          <p:cNvSpPr/>
          <p:nvPr/>
        </p:nvSpPr>
        <p:spPr>
          <a:xfrm>
            <a:off x="6372200" y="5877271"/>
            <a:ext cx="2592288" cy="541709"/>
          </a:xfrm>
          <a:prstGeom prst="wedgeRectCallout">
            <a:avLst>
              <a:gd name="adj1" fmla="val -68417"/>
              <a:gd name="adj2" fmla="val -26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accent2"/>
                </a:solidFill>
              </a:rPr>
              <a:t>Informações sobre o </a:t>
            </a:r>
            <a:r>
              <a:rPr lang="pt-BR" sz="1200" dirty="0" err="1" smtClean="0">
                <a:solidFill>
                  <a:schemeClr val="accent2"/>
                </a:solidFill>
              </a:rPr>
              <a:t>e-SIC</a:t>
            </a:r>
            <a:r>
              <a:rPr lang="pt-BR" sz="1200" dirty="0" smtClean="0">
                <a:solidFill>
                  <a:schemeClr val="accent2"/>
                </a:solidFill>
              </a:rPr>
              <a:t>.</a:t>
            </a:r>
          </a:p>
          <a:p>
            <a:pPr algn="just"/>
            <a:r>
              <a:rPr lang="pt-BR" sz="1100" b="1" u="sng" dirty="0" smtClean="0">
                <a:solidFill>
                  <a:schemeClr val="accent2"/>
                </a:solidFill>
              </a:rPr>
              <a:t>Fase atual: projetos pilotos </a:t>
            </a:r>
            <a:endParaRPr lang="pt-BR" sz="1100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7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z="3200" dirty="0"/>
              <a:t>Capacitação de Agentes </a:t>
            </a:r>
            <a:r>
              <a:rPr lang="pt-BR" sz="3200" dirty="0" smtClean="0"/>
              <a:t>Públicos</a:t>
            </a:r>
            <a:endParaRPr lang="pt-BR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2749720"/>
              </p:ext>
            </p:extLst>
          </p:nvPr>
        </p:nvGraphicFramePr>
        <p:xfrm>
          <a:off x="601216" y="1484784"/>
          <a:ext cx="78592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2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60840" cy="1143000"/>
          </a:xfrm>
        </p:spPr>
        <p:txBody>
          <a:bodyPr/>
          <a:lstStyle/>
          <a:p>
            <a:pPr lvl="0" algn="l"/>
            <a:r>
              <a:rPr lang="pt-BR" sz="2400" dirty="0"/>
              <a:t>Material Técnico a ser </a:t>
            </a:r>
            <a:r>
              <a:rPr lang="pt-BR" sz="2400" dirty="0" smtClean="0"/>
              <a:t>disponibilizado no site do Programa (</a:t>
            </a:r>
            <a:r>
              <a:rPr lang="pt-BR" sz="2400" dirty="0" smtClean="0">
                <a:hlinkClick r:id="rId2"/>
              </a:rPr>
              <a:t>www.cgu.gov.br/brasiltransparente</a:t>
            </a:r>
            <a:r>
              <a:rPr lang="pt-BR" sz="2400" dirty="0" smtClean="0"/>
              <a:t>): </a:t>
            </a:r>
            <a:endParaRPr lang="pt-BR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700679862"/>
              </p:ext>
            </p:extLst>
          </p:nvPr>
        </p:nvGraphicFramePr>
        <p:xfrm>
          <a:off x="1907704" y="2060848"/>
          <a:ext cx="60486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171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67288" y="6257925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57626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99" y="1196752"/>
            <a:ext cx="7651725" cy="47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35150" y="529516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800" b="1" dirty="0"/>
              <a:t>Cessão do Código Fonte do </a:t>
            </a:r>
            <a:r>
              <a:rPr lang="pt-BR" sz="2800" b="1" dirty="0" err="1"/>
              <a:t>e-SIC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5682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50825" y="720725"/>
            <a:ext cx="7850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 dirty="0">
                <a:solidFill>
                  <a:srgbClr val="00B050"/>
                </a:solidFill>
              </a:rPr>
              <a:t>O que é o </a:t>
            </a:r>
            <a:r>
              <a:rPr lang="pt-BR" sz="3200" b="1" dirty="0" err="1">
                <a:solidFill>
                  <a:srgbClr val="00B050"/>
                </a:solidFill>
              </a:rPr>
              <a:t>e-SIC</a:t>
            </a:r>
            <a:r>
              <a:rPr lang="pt-BR" sz="3200" b="1" dirty="0">
                <a:solidFill>
                  <a:srgbClr val="00B050"/>
                </a:solidFill>
              </a:rPr>
              <a:t>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943274747"/>
              </p:ext>
            </p:extLst>
          </p:nvPr>
        </p:nvGraphicFramePr>
        <p:xfrm>
          <a:off x="1763688" y="1772816"/>
          <a:ext cx="5760640" cy="437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6148388"/>
            <a:ext cx="5762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1463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3568" y="476672"/>
            <a:ext cx="7848872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B050"/>
                </a:solidFill>
              </a:rPr>
              <a:t>O </a:t>
            </a:r>
            <a:r>
              <a:rPr lang="pt-BR" sz="2800" b="1" dirty="0" err="1">
                <a:solidFill>
                  <a:srgbClr val="00B050"/>
                </a:solidFill>
              </a:rPr>
              <a:t>e-SIC</a:t>
            </a:r>
            <a:r>
              <a:rPr lang="pt-BR" sz="2800" b="1" dirty="0">
                <a:solidFill>
                  <a:srgbClr val="00B050"/>
                </a:solidFill>
              </a:rPr>
              <a:t> permite aos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B050"/>
                </a:solidFill>
              </a:rPr>
              <a:t>órgãos e entidades: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6148388"/>
            <a:ext cx="5762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868216100"/>
              </p:ext>
            </p:extLst>
          </p:nvPr>
        </p:nvGraphicFramePr>
        <p:xfrm>
          <a:off x="899592" y="1238969"/>
          <a:ext cx="7704856" cy="535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12524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3568" y="476672"/>
            <a:ext cx="7848872" cy="66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B050"/>
                </a:solidFill>
              </a:rPr>
              <a:t>O </a:t>
            </a:r>
            <a:r>
              <a:rPr lang="pt-BR" sz="2800" b="1" dirty="0" err="1">
                <a:solidFill>
                  <a:srgbClr val="00B050"/>
                </a:solidFill>
              </a:rPr>
              <a:t>e-SIC</a:t>
            </a:r>
            <a:r>
              <a:rPr lang="pt-BR" sz="2800" b="1" dirty="0">
                <a:solidFill>
                  <a:srgbClr val="00B050"/>
                </a:solidFill>
              </a:rPr>
              <a:t> permite aos cidadãos: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6148388"/>
            <a:ext cx="5762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293455029"/>
              </p:ext>
            </p:extLst>
          </p:nvPr>
        </p:nvGraphicFramePr>
        <p:xfrm>
          <a:off x="899592" y="1340768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8715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kern="1200" dirty="0">
                <a:solidFill>
                  <a:srgbClr val="00B050"/>
                </a:solidFill>
                <a:latin typeface="Arial" charset="0"/>
                <a:cs typeface="Times New Roman" pitchFamily="16" charset="0"/>
              </a:rPr>
              <a:t>SOLICITAÇÃO</a:t>
            </a:r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200" kern="1200" dirty="0">
                <a:solidFill>
                  <a:srgbClr val="00B050"/>
                </a:solidFill>
                <a:latin typeface="Arial" charset="0"/>
                <a:cs typeface="Times New Roman" pitchFamily="16" charset="0"/>
              </a:rPr>
              <a:t>DE INFORMAÇÃO</a:t>
            </a:r>
            <a:endParaRPr lang="pt-BR" sz="3200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846888" y="2061171"/>
            <a:ext cx="2124075" cy="3600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492500" y="2637433"/>
            <a:ext cx="1150938" cy="302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50825" y="1700808"/>
            <a:ext cx="1943100" cy="39608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ctangle 3077"/>
          <p:cNvSpPr txBox="1">
            <a:spLocks noChangeArrowheads="1"/>
          </p:cNvSpPr>
          <p:nvPr/>
        </p:nvSpPr>
        <p:spPr bwMode="auto">
          <a:xfrm>
            <a:off x="3492500" y="2637433"/>
            <a:ext cx="1150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SIC</a:t>
            </a:r>
            <a:endParaRPr lang="pt-BR" sz="12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8" name="Rectangle 3077"/>
          <p:cNvSpPr txBox="1">
            <a:spLocks noChangeArrowheads="1"/>
          </p:cNvSpPr>
          <p:nvPr/>
        </p:nvSpPr>
        <p:spPr bwMode="auto">
          <a:xfrm>
            <a:off x="4284663" y="1700808"/>
            <a:ext cx="1800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sz="2800">
                <a:ea typeface="Lucida Sans Unicode" pitchFamily="34" charset="0"/>
                <a:cs typeface="Arial" pitchFamily="34" charset="0"/>
              </a:rPr>
              <a:t>Sistema</a:t>
            </a:r>
            <a:endParaRPr lang="pt-BR" sz="1200"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9" name="Rectangle 3077"/>
          <p:cNvSpPr txBox="1">
            <a:spLocks noChangeArrowheads="1"/>
          </p:cNvSpPr>
          <p:nvPr/>
        </p:nvSpPr>
        <p:spPr bwMode="auto">
          <a:xfrm>
            <a:off x="6846888" y="1989733"/>
            <a:ext cx="21240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Destinatário</a:t>
            </a:r>
          </a:p>
          <a:p>
            <a:pPr algn="ctr" eaLnBrk="1" hangingPunct="1"/>
            <a:r>
              <a:rPr lang="pt-BR" sz="2800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(SIC)</a:t>
            </a:r>
            <a:endParaRPr lang="pt-BR" sz="12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10" name="Rectangle 3077"/>
          <p:cNvSpPr txBox="1">
            <a:spLocks noChangeArrowheads="1"/>
          </p:cNvSpPr>
          <p:nvPr/>
        </p:nvSpPr>
        <p:spPr bwMode="auto">
          <a:xfrm>
            <a:off x="250825" y="1700808"/>
            <a:ext cx="19431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Solicitante</a:t>
            </a:r>
            <a:endParaRPr lang="pt-BR" sz="12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  <p:cxnSp>
        <p:nvCxnSpPr>
          <p:cNvPr id="11" name="Conector de seta reta 9"/>
          <p:cNvCxnSpPr>
            <a:cxnSpLocks noChangeShapeType="1"/>
            <a:stCxn id="10" idx="3"/>
          </p:cNvCxnSpPr>
          <p:nvPr/>
        </p:nvCxnSpPr>
        <p:spPr bwMode="auto">
          <a:xfrm>
            <a:off x="2193925" y="2350096"/>
            <a:ext cx="1800225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Conector de seta reta 14"/>
          <p:cNvCxnSpPr>
            <a:cxnSpLocks noChangeShapeType="1"/>
          </p:cNvCxnSpPr>
          <p:nvPr/>
        </p:nvCxnSpPr>
        <p:spPr bwMode="auto">
          <a:xfrm>
            <a:off x="5995988" y="2361208"/>
            <a:ext cx="835025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Conector angulado 15"/>
          <p:cNvCxnSpPr>
            <a:cxnSpLocks noChangeShapeType="1"/>
          </p:cNvCxnSpPr>
          <p:nvPr/>
        </p:nvCxnSpPr>
        <p:spPr bwMode="auto">
          <a:xfrm rot="16200000" flipH="1">
            <a:off x="2916238" y="2421533"/>
            <a:ext cx="647700" cy="504825"/>
          </a:xfrm>
          <a:prstGeom prst="bentConnector3">
            <a:avLst>
              <a:gd name="adj1" fmla="val 98991"/>
            </a:avLst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Conector angulado 21"/>
          <p:cNvCxnSpPr>
            <a:cxnSpLocks noChangeShapeType="1"/>
          </p:cNvCxnSpPr>
          <p:nvPr/>
        </p:nvCxnSpPr>
        <p:spPr bwMode="auto">
          <a:xfrm flipV="1">
            <a:off x="4637088" y="2637433"/>
            <a:ext cx="727075" cy="360363"/>
          </a:xfrm>
          <a:prstGeom prst="bentConnector3">
            <a:avLst>
              <a:gd name="adj1" fmla="val 100616"/>
            </a:avLst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3077"/>
          <p:cNvSpPr txBox="1">
            <a:spLocks noChangeArrowheads="1"/>
          </p:cNvSpPr>
          <p:nvPr/>
        </p:nvSpPr>
        <p:spPr bwMode="auto">
          <a:xfrm>
            <a:off x="239713" y="3680421"/>
            <a:ext cx="19431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Cidadão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Empresas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Governos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ONGs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...</a:t>
            </a:r>
            <a:endParaRPr lang="pt-BR" sz="10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16" name="Rectangle 3077"/>
          <p:cNvSpPr txBox="1">
            <a:spLocks noChangeArrowheads="1"/>
          </p:cNvSpPr>
          <p:nvPr/>
        </p:nvSpPr>
        <p:spPr bwMode="auto">
          <a:xfrm>
            <a:off x="3492500" y="4150321"/>
            <a:ext cx="11509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Balcão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Telefone</a:t>
            </a:r>
          </a:p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...</a:t>
            </a:r>
            <a:endParaRPr lang="pt-BR" sz="10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17" name="Rectangle 3077"/>
          <p:cNvSpPr txBox="1">
            <a:spLocks noChangeArrowheads="1"/>
          </p:cNvSpPr>
          <p:nvPr/>
        </p:nvSpPr>
        <p:spPr bwMode="auto">
          <a:xfrm>
            <a:off x="6846888" y="3658196"/>
            <a:ext cx="21240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Órgão ou Entidade do </a:t>
            </a:r>
            <a:r>
              <a:rPr lang="pt-BR" dirty="0" smtClean="0">
                <a:solidFill>
                  <a:schemeClr val="bg1"/>
                </a:solidFill>
                <a:ea typeface="Lucida Sans Unicode" pitchFamily="34" charset="0"/>
                <a:cs typeface="Arial" pitchFamily="34" charset="0"/>
              </a:rPr>
              <a:t>Governo</a:t>
            </a:r>
            <a:endParaRPr lang="pt-BR" sz="1000" dirty="0">
              <a:solidFill>
                <a:schemeClr val="bg1"/>
              </a:solidFill>
              <a:ea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7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025809379"/>
              </p:ext>
            </p:extLst>
          </p:nvPr>
        </p:nvGraphicFramePr>
        <p:xfrm>
          <a:off x="1524000" y="1397000"/>
          <a:ext cx="672040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79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8364149"/>
              </p:ext>
            </p:extLst>
          </p:nvPr>
        </p:nvGraphicFramePr>
        <p:xfrm>
          <a:off x="-324544" y="404664"/>
          <a:ext cx="972108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2891028"/>
              </p:ext>
            </p:extLst>
          </p:nvPr>
        </p:nvGraphicFramePr>
        <p:xfrm>
          <a:off x="4427984" y="908720"/>
          <a:ext cx="4896544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2658507"/>
              </p:ext>
            </p:extLst>
          </p:nvPr>
        </p:nvGraphicFramePr>
        <p:xfrm>
          <a:off x="-540568" y="980728"/>
          <a:ext cx="5832648" cy="51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88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675" y="-113808"/>
            <a:ext cx="1655837" cy="73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179512" y="611977"/>
            <a:ext cx="87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sz="2800" b="1" dirty="0" smtClean="0">
                <a:solidFill>
                  <a:prstClr val="black"/>
                </a:solidFill>
              </a:rPr>
              <a:t>Poder </a:t>
            </a:r>
            <a:r>
              <a:rPr lang="pt-BR" sz="2800" b="1" dirty="0">
                <a:solidFill>
                  <a:prstClr val="black"/>
                </a:solidFill>
              </a:rPr>
              <a:t>Executivo </a:t>
            </a:r>
            <a:r>
              <a:rPr lang="pt-BR" sz="2800" b="1" dirty="0" smtClean="0">
                <a:solidFill>
                  <a:prstClr val="black"/>
                </a:solidFill>
              </a:rPr>
              <a:t>Federal</a:t>
            </a:r>
          </a:p>
          <a:p>
            <a:pPr eaLnBrk="0" hangingPunct="0"/>
            <a:r>
              <a:rPr lang="pt-BR" b="1" dirty="0" smtClean="0">
                <a:solidFill>
                  <a:srgbClr val="C0504D"/>
                </a:solidFill>
              </a:rPr>
              <a:t>Posição: 19/03/2013</a:t>
            </a:r>
            <a:endParaRPr lang="pt-BR" b="1" dirty="0">
              <a:solidFill>
                <a:srgbClr val="C0504D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22" b="8811"/>
          <a:stretch/>
        </p:blipFill>
        <p:spPr bwMode="auto">
          <a:xfrm>
            <a:off x="323528" y="1844824"/>
            <a:ext cx="866189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39284"/>
              </p:ext>
            </p:extLst>
          </p:nvPr>
        </p:nvGraphicFramePr>
        <p:xfrm>
          <a:off x="611560" y="1916832"/>
          <a:ext cx="7920880" cy="34563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2232248"/>
                <a:gridCol w="5688632"/>
              </a:tblGrid>
              <a:tr h="603627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Recurso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Quantidade</a:t>
                      </a:r>
                      <a:endParaRPr lang="pt-BR" sz="2800" dirty="0"/>
                    </a:p>
                  </a:txBody>
                  <a:tcPr/>
                </a:tc>
              </a:tr>
              <a:tr h="1041877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1ª instância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pt-BR" sz="2800" b="1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4.752 (6,7% dos pedidos respondidos)</a:t>
                      </a:r>
                    </a:p>
                  </a:txBody>
                  <a:tcPr/>
                </a:tc>
              </a:tr>
              <a:tr h="603627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2ª Instância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1.576 (2,2% dos respondidos)</a:t>
                      </a:r>
                      <a:endParaRPr lang="pt-BR" sz="2800" b="1" dirty="0"/>
                    </a:p>
                  </a:txBody>
                  <a:tcPr/>
                </a:tc>
              </a:tr>
              <a:tr h="603627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CGU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583 (0,82% dos respondidos) </a:t>
                      </a:r>
                      <a:endParaRPr lang="pt-BR" sz="2800" b="1" dirty="0"/>
                    </a:p>
                  </a:txBody>
                  <a:tcPr/>
                </a:tc>
              </a:tr>
              <a:tr h="603627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CMRI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224 (0,31% dos respondidos)</a:t>
                      </a:r>
                      <a:endParaRPr lang="pt-BR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675" y="-113808"/>
            <a:ext cx="1655837" cy="73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179512" y="611977"/>
            <a:ext cx="87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sz="2800" b="1" dirty="0" smtClean="0">
                <a:solidFill>
                  <a:prstClr val="black"/>
                </a:solidFill>
              </a:rPr>
              <a:t>Poder </a:t>
            </a:r>
            <a:r>
              <a:rPr lang="pt-BR" sz="2800" b="1" dirty="0">
                <a:solidFill>
                  <a:prstClr val="black"/>
                </a:solidFill>
              </a:rPr>
              <a:t>Executivo </a:t>
            </a:r>
            <a:r>
              <a:rPr lang="pt-BR" sz="2800" b="1" dirty="0" smtClean="0">
                <a:solidFill>
                  <a:prstClr val="black"/>
                </a:solidFill>
              </a:rPr>
              <a:t>Federal</a:t>
            </a:r>
          </a:p>
          <a:p>
            <a:pPr eaLnBrk="0" hangingPunct="0"/>
            <a:r>
              <a:rPr lang="pt-BR" b="1" dirty="0" smtClean="0">
                <a:solidFill>
                  <a:srgbClr val="C0504D"/>
                </a:solidFill>
              </a:rPr>
              <a:t>Posição: 19/03/2013</a:t>
            </a:r>
            <a:endParaRPr lang="pt-BR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5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990" y="109806"/>
            <a:ext cx="1655837" cy="73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3527882" y="3133417"/>
            <a:ext cx="183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Servidores públicos</a:t>
            </a:r>
          </a:p>
          <a:p>
            <a:r>
              <a:rPr lang="pt-BR" sz="2000" b="1" dirty="0" smtClean="0">
                <a:solidFill>
                  <a:prstClr val="white"/>
                </a:solidFill>
              </a:rPr>
              <a:t>19,27%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9411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Não informada</a:t>
            </a:r>
          </a:p>
          <a:p>
            <a:r>
              <a:rPr lang="pt-BR" b="1" dirty="0" smtClean="0">
                <a:solidFill>
                  <a:prstClr val="white"/>
                </a:solidFill>
              </a:rPr>
              <a:t>28,73%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179512" y="611977"/>
            <a:ext cx="87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sz="2800" b="1" dirty="0" smtClean="0">
                <a:solidFill>
                  <a:prstClr val="black"/>
                </a:solidFill>
              </a:rPr>
              <a:t>Poder </a:t>
            </a:r>
            <a:r>
              <a:rPr lang="pt-BR" sz="2800" b="1" dirty="0">
                <a:solidFill>
                  <a:prstClr val="black"/>
                </a:solidFill>
              </a:rPr>
              <a:t>Executivo </a:t>
            </a:r>
            <a:r>
              <a:rPr lang="pt-BR" sz="2800" b="1" dirty="0" smtClean="0">
                <a:solidFill>
                  <a:prstClr val="black"/>
                </a:solidFill>
              </a:rPr>
              <a:t>Federal</a:t>
            </a:r>
          </a:p>
          <a:p>
            <a:pPr eaLnBrk="0" hangingPunct="0"/>
            <a:r>
              <a:rPr lang="pt-BR" b="1" dirty="0" smtClean="0">
                <a:solidFill>
                  <a:srgbClr val="C0504D"/>
                </a:solidFill>
              </a:rPr>
              <a:t>Posição: 19/03/2013</a:t>
            </a:r>
            <a:endParaRPr lang="pt-BR" b="1" dirty="0">
              <a:solidFill>
                <a:srgbClr val="C0504D"/>
              </a:solidFill>
            </a:endParaRPr>
          </a:p>
        </p:txBody>
      </p:sp>
      <p:pic>
        <p:nvPicPr>
          <p:cNvPr id="13" name="img6.png"/>
          <p:cNvPicPr/>
          <p:nvPr/>
        </p:nvPicPr>
        <p:blipFill rotWithShape="1">
          <a:blip r:embed="rId3" cstate="print"/>
          <a:srcRect l="7970"/>
          <a:stretch/>
        </p:blipFill>
        <p:spPr>
          <a:xfrm>
            <a:off x="827584" y="1442973"/>
            <a:ext cx="7776864" cy="52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0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 txBox="1">
            <a:spLocks noChangeArrowheads="1"/>
          </p:cNvSpPr>
          <p:nvPr/>
        </p:nvSpPr>
        <p:spPr bwMode="auto">
          <a:xfrm>
            <a:off x="0" y="2591033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pt-BR" sz="4400" b="1" dirty="0" smtClean="0">
                <a:solidFill>
                  <a:srgbClr val="000000"/>
                </a:solidFill>
                <a:latin typeface="Humnst777 Blk BT"/>
              </a:rPr>
              <a:t>Efeitos da Lei de Acesso à Informação</a:t>
            </a:r>
            <a:endParaRPr lang="pt-BR" sz="4400" b="1" dirty="0">
              <a:solidFill>
                <a:srgbClr val="000000"/>
              </a:solidFill>
              <a:latin typeface="Humnst777 Blk BT"/>
            </a:endParaRPr>
          </a:p>
          <a:p>
            <a:pPr algn="ctr" eaLnBrk="1" hangingPunct="1"/>
            <a:endParaRPr lang="pt-BR" sz="4000" b="1" i="1" dirty="0">
              <a:solidFill>
                <a:srgbClr val="000000"/>
              </a:solidFill>
              <a:latin typeface="Humnst777 Blk BT"/>
            </a:endParaRPr>
          </a:p>
        </p:txBody>
      </p:sp>
      <p:sp>
        <p:nvSpPr>
          <p:cNvPr id="7171" name="CaixaDeTexto 2"/>
          <p:cNvSpPr txBox="1">
            <a:spLocks noChangeArrowheads="1"/>
          </p:cNvSpPr>
          <p:nvPr/>
        </p:nvSpPr>
        <p:spPr bwMode="auto">
          <a:xfrm>
            <a:off x="8604250" y="64436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r" eaLnBrk="1" hangingPunct="1"/>
            <a:r>
              <a:rPr lang="pt-BR">
                <a:solidFill>
                  <a:srgbClr val="FFFFFF"/>
                </a:solidFill>
                <a:latin typeface="Arial" pitchFamily="34" charset="0"/>
              </a:rPr>
              <a:t>12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268760"/>
            <a:ext cx="2447925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59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856752511"/>
              </p:ext>
            </p:extLst>
          </p:nvPr>
        </p:nvGraphicFramePr>
        <p:xfrm>
          <a:off x="216024" y="1412776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Título 1"/>
          <p:cNvSpPr>
            <a:spLocks noGrp="1"/>
          </p:cNvSpPr>
          <p:nvPr>
            <p:ph type="ctrTitle"/>
          </p:nvPr>
        </p:nvSpPr>
        <p:spPr bwMode="auto">
          <a:xfrm>
            <a:off x="1042988" y="333847"/>
            <a:ext cx="7705476" cy="10789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Efeitos da LAI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/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latin typeface="Arial" pitchFamily="34" charset="0"/>
                <a:cs typeface="Arial" pitchFamily="34" charset="0"/>
              </a:rPr>
              <a:t>Exemplos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abertura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de dados</a:t>
            </a:r>
            <a:endParaRPr lang="pt-BR" sz="3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 bwMode="auto">
          <a:xfrm>
            <a:off x="1042988" y="333847"/>
            <a:ext cx="7200900" cy="1150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Efeitos da LAI </a:t>
            </a:r>
            <a:br>
              <a:rPr lang="pt-BR" sz="3000" b="1" dirty="0" smtClean="0">
                <a:latin typeface="Arial" pitchFamily="34" charset="0"/>
                <a:cs typeface="Arial" pitchFamily="34" charset="0"/>
              </a:rPr>
            </a:b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Exemplos de abertura de dados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257843648"/>
              </p:ext>
            </p:extLst>
          </p:nvPr>
        </p:nvGraphicFramePr>
        <p:xfrm>
          <a:off x="216024" y="1412776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27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3" y="836711"/>
            <a:ext cx="8998271" cy="509610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816225" y="5932488"/>
            <a:ext cx="6327775" cy="703262"/>
          </a:xfrm>
        </p:spPr>
        <p:txBody>
          <a:bodyPr/>
          <a:lstStyle/>
          <a:p>
            <a:pPr marL="1371600" lvl="3" indent="0">
              <a:buNone/>
            </a:pPr>
            <a:endParaRPr lang="pt-BR" dirty="0" smtClean="0"/>
          </a:p>
          <a:p>
            <a:pPr marL="1371600" lvl="3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3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Interesse no Programa</a:t>
            </a:r>
            <a:br>
              <a:rPr lang="pt-BR" sz="3600" dirty="0" smtClean="0"/>
            </a:br>
            <a:r>
              <a:rPr lang="pt-BR" sz="2800" dirty="0" smtClean="0"/>
              <a:t>- Encontro de Prefeitos-</a:t>
            </a:r>
            <a:endParaRPr lang="pt-B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91" y="1705917"/>
            <a:ext cx="8338473" cy="453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0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Serviços demandados</a:t>
            </a:r>
            <a:br>
              <a:rPr lang="pt-BR" sz="3600" dirty="0" smtClean="0"/>
            </a:br>
            <a:r>
              <a:rPr lang="pt-BR" sz="3200" dirty="0" smtClean="0"/>
              <a:t>- </a:t>
            </a:r>
            <a:r>
              <a:rPr lang="pt-BR" sz="3200" dirty="0"/>
              <a:t>Encontro de </a:t>
            </a:r>
            <a:r>
              <a:rPr lang="pt-BR" sz="3200" dirty="0" smtClean="0"/>
              <a:t>Prefeitos-</a:t>
            </a:r>
            <a:endParaRPr 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08" y="1606352"/>
            <a:ext cx="6475476" cy="44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964" y="2034952"/>
            <a:ext cx="17716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t-BR" dirty="0" smtClean="0"/>
              <a:t>Grande desafio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8480828"/>
              </p:ext>
            </p:extLst>
          </p:nvPr>
        </p:nvGraphicFramePr>
        <p:xfrm>
          <a:off x="467544" y="1340768"/>
          <a:ext cx="8229600" cy="25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www.weidert.com/Portals/65360/images/links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212976"/>
            <a:ext cx="4482075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8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636774"/>
              </p:ext>
            </p:extLst>
          </p:nvPr>
        </p:nvGraphicFramePr>
        <p:xfrm>
          <a:off x="-324544" y="260648"/>
          <a:ext cx="925252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7612742"/>
              </p:ext>
            </p:extLst>
          </p:nvPr>
        </p:nvGraphicFramePr>
        <p:xfrm>
          <a:off x="107504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99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49523"/>
            <a:ext cx="5133757" cy="29074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15425" y="4869160"/>
            <a:ext cx="52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www.cgu.gov.br/brasiltransparente</a:t>
            </a: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brasiltransparente@cgu.gov.br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30879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CONTROLADORIA-GERAL DA UNIÃO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Secretaria de Transparência e Prevenção da Corrupção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 bwMode="auto">
          <a:xfrm>
            <a:off x="1042988" y="549871"/>
            <a:ext cx="7200900" cy="5748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Desdobramentos da LAI par entes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740474623"/>
              </p:ext>
            </p:extLst>
          </p:nvPr>
        </p:nvGraphicFramePr>
        <p:xfrm>
          <a:off x="216024" y="1124744"/>
          <a:ext cx="87484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71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0040" y="476672"/>
            <a:ext cx="7772400" cy="12144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À IMPLEMENTAÇÃO DA LAI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182235504"/>
              </p:ext>
            </p:extLst>
          </p:nvPr>
        </p:nvGraphicFramePr>
        <p:xfrm>
          <a:off x="899592" y="1397000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0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6763" y="332656"/>
            <a:ext cx="7772400" cy="864096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t-BR" sz="3200" b="1" dirty="0" smtClean="0">
                <a:solidFill>
                  <a:prstClr val="black"/>
                </a:solidFill>
                <a:latin typeface="Arial"/>
              </a:rPr>
              <a:t>O Papel da CGU na LAI</a:t>
            </a:r>
            <a:endParaRPr lang="pt-BR" sz="3200" b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463559299"/>
              </p:ext>
            </p:extLst>
          </p:nvPr>
        </p:nvGraphicFramePr>
        <p:xfrm>
          <a:off x="611560" y="1340768"/>
          <a:ext cx="837723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62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33" y="836712"/>
            <a:ext cx="8998271" cy="50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3545"/>
            <a:ext cx="3816424" cy="216140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1560" y="2337261"/>
            <a:ext cx="8280920" cy="3469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 smtClean="0"/>
              <a:t>Apoiar Estados </a:t>
            </a:r>
            <a:r>
              <a:rPr lang="pt-BR" sz="3000" b="1" dirty="0"/>
              <a:t>e Municípios na implementação da Lei de Acesso à Informação, no incremento da transparência pública e na adoção de medidas de governo aberto</a:t>
            </a:r>
            <a:r>
              <a:rPr lang="pt-BR" sz="3000" b="1" dirty="0" smtClean="0"/>
              <a:t>. 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xmlns="" val="480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3545"/>
            <a:ext cx="3816424" cy="216140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427873792"/>
              </p:ext>
            </p:extLst>
          </p:nvPr>
        </p:nvGraphicFramePr>
        <p:xfrm>
          <a:off x="1187624" y="1844824"/>
          <a:ext cx="71287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-16934" y="404664"/>
            <a:ext cx="3852738" cy="10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Produtos</a:t>
            </a:r>
          </a:p>
        </p:txBody>
      </p:sp>
    </p:spTree>
    <p:extLst>
      <p:ext uri="{BB962C8B-B14F-4D97-AF65-F5344CB8AC3E}">
        <p14:creationId xmlns:p14="http://schemas.microsoft.com/office/powerpoint/2010/main" xmlns="" val="1463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10145</TotalTime>
  <Words>1027</Words>
  <Application>Microsoft Office PowerPoint</Application>
  <PresentationFormat>Apresentação na tela (4:3)</PresentationFormat>
  <Paragraphs>156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12_Tema do Office</vt:lpstr>
      <vt:lpstr>13_Tema do Office</vt:lpstr>
      <vt:lpstr>Slide 1</vt:lpstr>
      <vt:lpstr>Slide 2</vt:lpstr>
      <vt:lpstr>Slide 3</vt:lpstr>
      <vt:lpstr>Desdobramentos da LAI par entes</vt:lpstr>
      <vt:lpstr>DESAFIOS À IMPLEMENTAÇÃO DA LAI</vt:lpstr>
      <vt:lpstr>Slide 6</vt:lpstr>
      <vt:lpstr>Slide 7</vt:lpstr>
      <vt:lpstr>Slide 8</vt:lpstr>
      <vt:lpstr>Slide 9</vt:lpstr>
      <vt:lpstr>Slide 10</vt:lpstr>
      <vt:lpstr>Página do Programa: www.cgu.gov.br/brasiltransparente </vt:lpstr>
      <vt:lpstr>Capacitação de Agentes Públicos</vt:lpstr>
      <vt:lpstr>Material Técnico a ser disponibilizado no site do Programa (www.cgu.gov.br/brasiltransparente): </vt:lpstr>
      <vt:lpstr>Slide 14</vt:lpstr>
      <vt:lpstr>Slide 15</vt:lpstr>
      <vt:lpstr>Slide 16</vt:lpstr>
      <vt:lpstr>Slide 17</vt:lpstr>
      <vt:lpstr>SOLICITAÇÃO DE INFORMAÇÃO</vt:lpstr>
      <vt:lpstr>Slide 19</vt:lpstr>
      <vt:lpstr>Slide 20</vt:lpstr>
      <vt:lpstr>Slide 21</vt:lpstr>
      <vt:lpstr>Slide 22</vt:lpstr>
      <vt:lpstr>Slide 23</vt:lpstr>
      <vt:lpstr>Efeitos da LAI  Exemplos de abertura de dados</vt:lpstr>
      <vt:lpstr>Efeitos da LAI  Exemplos de abertura de dados</vt:lpstr>
      <vt:lpstr>Slide 26</vt:lpstr>
      <vt:lpstr>Interesse no Programa - Encontro de Prefeitos-</vt:lpstr>
      <vt:lpstr>Serviços demandados - Encontro de Prefeitos-</vt:lpstr>
      <vt:lpstr>Grande desafio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Administrador</cp:lastModifiedBy>
  <cp:revision>605</cp:revision>
  <cp:lastPrinted>2013-03-20T12:33:22Z</cp:lastPrinted>
  <dcterms:created xsi:type="dcterms:W3CDTF">2010-02-18T01:43:32Z</dcterms:created>
  <dcterms:modified xsi:type="dcterms:W3CDTF">2013-03-22T12:26:42Z</dcterms:modified>
</cp:coreProperties>
</file>