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5" r:id="rId6"/>
    <p:sldId id="263" r:id="rId7"/>
    <p:sldId id="266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36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87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84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62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46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40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07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77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62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72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45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8F7A-E372-4531-957A-A30247A407FB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7513-575C-4823-8529-DAD82510E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10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70615" y="2717655"/>
            <a:ext cx="8810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PROCESSO DE AUTOAVALIAÇÃO – CGE/MG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398493" y="1215614"/>
            <a:ext cx="9154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latin typeface="Arial" panose="020B0604020202020204" pitchFamily="34" charset="0"/>
                <a:cs typeface="Arial" panose="020B0604020202020204" pitchFamily="34" charset="0"/>
              </a:rPr>
              <a:t>Internal Audit Capability </a:t>
            </a:r>
            <a:r>
              <a:rPr lang="en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 – IA-CM 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807" y="3969572"/>
            <a:ext cx="5454127" cy="190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00461" y="0"/>
            <a:ext cx="1026279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Etapas de aplicação do IA-CM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Candidatura: fevereiro/2015;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Designação da equipe participante pela CGE/MG: início março;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Treinamento em IA-CM, em Brasília: 11 a 13 de março;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Autoavaliação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de 16 de  março a 02 de abril (3 semanas);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Verificação da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autoavaliação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pela CGE/CE: início de abril;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Ajustes e acertos 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autoavaliação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definição de agenda de entrevistas: até o final de abril;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Validação presencial pela consultora (Libby): 06 a 08 de maio;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Relatório: versão final entregue em 12 de junho.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1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9096" y="484094"/>
            <a:ext cx="1033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POSITIVOS DE APLICAÇÃO DO MODELO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0306" y="1301675"/>
            <a:ext cx="114676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Fornece quadro conceitual para se refletir sobre a atividade de auditoria interna na organização;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 de diagnóstico e de planejamento evolutivo;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Flexibilidade de utilização, por estar baseado em princípios;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que se elabore um roteiro de aperfeiçoamento da atividade de auditoria interna;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“A tool for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”: Libby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MacRae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59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8338" y="322730"/>
            <a:ext cx="1033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DIFICULDADES DE APLICAÇÃO DO MODELO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3186" y="945759"/>
            <a:ext cx="1115568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Fato de ser piloto: ponto inicial da curva de aprendizagem;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Demandas e solicitações ao longo do processo;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Tempo curto para realização do trabalho;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Necessidade de se apropriar dos conceitos rapidamente;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Alguma confusão terminológica;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Abordagem inovadora;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Dificuldade de avaliação dos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kpa´s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áreas): definir grau de institucionalização dos processos ou práticas.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1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14831" y="5198187"/>
            <a:ext cx="2517290" cy="1097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368500" y="4244789"/>
            <a:ext cx="2517290" cy="1097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31860" y="3310666"/>
            <a:ext cx="2517290" cy="1097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645550" y="2391335"/>
            <a:ext cx="2517290" cy="1097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159240" y="1482313"/>
            <a:ext cx="2517290" cy="1097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5: </a:t>
            </a:r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optimizing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5831990" y="3048110"/>
            <a:ext cx="6144409" cy="3227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162037" y="5218249"/>
            <a:ext cx="2702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Práticas de AI não sustentáveis e não repetitivas; dependente do esforço individual.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46445" y="4292718"/>
            <a:ext cx="3317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Práticas e procedimentos de AI repetidos e sustentáveis.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541494" y="3291391"/>
            <a:ext cx="3440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Práticas profissionais e gerenciamento da AI aplicados de modo uniforme.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268534" y="2447380"/>
            <a:ext cx="3991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 integrada ao resto da organização, aperfeiçoando a governança e a gestão de riscos.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034581" y="1510343"/>
            <a:ext cx="3991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 em processo de melhoria contínua a partir da aprendizagem interna e externa à organização.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541494" y="336176"/>
            <a:ext cx="7274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IA-CM LEVELS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8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93" y="808724"/>
            <a:ext cx="10079915" cy="478525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418" y="3266952"/>
            <a:ext cx="8201164" cy="32409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724" y="5755341"/>
            <a:ext cx="8417984" cy="96818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00461" y="347059"/>
            <a:ext cx="984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 da Avaliação – CGE/MG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9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94560" y="2947596"/>
            <a:ext cx="7089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FIM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44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334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Marcio Almeida do Amaral</dc:creator>
  <cp:lastModifiedBy>Marcio</cp:lastModifiedBy>
  <cp:revision>24</cp:revision>
  <dcterms:created xsi:type="dcterms:W3CDTF">2015-06-29T13:43:44Z</dcterms:created>
  <dcterms:modified xsi:type="dcterms:W3CDTF">2015-07-02T01:09:21Z</dcterms:modified>
</cp:coreProperties>
</file>