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9" r:id="rId4"/>
    <p:sldId id="270" r:id="rId5"/>
    <p:sldId id="274" r:id="rId6"/>
    <p:sldId id="276" r:id="rId7"/>
    <p:sldId id="271" r:id="rId8"/>
    <p:sldId id="272" r:id="rId9"/>
    <p:sldId id="275" r:id="rId10"/>
    <p:sldId id="273" r:id="rId11"/>
    <p:sldId id="258" r:id="rId12"/>
    <p:sldId id="259" r:id="rId13"/>
    <p:sldId id="263" r:id="rId14"/>
    <p:sldId id="261" r:id="rId15"/>
    <p:sldId id="260" r:id="rId16"/>
    <p:sldId id="262" r:id="rId17"/>
    <p:sldId id="268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11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26" y="90"/>
      </p:cViewPr>
      <p:guideLst>
        <p:guide orient="horz" pos="2341"/>
        <p:guide pos="11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ADOS\CGCid\Den&#250;ncias\denuncias%20por%20funca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ADOS\CGCid\Den&#250;ncias\denuncias%20por%20municip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Composição das denúncias por tema 2014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Folha2!$F$125:$F$140</c:f>
              <c:strCache>
                <c:ptCount val="16"/>
                <c:pt idx="0">
                  <c:v>EDUCACAO                                                    </c:v>
                </c:pt>
                <c:pt idx="1">
                  <c:v>SAUDE                                                       </c:v>
                </c:pt>
                <c:pt idx="2">
                  <c:v>ADMINISTRACAO                                               </c:v>
                </c:pt>
                <c:pt idx="3">
                  <c:v>ASSISTENCIA SOCIAL                                          </c:v>
                </c:pt>
                <c:pt idx="4">
                  <c:v>URBANISMO                                                   </c:v>
                </c:pt>
                <c:pt idx="5">
                  <c:v>Administração</c:v>
                </c:pt>
                <c:pt idx="6">
                  <c:v>HABITACAO                                                   </c:v>
                </c:pt>
                <c:pt idx="7">
                  <c:v>Educação</c:v>
                </c:pt>
                <c:pt idx="8">
                  <c:v>SANEAMENTO                                                  </c:v>
                </c:pt>
                <c:pt idx="9">
                  <c:v>ORGANIZACAO AGRARIA                                         </c:v>
                </c:pt>
                <c:pt idx="10">
                  <c:v>COMERCIO E SERVICOS                                         </c:v>
                </c:pt>
                <c:pt idx="11">
                  <c:v>DESPORTO E LAZER                                            </c:v>
                </c:pt>
                <c:pt idx="12">
                  <c:v>COMUNICACOES                                                </c:v>
                </c:pt>
                <c:pt idx="13">
                  <c:v>PREVIDENCIA SOCIAL                                          </c:v>
                </c:pt>
                <c:pt idx="14">
                  <c:v>SEGURANCA PUBLICA                                           </c:v>
                </c:pt>
                <c:pt idx="15">
                  <c:v>outros 36</c:v>
                </c:pt>
              </c:strCache>
            </c:strRef>
          </c:cat>
          <c:val>
            <c:numRef>
              <c:f>Folha2!$G$125:$G$140</c:f>
              <c:numCache>
                <c:formatCode>General</c:formatCode>
                <c:ptCount val="16"/>
                <c:pt idx="0">
                  <c:v>1033</c:v>
                </c:pt>
                <c:pt idx="1">
                  <c:v>630</c:v>
                </c:pt>
                <c:pt idx="2">
                  <c:v>393</c:v>
                </c:pt>
                <c:pt idx="3">
                  <c:v>232</c:v>
                </c:pt>
                <c:pt idx="4">
                  <c:v>110</c:v>
                </c:pt>
                <c:pt idx="5">
                  <c:v>97</c:v>
                </c:pt>
                <c:pt idx="6">
                  <c:v>88</c:v>
                </c:pt>
                <c:pt idx="7">
                  <c:v>80</c:v>
                </c:pt>
                <c:pt idx="8">
                  <c:v>80</c:v>
                </c:pt>
                <c:pt idx="9">
                  <c:v>77</c:v>
                </c:pt>
                <c:pt idx="10">
                  <c:v>76</c:v>
                </c:pt>
                <c:pt idx="11">
                  <c:v>70</c:v>
                </c:pt>
                <c:pt idx="12">
                  <c:v>62</c:v>
                </c:pt>
                <c:pt idx="13">
                  <c:v>62</c:v>
                </c:pt>
                <c:pt idx="14">
                  <c:v>64</c:v>
                </c:pt>
                <c:pt idx="15">
                  <c:v>539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338116752459612"/>
          <c:y val="0.13817270871479589"/>
          <c:w val="0.34068205384586897"/>
          <c:h val="0.81938236133089193"/>
        </c:manualLayout>
      </c:layout>
      <c:overlay val="0"/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pt-BR" sz="1100" b="1" i="0" baseline="0">
                <a:effectLst/>
              </a:rPr>
              <a:t>Os 20 Municípios com maior concentração de denúncias em 2014</a:t>
            </a:r>
            <a:endParaRPr lang="pt-BR" sz="1100">
              <a:effectLst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Folha2!$B$9178:$B$9197</c:f>
              <c:strCache>
                <c:ptCount val="20"/>
                <c:pt idx="0">
                  <c:v>Brasília/DF</c:v>
                </c:pt>
                <c:pt idx="1">
                  <c:v>Rio de Janeiro/RJ</c:v>
                </c:pt>
                <c:pt idx="2">
                  <c:v>São Paulo/SP</c:v>
                </c:pt>
                <c:pt idx="3">
                  <c:v>Belo Horizonte/MG</c:v>
                </c:pt>
                <c:pt idx="4">
                  <c:v>Fortaleza/CE</c:v>
                </c:pt>
                <c:pt idx="5">
                  <c:v>Recife/PE</c:v>
                </c:pt>
                <c:pt idx="6">
                  <c:v>Salvador/BA</c:v>
                </c:pt>
                <c:pt idx="7">
                  <c:v>São Luís/MA</c:v>
                </c:pt>
                <c:pt idx="8">
                  <c:v>Curitiba/PR</c:v>
                </c:pt>
                <c:pt idx="9">
                  <c:v>Belém/PA</c:v>
                </c:pt>
                <c:pt idx="10">
                  <c:v>Natal/RN</c:v>
                </c:pt>
                <c:pt idx="11">
                  <c:v>Porto Alegre/RS</c:v>
                </c:pt>
                <c:pt idx="12">
                  <c:v>Cuiabá/MT</c:v>
                </c:pt>
                <c:pt idx="13">
                  <c:v>Manaus/AM</c:v>
                </c:pt>
                <c:pt idx="14">
                  <c:v>Riachão do Jacuípe/BA</c:v>
                </c:pt>
                <c:pt idx="15">
                  <c:v>Vitória do Xingu/PA</c:v>
                </c:pt>
                <c:pt idx="16">
                  <c:v>Campina Grande/PB</c:v>
                </c:pt>
                <c:pt idx="17">
                  <c:v>Boa Vista/RR</c:v>
                </c:pt>
                <c:pt idx="18">
                  <c:v>João Pessoa/PB</c:v>
                </c:pt>
                <c:pt idx="19">
                  <c:v>Porto Velho/RO</c:v>
                </c:pt>
              </c:strCache>
            </c:strRef>
          </c:cat>
          <c:val>
            <c:numRef>
              <c:f>Folha2!$C$9178:$C$9197</c:f>
              <c:numCache>
                <c:formatCode>General</c:formatCode>
                <c:ptCount val="20"/>
                <c:pt idx="0">
                  <c:v>258</c:v>
                </c:pt>
                <c:pt idx="1">
                  <c:v>154</c:v>
                </c:pt>
                <c:pt idx="2">
                  <c:v>84</c:v>
                </c:pt>
                <c:pt idx="3">
                  <c:v>42</c:v>
                </c:pt>
                <c:pt idx="4">
                  <c:v>34</c:v>
                </c:pt>
                <c:pt idx="5">
                  <c:v>33</c:v>
                </c:pt>
                <c:pt idx="6">
                  <c:v>33</c:v>
                </c:pt>
                <c:pt idx="7">
                  <c:v>32</c:v>
                </c:pt>
                <c:pt idx="8">
                  <c:v>31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19</c:v>
                </c:pt>
                <c:pt idx="13">
                  <c:v>18</c:v>
                </c:pt>
                <c:pt idx="14">
                  <c:v>17</c:v>
                </c:pt>
                <c:pt idx="15">
                  <c:v>17</c:v>
                </c:pt>
                <c:pt idx="16">
                  <c:v>16</c:v>
                </c:pt>
                <c:pt idx="17">
                  <c:v>15</c:v>
                </c:pt>
                <c:pt idx="18">
                  <c:v>15</c:v>
                </c:pt>
                <c:pt idx="19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86019040"/>
        <c:axId val="288140336"/>
        <c:axId val="0"/>
      </c:bar3DChart>
      <c:catAx>
        <c:axId val="286019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pt-BR"/>
          </a:p>
        </c:txPr>
        <c:crossAx val="288140336"/>
        <c:crosses val="autoZero"/>
        <c:auto val="1"/>
        <c:lblAlgn val="ctr"/>
        <c:lblOffset val="100"/>
        <c:noMultiLvlLbl val="0"/>
      </c:catAx>
      <c:valAx>
        <c:axId val="288140336"/>
        <c:scaling>
          <c:orientation val="minMax"/>
          <c:max val="500"/>
        </c:scaling>
        <c:delete val="0"/>
        <c:axPos val="l"/>
        <c:numFmt formatCode="General" sourceLinked="1"/>
        <c:majorTickMark val="none"/>
        <c:minorTickMark val="none"/>
        <c:tickLblPos val="nextTo"/>
        <c:crossAx val="286019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388B43-9BC4-403A-A834-F0A8B3714D4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2E6404B-C1C1-48D2-ACF0-B8A3A276C08B}">
      <dgm:prSet phldrT="[Texto]"/>
      <dgm:spPr/>
      <dgm:t>
        <a:bodyPr/>
        <a:lstStyle/>
        <a:p>
          <a:r>
            <a:rPr lang="pt-BR" dirty="0" smtClean="0"/>
            <a:t>OGU</a:t>
          </a:r>
          <a:endParaRPr lang="pt-BR" dirty="0"/>
        </a:p>
      </dgm:t>
    </dgm:pt>
    <dgm:pt modelId="{56C9898E-08BF-492C-9716-55A859F61CBD}" type="parTrans" cxnId="{9E728CE5-C260-4F96-B260-8AF23D3526F7}">
      <dgm:prSet/>
      <dgm:spPr/>
      <dgm:t>
        <a:bodyPr/>
        <a:lstStyle/>
        <a:p>
          <a:endParaRPr lang="pt-BR"/>
        </a:p>
      </dgm:t>
    </dgm:pt>
    <dgm:pt modelId="{64EDA733-57B8-4761-B95D-7E6A9B2F579B}" type="sibTrans" cxnId="{9E728CE5-C260-4F96-B260-8AF23D3526F7}">
      <dgm:prSet/>
      <dgm:spPr/>
      <dgm:t>
        <a:bodyPr/>
        <a:lstStyle/>
        <a:p>
          <a:endParaRPr lang="pt-BR"/>
        </a:p>
      </dgm:t>
    </dgm:pt>
    <dgm:pt modelId="{B66DF946-DA85-44E2-8445-6D648A2D880A}">
      <dgm:prSet phldrT="[Texto]"/>
      <dgm:spPr/>
      <dgm:t>
        <a:bodyPr/>
        <a:lstStyle/>
        <a:p>
          <a:r>
            <a:rPr lang="pt-BR" dirty="0" smtClean="0"/>
            <a:t>CGCID</a:t>
          </a:r>
          <a:endParaRPr lang="pt-BR" dirty="0"/>
        </a:p>
      </dgm:t>
    </dgm:pt>
    <dgm:pt modelId="{83043CAC-4CCD-4D4C-B94D-D7C9D246FB08}" type="parTrans" cxnId="{DFE6E5C0-3A5B-412C-8099-212E26888388}">
      <dgm:prSet/>
      <dgm:spPr/>
      <dgm:t>
        <a:bodyPr/>
        <a:lstStyle/>
        <a:p>
          <a:endParaRPr lang="pt-BR"/>
        </a:p>
      </dgm:t>
    </dgm:pt>
    <dgm:pt modelId="{BC30C4B5-978A-4431-BD80-B96B6457D823}" type="sibTrans" cxnId="{DFE6E5C0-3A5B-412C-8099-212E26888388}">
      <dgm:prSet/>
      <dgm:spPr/>
      <dgm:t>
        <a:bodyPr/>
        <a:lstStyle/>
        <a:p>
          <a:endParaRPr lang="pt-BR"/>
        </a:p>
      </dgm:t>
    </dgm:pt>
    <dgm:pt modelId="{919C1310-102F-4867-855F-4B74581A6644}">
      <dgm:prSet phldrT="[Texto]"/>
      <dgm:spPr/>
      <dgm:t>
        <a:bodyPr/>
        <a:lstStyle/>
        <a:p>
          <a:r>
            <a:rPr lang="pt-BR" dirty="0" smtClean="0"/>
            <a:t>CGRAI</a:t>
          </a:r>
          <a:endParaRPr lang="pt-BR" dirty="0"/>
        </a:p>
      </dgm:t>
    </dgm:pt>
    <dgm:pt modelId="{66B4BAEF-1C93-4D00-9E13-9322A21E9551}" type="parTrans" cxnId="{CD18D14B-E120-4AFD-9E2A-74EBF9A64D1E}">
      <dgm:prSet/>
      <dgm:spPr/>
      <dgm:t>
        <a:bodyPr/>
        <a:lstStyle/>
        <a:p>
          <a:endParaRPr lang="pt-BR"/>
        </a:p>
      </dgm:t>
    </dgm:pt>
    <dgm:pt modelId="{94AAC297-EA9D-4C4F-9246-4C309F402C88}" type="sibTrans" cxnId="{CD18D14B-E120-4AFD-9E2A-74EBF9A64D1E}">
      <dgm:prSet/>
      <dgm:spPr/>
      <dgm:t>
        <a:bodyPr/>
        <a:lstStyle/>
        <a:p>
          <a:endParaRPr lang="pt-BR"/>
        </a:p>
      </dgm:t>
    </dgm:pt>
    <dgm:pt modelId="{DF918497-86EE-45D2-BF23-A953393C2AFB}">
      <dgm:prSet phldrT="[Texto]"/>
      <dgm:spPr/>
      <dgm:t>
        <a:bodyPr/>
        <a:lstStyle/>
        <a:p>
          <a:r>
            <a:rPr lang="pt-BR" dirty="0" smtClean="0"/>
            <a:t>CGOUV</a:t>
          </a:r>
          <a:endParaRPr lang="pt-BR" dirty="0"/>
        </a:p>
      </dgm:t>
    </dgm:pt>
    <dgm:pt modelId="{A492144D-395B-4437-A69C-FBF6318C3687}" type="parTrans" cxnId="{1FA0D400-508B-4987-8B47-FD561DA13D05}">
      <dgm:prSet/>
      <dgm:spPr/>
      <dgm:t>
        <a:bodyPr/>
        <a:lstStyle/>
        <a:p>
          <a:endParaRPr lang="pt-BR"/>
        </a:p>
      </dgm:t>
    </dgm:pt>
    <dgm:pt modelId="{E348AC29-B392-4848-A63B-DCE47C437C63}" type="sibTrans" cxnId="{1FA0D400-508B-4987-8B47-FD561DA13D05}">
      <dgm:prSet/>
      <dgm:spPr/>
      <dgm:t>
        <a:bodyPr/>
        <a:lstStyle/>
        <a:p>
          <a:endParaRPr lang="pt-BR"/>
        </a:p>
      </dgm:t>
    </dgm:pt>
    <dgm:pt modelId="{40269304-90EF-4AEE-92B8-0A2F537BBD8D}">
      <dgm:prSet/>
      <dgm:spPr/>
      <dgm:t>
        <a:bodyPr/>
        <a:lstStyle/>
        <a:p>
          <a:r>
            <a:rPr lang="pt-BR" dirty="0" smtClean="0"/>
            <a:t>SIC</a:t>
          </a:r>
          <a:endParaRPr lang="pt-BR" dirty="0"/>
        </a:p>
      </dgm:t>
    </dgm:pt>
    <dgm:pt modelId="{AF1E9920-34AF-4B60-AFE1-36392C358369}" type="parTrans" cxnId="{1FF4482F-34C7-4505-8C3E-8D3F8D7DEC95}">
      <dgm:prSet/>
      <dgm:spPr/>
      <dgm:t>
        <a:bodyPr/>
        <a:lstStyle/>
        <a:p>
          <a:endParaRPr lang="pt-BR"/>
        </a:p>
      </dgm:t>
    </dgm:pt>
    <dgm:pt modelId="{0BD8AF33-3C3B-4674-8F4D-FDAC2D48A6C6}" type="sibTrans" cxnId="{1FF4482F-34C7-4505-8C3E-8D3F8D7DEC95}">
      <dgm:prSet/>
      <dgm:spPr/>
      <dgm:t>
        <a:bodyPr/>
        <a:lstStyle/>
        <a:p>
          <a:endParaRPr lang="pt-BR"/>
        </a:p>
      </dgm:t>
    </dgm:pt>
    <dgm:pt modelId="{AA208026-0979-43B3-9411-6705320A66ED}" type="pres">
      <dgm:prSet presAssocID="{D0388B43-9BC4-403A-A834-F0A8B3714D4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4A628CB-C132-4182-95CD-5B5E7D30B28F}" type="pres">
      <dgm:prSet presAssocID="{D2E6404B-C1C1-48D2-ACF0-B8A3A276C08B}" presName="hierRoot1" presStyleCnt="0">
        <dgm:presLayoutVars>
          <dgm:hierBranch val="init"/>
        </dgm:presLayoutVars>
      </dgm:prSet>
      <dgm:spPr/>
    </dgm:pt>
    <dgm:pt modelId="{A2A6283C-9522-417B-B7AE-E17826F89F6C}" type="pres">
      <dgm:prSet presAssocID="{D2E6404B-C1C1-48D2-ACF0-B8A3A276C08B}" presName="rootComposite1" presStyleCnt="0"/>
      <dgm:spPr/>
    </dgm:pt>
    <dgm:pt modelId="{600E8D74-C963-4218-90B2-5C380D6609CC}" type="pres">
      <dgm:prSet presAssocID="{D2E6404B-C1C1-48D2-ACF0-B8A3A276C08B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6C0F7C6-55AC-452D-A2A7-D230D960F05E}" type="pres">
      <dgm:prSet presAssocID="{D2E6404B-C1C1-48D2-ACF0-B8A3A276C08B}" presName="topArc1" presStyleLbl="parChTrans1D1" presStyleIdx="0" presStyleCnt="10"/>
      <dgm:spPr/>
    </dgm:pt>
    <dgm:pt modelId="{D9A93EFB-2114-41CB-9470-6CFC319C42FD}" type="pres">
      <dgm:prSet presAssocID="{D2E6404B-C1C1-48D2-ACF0-B8A3A276C08B}" presName="bottomArc1" presStyleLbl="parChTrans1D1" presStyleIdx="1" presStyleCnt="10"/>
      <dgm:spPr/>
    </dgm:pt>
    <dgm:pt modelId="{C1FA59C4-7376-44F6-A82C-60F2DF584264}" type="pres">
      <dgm:prSet presAssocID="{D2E6404B-C1C1-48D2-ACF0-B8A3A276C08B}" presName="topConnNode1" presStyleLbl="node1" presStyleIdx="0" presStyleCnt="0"/>
      <dgm:spPr/>
      <dgm:t>
        <a:bodyPr/>
        <a:lstStyle/>
        <a:p>
          <a:endParaRPr lang="pt-BR"/>
        </a:p>
      </dgm:t>
    </dgm:pt>
    <dgm:pt modelId="{BCB07F8B-0110-4D2A-9E16-854A9E5DFA45}" type="pres">
      <dgm:prSet presAssocID="{D2E6404B-C1C1-48D2-ACF0-B8A3A276C08B}" presName="hierChild2" presStyleCnt="0"/>
      <dgm:spPr/>
    </dgm:pt>
    <dgm:pt modelId="{62B4E6A8-5C5A-4436-A6D1-ADC776A74DD7}" type="pres">
      <dgm:prSet presAssocID="{83043CAC-4CCD-4D4C-B94D-D7C9D246FB08}" presName="Name28" presStyleLbl="parChTrans1D2" presStyleIdx="0" presStyleCnt="3"/>
      <dgm:spPr/>
      <dgm:t>
        <a:bodyPr/>
        <a:lstStyle/>
        <a:p>
          <a:endParaRPr lang="pt-BR"/>
        </a:p>
      </dgm:t>
    </dgm:pt>
    <dgm:pt modelId="{C0D6B71B-C09D-4969-9057-11A2314698BC}" type="pres">
      <dgm:prSet presAssocID="{B66DF946-DA85-44E2-8445-6D648A2D880A}" presName="hierRoot2" presStyleCnt="0">
        <dgm:presLayoutVars>
          <dgm:hierBranch val="init"/>
        </dgm:presLayoutVars>
      </dgm:prSet>
      <dgm:spPr/>
    </dgm:pt>
    <dgm:pt modelId="{31322973-829D-4A1D-BAB9-400B65616D49}" type="pres">
      <dgm:prSet presAssocID="{B66DF946-DA85-44E2-8445-6D648A2D880A}" presName="rootComposite2" presStyleCnt="0"/>
      <dgm:spPr/>
    </dgm:pt>
    <dgm:pt modelId="{B80BCCBD-31A2-45F7-A4C3-ABDFD2072F88}" type="pres">
      <dgm:prSet presAssocID="{B66DF946-DA85-44E2-8445-6D648A2D880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CA2D326-73B3-41C5-9522-43FA329FF1CF}" type="pres">
      <dgm:prSet presAssocID="{B66DF946-DA85-44E2-8445-6D648A2D880A}" presName="topArc2" presStyleLbl="parChTrans1D1" presStyleIdx="2" presStyleCnt="10"/>
      <dgm:spPr/>
    </dgm:pt>
    <dgm:pt modelId="{BFDAF6BF-7CE3-4A1C-B173-AF0545A367EF}" type="pres">
      <dgm:prSet presAssocID="{B66DF946-DA85-44E2-8445-6D648A2D880A}" presName="bottomArc2" presStyleLbl="parChTrans1D1" presStyleIdx="3" presStyleCnt="10"/>
      <dgm:spPr/>
    </dgm:pt>
    <dgm:pt modelId="{11D056C8-02E7-4C82-AF74-325B25D4E709}" type="pres">
      <dgm:prSet presAssocID="{B66DF946-DA85-44E2-8445-6D648A2D880A}" presName="topConnNode2" presStyleLbl="node2" presStyleIdx="0" presStyleCnt="0"/>
      <dgm:spPr/>
      <dgm:t>
        <a:bodyPr/>
        <a:lstStyle/>
        <a:p>
          <a:endParaRPr lang="pt-BR"/>
        </a:p>
      </dgm:t>
    </dgm:pt>
    <dgm:pt modelId="{7A68E6B3-2399-4EBA-BBFF-9A19CC87CA6A}" type="pres">
      <dgm:prSet presAssocID="{B66DF946-DA85-44E2-8445-6D648A2D880A}" presName="hierChild4" presStyleCnt="0"/>
      <dgm:spPr/>
    </dgm:pt>
    <dgm:pt modelId="{9F10DBB1-54DC-462C-BA89-846253573F62}" type="pres">
      <dgm:prSet presAssocID="{AF1E9920-34AF-4B60-AFE1-36392C358369}" presName="Name28" presStyleLbl="parChTrans1D3" presStyleIdx="0" presStyleCnt="1"/>
      <dgm:spPr/>
      <dgm:t>
        <a:bodyPr/>
        <a:lstStyle/>
        <a:p>
          <a:endParaRPr lang="pt-BR"/>
        </a:p>
      </dgm:t>
    </dgm:pt>
    <dgm:pt modelId="{B0572461-4F04-420A-91D9-470DDFEA8B3C}" type="pres">
      <dgm:prSet presAssocID="{40269304-90EF-4AEE-92B8-0A2F537BBD8D}" presName="hierRoot2" presStyleCnt="0">
        <dgm:presLayoutVars>
          <dgm:hierBranch val="init"/>
        </dgm:presLayoutVars>
      </dgm:prSet>
      <dgm:spPr/>
    </dgm:pt>
    <dgm:pt modelId="{D0DFA584-142B-45D8-8D32-A67C88EE2878}" type="pres">
      <dgm:prSet presAssocID="{40269304-90EF-4AEE-92B8-0A2F537BBD8D}" presName="rootComposite2" presStyleCnt="0"/>
      <dgm:spPr/>
    </dgm:pt>
    <dgm:pt modelId="{738C88A3-706D-40E1-B18C-7242EB7E8BD8}" type="pres">
      <dgm:prSet presAssocID="{40269304-90EF-4AEE-92B8-0A2F537BBD8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C157276-B580-46D8-89D5-321FBF1FFDC2}" type="pres">
      <dgm:prSet presAssocID="{40269304-90EF-4AEE-92B8-0A2F537BBD8D}" presName="topArc2" presStyleLbl="parChTrans1D1" presStyleIdx="4" presStyleCnt="10"/>
      <dgm:spPr/>
    </dgm:pt>
    <dgm:pt modelId="{2D715105-97F2-4025-818B-FFFBC3D32818}" type="pres">
      <dgm:prSet presAssocID="{40269304-90EF-4AEE-92B8-0A2F537BBD8D}" presName="bottomArc2" presStyleLbl="parChTrans1D1" presStyleIdx="5" presStyleCnt="10"/>
      <dgm:spPr/>
    </dgm:pt>
    <dgm:pt modelId="{BE167182-31A8-413F-BCEF-29FB67563ECE}" type="pres">
      <dgm:prSet presAssocID="{40269304-90EF-4AEE-92B8-0A2F537BBD8D}" presName="topConnNode2" presStyleLbl="node3" presStyleIdx="0" presStyleCnt="0"/>
      <dgm:spPr/>
      <dgm:t>
        <a:bodyPr/>
        <a:lstStyle/>
        <a:p>
          <a:endParaRPr lang="pt-BR"/>
        </a:p>
      </dgm:t>
    </dgm:pt>
    <dgm:pt modelId="{21990767-7BB2-45EA-B906-0996B63A89EE}" type="pres">
      <dgm:prSet presAssocID="{40269304-90EF-4AEE-92B8-0A2F537BBD8D}" presName="hierChild4" presStyleCnt="0"/>
      <dgm:spPr/>
    </dgm:pt>
    <dgm:pt modelId="{C03835DF-DC66-4A0A-90F2-16AACA76E4E6}" type="pres">
      <dgm:prSet presAssocID="{40269304-90EF-4AEE-92B8-0A2F537BBD8D}" presName="hierChild5" presStyleCnt="0"/>
      <dgm:spPr/>
    </dgm:pt>
    <dgm:pt modelId="{E19EC7F6-D4FD-4858-AFBC-05FB5218A154}" type="pres">
      <dgm:prSet presAssocID="{B66DF946-DA85-44E2-8445-6D648A2D880A}" presName="hierChild5" presStyleCnt="0"/>
      <dgm:spPr/>
    </dgm:pt>
    <dgm:pt modelId="{07FD5E31-47B6-45CA-8CCC-490104340F04}" type="pres">
      <dgm:prSet presAssocID="{66B4BAEF-1C93-4D00-9E13-9322A21E9551}" presName="Name28" presStyleLbl="parChTrans1D2" presStyleIdx="1" presStyleCnt="3"/>
      <dgm:spPr/>
      <dgm:t>
        <a:bodyPr/>
        <a:lstStyle/>
        <a:p>
          <a:endParaRPr lang="pt-BR"/>
        </a:p>
      </dgm:t>
    </dgm:pt>
    <dgm:pt modelId="{D065E405-991D-4577-B3ED-18279C9B52FE}" type="pres">
      <dgm:prSet presAssocID="{919C1310-102F-4867-855F-4B74581A6644}" presName="hierRoot2" presStyleCnt="0">
        <dgm:presLayoutVars>
          <dgm:hierBranch val="init"/>
        </dgm:presLayoutVars>
      </dgm:prSet>
      <dgm:spPr/>
    </dgm:pt>
    <dgm:pt modelId="{2B390616-AA3D-43BB-9A44-5DC9EE8D424F}" type="pres">
      <dgm:prSet presAssocID="{919C1310-102F-4867-855F-4B74581A6644}" presName="rootComposite2" presStyleCnt="0"/>
      <dgm:spPr/>
    </dgm:pt>
    <dgm:pt modelId="{9CE7A37D-7C0B-4ECF-9D7A-377171DD5DB5}" type="pres">
      <dgm:prSet presAssocID="{919C1310-102F-4867-855F-4B74581A664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0D1645-2C21-4A19-ADC2-7A8BC7626253}" type="pres">
      <dgm:prSet presAssocID="{919C1310-102F-4867-855F-4B74581A6644}" presName="topArc2" presStyleLbl="parChTrans1D1" presStyleIdx="6" presStyleCnt="10"/>
      <dgm:spPr/>
    </dgm:pt>
    <dgm:pt modelId="{EB03FD88-A4C2-4B15-A7B3-C3F2CB331763}" type="pres">
      <dgm:prSet presAssocID="{919C1310-102F-4867-855F-4B74581A6644}" presName="bottomArc2" presStyleLbl="parChTrans1D1" presStyleIdx="7" presStyleCnt="10"/>
      <dgm:spPr/>
    </dgm:pt>
    <dgm:pt modelId="{CE286970-C7ED-4DC1-8B86-03057433D5EF}" type="pres">
      <dgm:prSet presAssocID="{919C1310-102F-4867-855F-4B74581A6644}" presName="topConnNode2" presStyleLbl="node2" presStyleIdx="0" presStyleCnt="0"/>
      <dgm:spPr/>
      <dgm:t>
        <a:bodyPr/>
        <a:lstStyle/>
        <a:p>
          <a:endParaRPr lang="pt-BR"/>
        </a:p>
      </dgm:t>
    </dgm:pt>
    <dgm:pt modelId="{165BF723-C246-42CD-B157-C6C46AE8360F}" type="pres">
      <dgm:prSet presAssocID="{919C1310-102F-4867-855F-4B74581A6644}" presName="hierChild4" presStyleCnt="0"/>
      <dgm:spPr/>
    </dgm:pt>
    <dgm:pt modelId="{A3C1E074-6C03-4259-8A02-08BA9B5008AB}" type="pres">
      <dgm:prSet presAssocID="{919C1310-102F-4867-855F-4B74581A6644}" presName="hierChild5" presStyleCnt="0"/>
      <dgm:spPr/>
    </dgm:pt>
    <dgm:pt modelId="{87F12A57-8365-4903-8912-12109022ED5B}" type="pres">
      <dgm:prSet presAssocID="{A492144D-395B-4437-A69C-FBF6318C3687}" presName="Name28" presStyleLbl="parChTrans1D2" presStyleIdx="2" presStyleCnt="3"/>
      <dgm:spPr/>
      <dgm:t>
        <a:bodyPr/>
        <a:lstStyle/>
        <a:p>
          <a:endParaRPr lang="pt-BR"/>
        </a:p>
      </dgm:t>
    </dgm:pt>
    <dgm:pt modelId="{CA7D20FD-AECD-46A8-9D46-28A775E7B436}" type="pres">
      <dgm:prSet presAssocID="{DF918497-86EE-45D2-BF23-A953393C2AFB}" presName="hierRoot2" presStyleCnt="0">
        <dgm:presLayoutVars>
          <dgm:hierBranch val="init"/>
        </dgm:presLayoutVars>
      </dgm:prSet>
      <dgm:spPr/>
    </dgm:pt>
    <dgm:pt modelId="{A5727741-3CE1-40A0-B21F-335D18F760C7}" type="pres">
      <dgm:prSet presAssocID="{DF918497-86EE-45D2-BF23-A953393C2AFB}" presName="rootComposite2" presStyleCnt="0"/>
      <dgm:spPr/>
    </dgm:pt>
    <dgm:pt modelId="{91F28F04-B7D4-4965-956B-ADC0E5FE8F3D}" type="pres">
      <dgm:prSet presAssocID="{DF918497-86EE-45D2-BF23-A953393C2AF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42A7C65-82FA-4BE7-B7E0-6D796D256BCE}" type="pres">
      <dgm:prSet presAssocID="{DF918497-86EE-45D2-BF23-A953393C2AFB}" presName="topArc2" presStyleLbl="parChTrans1D1" presStyleIdx="8" presStyleCnt="10"/>
      <dgm:spPr/>
    </dgm:pt>
    <dgm:pt modelId="{ABFAC42E-9BDF-413A-A9C6-17D0FA3A45F0}" type="pres">
      <dgm:prSet presAssocID="{DF918497-86EE-45D2-BF23-A953393C2AFB}" presName="bottomArc2" presStyleLbl="parChTrans1D1" presStyleIdx="9" presStyleCnt="10"/>
      <dgm:spPr/>
    </dgm:pt>
    <dgm:pt modelId="{0327272E-2256-45EC-9720-34701BE2873F}" type="pres">
      <dgm:prSet presAssocID="{DF918497-86EE-45D2-BF23-A953393C2AFB}" presName="topConnNode2" presStyleLbl="node2" presStyleIdx="0" presStyleCnt="0"/>
      <dgm:spPr/>
      <dgm:t>
        <a:bodyPr/>
        <a:lstStyle/>
        <a:p>
          <a:endParaRPr lang="pt-BR"/>
        </a:p>
      </dgm:t>
    </dgm:pt>
    <dgm:pt modelId="{464DE502-CD6A-43D8-AF52-C4D824409783}" type="pres">
      <dgm:prSet presAssocID="{DF918497-86EE-45D2-BF23-A953393C2AFB}" presName="hierChild4" presStyleCnt="0"/>
      <dgm:spPr/>
    </dgm:pt>
    <dgm:pt modelId="{56F1E6A0-AA83-4F18-8FC8-8D4294123170}" type="pres">
      <dgm:prSet presAssocID="{DF918497-86EE-45D2-BF23-A953393C2AFB}" presName="hierChild5" presStyleCnt="0"/>
      <dgm:spPr/>
    </dgm:pt>
    <dgm:pt modelId="{86EBCA89-50AC-4A85-B1BA-EBB79B341B5D}" type="pres">
      <dgm:prSet presAssocID="{D2E6404B-C1C1-48D2-ACF0-B8A3A276C08B}" presName="hierChild3" presStyleCnt="0"/>
      <dgm:spPr/>
    </dgm:pt>
  </dgm:ptLst>
  <dgm:cxnLst>
    <dgm:cxn modelId="{5B621BE2-EFEC-448A-BDA7-0F51D3C1EAA1}" type="presOf" srcId="{A492144D-395B-4437-A69C-FBF6318C3687}" destId="{87F12A57-8365-4903-8912-12109022ED5B}" srcOrd="0" destOrd="0" presId="urn:microsoft.com/office/officeart/2008/layout/HalfCircleOrganizationChart"/>
    <dgm:cxn modelId="{882E3921-3BAD-4C96-8FDD-1D16BD165A35}" type="presOf" srcId="{919C1310-102F-4867-855F-4B74581A6644}" destId="{CE286970-C7ED-4DC1-8B86-03057433D5EF}" srcOrd="1" destOrd="0" presId="urn:microsoft.com/office/officeart/2008/layout/HalfCircleOrganizationChart"/>
    <dgm:cxn modelId="{FE61EB99-420A-49F3-B902-3E1016793E76}" type="presOf" srcId="{D2E6404B-C1C1-48D2-ACF0-B8A3A276C08B}" destId="{C1FA59C4-7376-44F6-A82C-60F2DF584264}" srcOrd="1" destOrd="0" presId="urn:microsoft.com/office/officeart/2008/layout/HalfCircleOrganizationChart"/>
    <dgm:cxn modelId="{24766E92-632B-4CC6-A3BC-D4BADF891EC0}" type="presOf" srcId="{83043CAC-4CCD-4D4C-B94D-D7C9D246FB08}" destId="{62B4E6A8-5C5A-4436-A6D1-ADC776A74DD7}" srcOrd="0" destOrd="0" presId="urn:microsoft.com/office/officeart/2008/layout/HalfCircleOrganizationChart"/>
    <dgm:cxn modelId="{CD18D14B-E120-4AFD-9E2A-74EBF9A64D1E}" srcId="{D2E6404B-C1C1-48D2-ACF0-B8A3A276C08B}" destId="{919C1310-102F-4867-855F-4B74581A6644}" srcOrd="1" destOrd="0" parTransId="{66B4BAEF-1C93-4D00-9E13-9322A21E9551}" sibTransId="{94AAC297-EA9D-4C4F-9246-4C309F402C88}"/>
    <dgm:cxn modelId="{F28E5428-700D-4030-A247-286BCB84102C}" type="presOf" srcId="{40269304-90EF-4AEE-92B8-0A2F537BBD8D}" destId="{BE167182-31A8-413F-BCEF-29FB67563ECE}" srcOrd="1" destOrd="0" presId="urn:microsoft.com/office/officeart/2008/layout/HalfCircleOrganizationChart"/>
    <dgm:cxn modelId="{DFE6E5C0-3A5B-412C-8099-212E26888388}" srcId="{D2E6404B-C1C1-48D2-ACF0-B8A3A276C08B}" destId="{B66DF946-DA85-44E2-8445-6D648A2D880A}" srcOrd="0" destOrd="0" parTransId="{83043CAC-4CCD-4D4C-B94D-D7C9D246FB08}" sibTransId="{BC30C4B5-978A-4431-BD80-B96B6457D823}"/>
    <dgm:cxn modelId="{08A2AD57-4A9E-4CFC-9116-A56DAEEE7A11}" type="presOf" srcId="{AF1E9920-34AF-4B60-AFE1-36392C358369}" destId="{9F10DBB1-54DC-462C-BA89-846253573F62}" srcOrd="0" destOrd="0" presId="urn:microsoft.com/office/officeart/2008/layout/HalfCircleOrganizationChart"/>
    <dgm:cxn modelId="{985BE0C6-4D9A-405A-9EE8-1B1593AEF217}" type="presOf" srcId="{D2E6404B-C1C1-48D2-ACF0-B8A3A276C08B}" destId="{600E8D74-C963-4218-90B2-5C380D6609CC}" srcOrd="0" destOrd="0" presId="urn:microsoft.com/office/officeart/2008/layout/HalfCircleOrganizationChart"/>
    <dgm:cxn modelId="{1FA0D400-508B-4987-8B47-FD561DA13D05}" srcId="{D2E6404B-C1C1-48D2-ACF0-B8A3A276C08B}" destId="{DF918497-86EE-45D2-BF23-A953393C2AFB}" srcOrd="2" destOrd="0" parTransId="{A492144D-395B-4437-A69C-FBF6318C3687}" sibTransId="{E348AC29-B392-4848-A63B-DCE47C437C63}"/>
    <dgm:cxn modelId="{7830A0FE-B4B0-4AA0-B8FC-7C51DCFEE6E3}" type="presOf" srcId="{D0388B43-9BC4-403A-A834-F0A8B3714D44}" destId="{AA208026-0979-43B3-9411-6705320A66ED}" srcOrd="0" destOrd="0" presId="urn:microsoft.com/office/officeart/2008/layout/HalfCircleOrganizationChart"/>
    <dgm:cxn modelId="{7450C9C4-B430-40E2-AE45-41514B469883}" type="presOf" srcId="{DF918497-86EE-45D2-BF23-A953393C2AFB}" destId="{0327272E-2256-45EC-9720-34701BE2873F}" srcOrd="1" destOrd="0" presId="urn:microsoft.com/office/officeart/2008/layout/HalfCircleOrganizationChart"/>
    <dgm:cxn modelId="{E544562B-DC0F-4411-94CC-CC6B306F7CBC}" type="presOf" srcId="{B66DF946-DA85-44E2-8445-6D648A2D880A}" destId="{11D056C8-02E7-4C82-AF74-325B25D4E709}" srcOrd="1" destOrd="0" presId="urn:microsoft.com/office/officeart/2008/layout/HalfCircleOrganizationChart"/>
    <dgm:cxn modelId="{73F96004-088A-401C-B380-32BADAE49977}" type="presOf" srcId="{B66DF946-DA85-44E2-8445-6D648A2D880A}" destId="{B80BCCBD-31A2-45F7-A4C3-ABDFD2072F88}" srcOrd="0" destOrd="0" presId="urn:microsoft.com/office/officeart/2008/layout/HalfCircleOrganizationChart"/>
    <dgm:cxn modelId="{70F6A230-D33B-42A8-B193-D9AEB12685FC}" type="presOf" srcId="{40269304-90EF-4AEE-92B8-0A2F537BBD8D}" destId="{738C88A3-706D-40E1-B18C-7242EB7E8BD8}" srcOrd="0" destOrd="0" presId="urn:microsoft.com/office/officeart/2008/layout/HalfCircleOrganizationChart"/>
    <dgm:cxn modelId="{B2127C23-A72B-4623-988A-047D41812806}" type="presOf" srcId="{919C1310-102F-4867-855F-4B74581A6644}" destId="{9CE7A37D-7C0B-4ECF-9D7A-377171DD5DB5}" srcOrd="0" destOrd="0" presId="urn:microsoft.com/office/officeart/2008/layout/HalfCircleOrganizationChart"/>
    <dgm:cxn modelId="{9E728CE5-C260-4F96-B260-8AF23D3526F7}" srcId="{D0388B43-9BC4-403A-A834-F0A8B3714D44}" destId="{D2E6404B-C1C1-48D2-ACF0-B8A3A276C08B}" srcOrd="0" destOrd="0" parTransId="{56C9898E-08BF-492C-9716-55A859F61CBD}" sibTransId="{64EDA733-57B8-4761-B95D-7E6A9B2F579B}"/>
    <dgm:cxn modelId="{1FF4482F-34C7-4505-8C3E-8D3F8D7DEC95}" srcId="{B66DF946-DA85-44E2-8445-6D648A2D880A}" destId="{40269304-90EF-4AEE-92B8-0A2F537BBD8D}" srcOrd="0" destOrd="0" parTransId="{AF1E9920-34AF-4B60-AFE1-36392C358369}" sibTransId="{0BD8AF33-3C3B-4674-8F4D-FDAC2D48A6C6}"/>
    <dgm:cxn modelId="{6391607D-67B9-464E-9F6F-2254DB2F34B9}" type="presOf" srcId="{DF918497-86EE-45D2-BF23-A953393C2AFB}" destId="{91F28F04-B7D4-4965-956B-ADC0E5FE8F3D}" srcOrd="0" destOrd="0" presId="urn:microsoft.com/office/officeart/2008/layout/HalfCircleOrganizationChart"/>
    <dgm:cxn modelId="{5C1A8B69-7B14-4608-AF36-18DA206FFFD7}" type="presOf" srcId="{66B4BAEF-1C93-4D00-9E13-9322A21E9551}" destId="{07FD5E31-47B6-45CA-8CCC-490104340F04}" srcOrd="0" destOrd="0" presId="urn:microsoft.com/office/officeart/2008/layout/HalfCircleOrganizationChart"/>
    <dgm:cxn modelId="{2F746935-B5C1-4E89-AEF6-FF7E81841FB2}" type="presParOf" srcId="{AA208026-0979-43B3-9411-6705320A66ED}" destId="{D4A628CB-C132-4182-95CD-5B5E7D30B28F}" srcOrd="0" destOrd="0" presId="urn:microsoft.com/office/officeart/2008/layout/HalfCircleOrganizationChart"/>
    <dgm:cxn modelId="{0C2B04EC-72CA-4A45-A09F-784C3A1B3709}" type="presParOf" srcId="{D4A628CB-C132-4182-95CD-5B5E7D30B28F}" destId="{A2A6283C-9522-417B-B7AE-E17826F89F6C}" srcOrd="0" destOrd="0" presId="urn:microsoft.com/office/officeart/2008/layout/HalfCircleOrganizationChart"/>
    <dgm:cxn modelId="{968C3FBC-2E71-4DC5-9781-08652D209C72}" type="presParOf" srcId="{A2A6283C-9522-417B-B7AE-E17826F89F6C}" destId="{600E8D74-C963-4218-90B2-5C380D6609CC}" srcOrd="0" destOrd="0" presId="urn:microsoft.com/office/officeart/2008/layout/HalfCircleOrganizationChart"/>
    <dgm:cxn modelId="{D7168EEE-778B-4A6D-A23B-9DF2CD93FB14}" type="presParOf" srcId="{A2A6283C-9522-417B-B7AE-E17826F89F6C}" destId="{B6C0F7C6-55AC-452D-A2A7-D230D960F05E}" srcOrd="1" destOrd="0" presId="urn:microsoft.com/office/officeart/2008/layout/HalfCircleOrganizationChart"/>
    <dgm:cxn modelId="{1FA058DF-8D0A-4767-8428-2F29D0B43F8F}" type="presParOf" srcId="{A2A6283C-9522-417B-B7AE-E17826F89F6C}" destId="{D9A93EFB-2114-41CB-9470-6CFC319C42FD}" srcOrd="2" destOrd="0" presId="urn:microsoft.com/office/officeart/2008/layout/HalfCircleOrganizationChart"/>
    <dgm:cxn modelId="{5EA02874-F7D1-4B5B-B26B-09CF7BC71277}" type="presParOf" srcId="{A2A6283C-9522-417B-B7AE-E17826F89F6C}" destId="{C1FA59C4-7376-44F6-A82C-60F2DF584264}" srcOrd="3" destOrd="0" presId="urn:microsoft.com/office/officeart/2008/layout/HalfCircleOrganizationChart"/>
    <dgm:cxn modelId="{4DA703DD-6717-4183-BB64-1B446DBAB5E2}" type="presParOf" srcId="{D4A628CB-C132-4182-95CD-5B5E7D30B28F}" destId="{BCB07F8B-0110-4D2A-9E16-854A9E5DFA45}" srcOrd="1" destOrd="0" presId="urn:microsoft.com/office/officeart/2008/layout/HalfCircleOrganizationChart"/>
    <dgm:cxn modelId="{EE29DD5F-AEEF-4E52-B9DA-22D3F13C09FF}" type="presParOf" srcId="{BCB07F8B-0110-4D2A-9E16-854A9E5DFA45}" destId="{62B4E6A8-5C5A-4436-A6D1-ADC776A74DD7}" srcOrd="0" destOrd="0" presId="urn:microsoft.com/office/officeart/2008/layout/HalfCircleOrganizationChart"/>
    <dgm:cxn modelId="{26087BDE-E367-4150-AB63-4DC143006E21}" type="presParOf" srcId="{BCB07F8B-0110-4D2A-9E16-854A9E5DFA45}" destId="{C0D6B71B-C09D-4969-9057-11A2314698BC}" srcOrd="1" destOrd="0" presId="urn:microsoft.com/office/officeart/2008/layout/HalfCircleOrganizationChart"/>
    <dgm:cxn modelId="{12D58C1E-6F75-46BC-998E-0B040DD79BFC}" type="presParOf" srcId="{C0D6B71B-C09D-4969-9057-11A2314698BC}" destId="{31322973-829D-4A1D-BAB9-400B65616D49}" srcOrd="0" destOrd="0" presId="urn:microsoft.com/office/officeart/2008/layout/HalfCircleOrganizationChart"/>
    <dgm:cxn modelId="{DE9156D0-0F7A-4593-BE29-4B33E34320E9}" type="presParOf" srcId="{31322973-829D-4A1D-BAB9-400B65616D49}" destId="{B80BCCBD-31A2-45F7-A4C3-ABDFD2072F88}" srcOrd="0" destOrd="0" presId="urn:microsoft.com/office/officeart/2008/layout/HalfCircleOrganizationChart"/>
    <dgm:cxn modelId="{112E6DC9-5D4F-4687-BDDF-BA19FBFA623E}" type="presParOf" srcId="{31322973-829D-4A1D-BAB9-400B65616D49}" destId="{0CA2D326-73B3-41C5-9522-43FA329FF1CF}" srcOrd="1" destOrd="0" presId="urn:microsoft.com/office/officeart/2008/layout/HalfCircleOrganizationChart"/>
    <dgm:cxn modelId="{1F23BA13-E531-490F-8B2F-41896F3A2497}" type="presParOf" srcId="{31322973-829D-4A1D-BAB9-400B65616D49}" destId="{BFDAF6BF-7CE3-4A1C-B173-AF0545A367EF}" srcOrd="2" destOrd="0" presId="urn:microsoft.com/office/officeart/2008/layout/HalfCircleOrganizationChart"/>
    <dgm:cxn modelId="{DED85719-42B7-42C1-AE3A-FA7D2858F1D9}" type="presParOf" srcId="{31322973-829D-4A1D-BAB9-400B65616D49}" destId="{11D056C8-02E7-4C82-AF74-325B25D4E709}" srcOrd="3" destOrd="0" presId="urn:microsoft.com/office/officeart/2008/layout/HalfCircleOrganizationChart"/>
    <dgm:cxn modelId="{97A10A14-1AC9-47E2-A9E4-F047788BFE77}" type="presParOf" srcId="{C0D6B71B-C09D-4969-9057-11A2314698BC}" destId="{7A68E6B3-2399-4EBA-BBFF-9A19CC87CA6A}" srcOrd="1" destOrd="0" presId="urn:microsoft.com/office/officeart/2008/layout/HalfCircleOrganizationChart"/>
    <dgm:cxn modelId="{E3B94D78-1C9D-4D55-A066-B64B8BF4AC4E}" type="presParOf" srcId="{7A68E6B3-2399-4EBA-BBFF-9A19CC87CA6A}" destId="{9F10DBB1-54DC-462C-BA89-846253573F62}" srcOrd="0" destOrd="0" presId="urn:microsoft.com/office/officeart/2008/layout/HalfCircleOrganizationChart"/>
    <dgm:cxn modelId="{4C8E1D1A-BFFC-4CAD-ADFE-D0BAF2C1BA5B}" type="presParOf" srcId="{7A68E6B3-2399-4EBA-BBFF-9A19CC87CA6A}" destId="{B0572461-4F04-420A-91D9-470DDFEA8B3C}" srcOrd="1" destOrd="0" presId="urn:microsoft.com/office/officeart/2008/layout/HalfCircleOrganizationChart"/>
    <dgm:cxn modelId="{FAB325C3-3245-41F2-85B5-A529C807827B}" type="presParOf" srcId="{B0572461-4F04-420A-91D9-470DDFEA8B3C}" destId="{D0DFA584-142B-45D8-8D32-A67C88EE2878}" srcOrd="0" destOrd="0" presId="urn:microsoft.com/office/officeart/2008/layout/HalfCircleOrganizationChart"/>
    <dgm:cxn modelId="{7993D0C3-3DE1-4E4A-A15D-8E6C81DCB0A4}" type="presParOf" srcId="{D0DFA584-142B-45D8-8D32-A67C88EE2878}" destId="{738C88A3-706D-40E1-B18C-7242EB7E8BD8}" srcOrd="0" destOrd="0" presId="urn:microsoft.com/office/officeart/2008/layout/HalfCircleOrganizationChart"/>
    <dgm:cxn modelId="{C042A025-A228-441B-ABB5-813E7E31EFB0}" type="presParOf" srcId="{D0DFA584-142B-45D8-8D32-A67C88EE2878}" destId="{4C157276-B580-46D8-89D5-321FBF1FFDC2}" srcOrd="1" destOrd="0" presId="urn:microsoft.com/office/officeart/2008/layout/HalfCircleOrganizationChart"/>
    <dgm:cxn modelId="{9DBA72E8-80C5-456F-A128-BE46F4EB85C7}" type="presParOf" srcId="{D0DFA584-142B-45D8-8D32-A67C88EE2878}" destId="{2D715105-97F2-4025-818B-FFFBC3D32818}" srcOrd="2" destOrd="0" presId="urn:microsoft.com/office/officeart/2008/layout/HalfCircleOrganizationChart"/>
    <dgm:cxn modelId="{AB5AA66D-8081-4171-A798-8790BB70085E}" type="presParOf" srcId="{D0DFA584-142B-45D8-8D32-A67C88EE2878}" destId="{BE167182-31A8-413F-BCEF-29FB67563ECE}" srcOrd="3" destOrd="0" presId="urn:microsoft.com/office/officeart/2008/layout/HalfCircleOrganizationChart"/>
    <dgm:cxn modelId="{E2FBB4B2-A015-44E2-8C41-0887E7FEFA8F}" type="presParOf" srcId="{B0572461-4F04-420A-91D9-470DDFEA8B3C}" destId="{21990767-7BB2-45EA-B906-0996B63A89EE}" srcOrd="1" destOrd="0" presId="urn:microsoft.com/office/officeart/2008/layout/HalfCircleOrganizationChart"/>
    <dgm:cxn modelId="{F1BE3402-8F45-4C87-84BE-C72659DC1539}" type="presParOf" srcId="{B0572461-4F04-420A-91D9-470DDFEA8B3C}" destId="{C03835DF-DC66-4A0A-90F2-16AACA76E4E6}" srcOrd="2" destOrd="0" presId="urn:microsoft.com/office/officeart/2008/layout/HalfCircleOrganizationChart"/>
    <dgm:cxn modelId="{2E19082B-8AB9-4FA1-B4A3-D5F09AE3F8F5}" type="presParOf" srcId="{C0D6B71B-C09D-4969-9057-11A2314698BC}" destId="{E19EC7F6-D4FD-4858-AFBC-05FB5218A154}" srcOrd="2" destOrd="0" presId="urn:microsoft.com/office/officeart/2008/layout/HalfCircleOrganizationChart"/>
    <dgm:cxn modelId="{7F950CEF-465A-4BE5-81AD-E822B6D17FBE}" type="presParOf" srcId="{BCB07F8B-0110-4D2A-9E16-854A9E5DFA45}" destId="{07FD5E31-47B6-45CA-8CCC-490104340F04}" srcOrd="2" destOrd="0" presId="urn:microsoft.com/office/officeart/2008/layout/HalfCircleOrganizationChart"/>
    <dgm:cxn modelId="{C86D0920-E9AE-432A-AE32-A18FBED2F290}" type="presParOf" srcId="{BCB07F8B-0110-4D2A-9E16-854A9E5DFA45}" destId="{D065E405-991D-4577-B3ED-18279C9B52FE}" srcOrd="3" destOrd="0" presId="urn:microsoft.com/office/officeart/2008/layout/HalfCircleOrganizationChart"/>
    <dgm:cxn modelId="{F40A4FEB-B8C6-44B8-8632-9A90B836B47D}" type="presParOf" srcId="{D065E405-991D-4577-B3ED-18279C9B52FE}" destId="{2B390616-AA3D-43BB-9A44-5DC9EE8D424F}" srcOrd="0" destOrd="0" presId="urn:microsoft.com/office/officeart/2008/layout/HalfCircleOrganizationChart"/>
    <dgm:cxn modelId="{6B994DFD-FB0F-4281-8D8B-4E560C7030AD}" type="presParOf" srcId="{2B390616-AA3D-43BB-9A44-5DC9EE8D424F}" destId="{9CE7A37D-7C0B-4ECF-9D7A-377171DD5DB5}" srcOrd="0" destOrd="0" presId="urn:microsoft.com/office/officeart/2008/layout/HalfCircleOrganizationChart"/>
    <dgm:cxn modelId="{856FA431-EBB3-40BE-9AB3-B4D9F908DBF7}" type="presParOf" srcId="{2B390616-AA3D-43BB-9A44-5DC9EE8D424F}" destId="{810D1645-2C21-4A19-ADC2-7A8BC7626253}" srcOrd="1" destOrd="0" presId="urn:microsoft.com/office/officeart/2008/layout/HalfCircleOrganizationChart"/>
    <dgm:cxn modelId="{791E5A49-7F2C-4D2C-A45E-D323365727F9}" type="presParOf" srcId="{2B390616-AA3D-43BB-9A44-5DC9EE8D424F}" destId="{EB03FD88-A4C2-4B15-A7B3-C3F2CB331763}" srcOrd="2" destOrd="0" presId="urn:microsoft.com/office/officeart/2008/layout/HalfCircleOrganizationChart"/>
    <dgm:cxn modelId="{C6CDDA70-0585-4BEE-AF70-2B6A7D6AD81F}" type="presParOf" srcId="{2B390616-AA3D-43BB-9A44-5DC9EE8D424F}" destId="{CE286970-C7ED-4DC1-8B86-03057433D5EF}" srcOrd="3" destOrd="0" presId="urn:microsoft.com/office/officeart/2008/layout/HalfCircleOrganizationChart"/>
    <dgm:cxn modelId="{D2D631F2-BAB7-4050-917E-124EAE9A4526}" type="presParOf" srcId="{D065E405-991D-4577-B3ED-18279C9B52FE}" destId="{165BF723-C246-42CD-B157-C6C46AE8360F}" srcOrd="1" destOrd="0" presId="urn:microsoft.com/office/officeart/2008/layout/HalfCircleOrganizationChart"/>
    <dgm:cxn modelId="{2089D93F-8742-4B63-BD81-89CBE421DC71}" type="presParOf" srcId="{D065E405-991D-4577-B3ED-18279C9B52FE}" destId="{A3C1E074-6C03-4259-8A02-08BA9B5008AB}" srcOrd="2" destOrd="0" presId="urn:microsoft.com/office/officeart/2008/layout/HalfCircleOrganizationChart"/>
    <dgm:cxn modelId="{C468E46E-18F9-4AE0-B418-FD7192A16377}" type="presParOf" srcId="{BCB07F8B-0110-4D2A-9E16-854A9E5DFA45}" destId="{87F12A57-8365-4903-8912-12109022ED5B}" srcOrd="4" destOrd="0" presId="urn:microsoft.com/office/officeart/2008/layout/HalfCircleOrganizationChart"/>
    <dgm:cxn modelId="{437D3656-252B-415B-839B-513EABB05A56}" type="presParOf" srcId="{BCB07F8B-0110-4D2A-9E16-854A9E5DFA45}" destId="{CA7D20FD-AECD-46A8-9D46-28A775E7B436}" srcOrd="5" destOrd="0" presId="urn:microsoft.com/office/officeart/2008/layout/HalfCircleOrganizationChart"/>
    <dgm:cxn modelId="{1B86854A-0635-4B4A-90A8-5483F5EB0ED5}" type="presParOf" srcId="{CA7D20FD-AECD-46A8-9D46-28A775E7B436}" destId="{A5727741-3CE1-40A0-B21F-335D18F760C7}" srcOrd="0" destOrd="0" presId="urn:microsoft.com/office/officeart/2008/layout/HalfCircleOrganizationChart"/>
    <dgm:cxn modelId="{1F7BBB3F-B6C9-4FB0-B005-1727207E6E59}" type="presParOf" srcId="{A5727741-3CE1-40A0-B21F-335D18F760C7}" destId="{91F28F04-B7D4-4965-956B-ADC0E5FE8F3D}" srcOrd="0" destOrd="0" presId="urn:microsoft.com/office/officeart/2008/layout/HalfCircleOrganizationChart"/>
    <dgm:cxn modelId="{96B107A3-9509-4A57-AF96-888C21A52D95}" type="presParOf" srcId="{A5727741-3CE1-40A0-B21F-335D18F760C7}" destId="{B42A7C65-82FA-4BE7-B7E0-6D796D256BCE}" srcOrd="1" destOrd="0" presId="urn:microsoft.com/office/officeart/2008/layout/HalfCircleOrganizationChart"/>
    <dgm:cxn modelId="{645B8C9C-5258-4D5C-B346-DDBA11649792}" type="presParOf" srcId="{A5727741-3CE1-40A0-B21F-335D18F760C7}" destId="{ABFAC42E-9BDF-413A-A9C6-17D0FA3A45F0}" srcOrd="2" destOrd="0" presId="urn:microsoft.com/office/officeart/2008/layout/HalfCircleOrganizationChart"/>
    <dgm:cxn modelId="{A6AEF6D1-8DED-4BE7-96AC-D5D21488680C}" type="presParOf" srcId="{A5727741-3CE1-40A0-B21F-335D18F760C7}" destId="{0327272E-2256-45EC-9720-34701BE2873F}" srcOrd="3" destOrd="0" presId="urn:microsoft.com/office/officeart/2008/layout/HalfCircleOrganizationChart"/>
    <dgm:cxn modelId="{20882CB0-147E-4E0F-9C8B-6F22B496D2F8}" type="presParOf" srcId="{CA7D20FD-AECD-46A8-9D46-28A775E7B436}" destId="{464DE502-CD6A-43D8-AF52-C4D824409783}" srcOrd="1" destOrd="0" presId="urn:microsoft.com/office/officeart/2008/layout/HalfCircleOrganizationChart"/>
    <dgm:cxn modelId="{4F9F63C4-CCE1-4127-A9AC-1474B3DF3517}" type="presParOf" srcId="{CA7D20FD-AECD-46A8-9D46-28A775E7B436}" destId="{56F1E6A0-AA83-4F18-8FC8-8D4294123170}" srcOrd="2" destOrd="0" presId="urn:microsoft.com/office/officeart/2008/layout/HalfCircleOrganizationChart"/>
    <dgm:cxn modelId="{078B6B55-9CB7-4675-B434-4F1FBC2983DC}" type="presParOf" srcId="{D4A628CB-C132-4182-95CD-5B5E7D30B28F}" destId="{86EBCA89-50AC-4A85-B1BA-EBB79B341B5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12A57-8365-4903-8912-12109022ED5B}">
      <dsp:nvSpPr>
        <dsp:cNvPr id="0" name=""/>
        <dsp:cNvSpPr/>
      </dsp:nvSpPr>
      <dsp:spPr>
        <a:xfrm>
          <a:off x="3943350" y="1133848"/>
          <a:ext cx="2740440" cy="475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806"/>
              </a:lnTo>
              <a:lnTo>
                <a:pt x="2740440" y="237806"/>
              </a:lnTo>
              <a:lnTo>
                <a:pt x="2740440" y="4756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D5E31-47B6-45CA-8CCC-490104340F04}">
      <dsp:nvSpPr>
        <dsp:cNvPr id="0" name=""/>
        <dsp:cNvSpPr/>
      </dsp:nvSpPr>
      <dsp:spPr>
        <a:xfrm>
          <a:off x="3897630" y="1133848"/>
          <a:ext cx="91440" cy="4756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6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0DBB1-54DC-462C-BA89-846253573F62}">
      <dsp:nvSpPr>
        <dsp:cNvPr id="0" name=""/>
        <dsp:cNvSpPr/>
      </dsp:nvSpPr>
      <dsp:spPr>
        <a:xfrm>
          <a:off x="1202909" y="2741875"/>
          <a:ext cx="1041820" cy="679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448"/>
              </a:lnTo>
              <a:lnTo>
                <a:pt x="1041820" y="6794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4E6A8-5C5A-4436-A6D1-ADC776A74DD7}">
      <dsp:nvSpPr>
        <dsp:cNvPr id="0" name=""/>
        <dsp:cNvSpPr/>
      </dsp:nvSpPr>
      <dsp:spPr>
        <a:xfrm>
          <a:off x="1202909" y="1133848"/>
          <a:ext cx="2740440" cy="475613"/>
        </a:xfrm>
        <a:custGeom>
          <a:avLst/>
          <a:gdLst/>
          <a:ahLst/>
          <a:cxnLst/>
          <a:rect l="0" t="0" r="0" b="0"/>
          <a:pathLst>
            <a:path>
              <a:moveTo>
                <a:pt x="2740440" y="0"/>
              </a:moveTo>
              <a:lnTo>
                <a:pt x="2740440" y="237806"/>
              </a:lnTo>
              <a:lnTo>
                <a:pt x="0" y="237806"/>
              </a:lnTo>
              <a:lnTo>
                <a:pt x="0" y="4756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0F7C6-55AC-452D-A2A7-D230D960F05E}">
      <dsp:nvSpPr>
        <dsp:cNvPr id="0" name=""/>
        <dsp:cNvSpPr/>
      </dsp:nvSpPr>
      <dsp:spPr>
        <a:xfrm>
          <a:off x="3377143" y="1435"/>
          <a:ext cx="1132413" cy="11324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93EFB-2114-41CB-9470-6CFC319C42FD}">
      <dsp:nvSpPr>
        <dsp:cNvPr id="0" name=""/>
        <dsp:cNvSpPr/>
      </dsp:nvSpPr>
      <dsp:spPr>
        <a:xfrm>
          <a:off x="3377143" y="1435"/>
          <a:ext cx="1132413" cy="11324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E8D74-C963-4218-90B2-5C380D6609CC}">
      <dsp:nvSpPr>
        <dsp:cNvPr id="0" name=""/>
        <dsp:cNvSpPr/>
      </dsp:nvSpPr>
      <dsp:spPr>
        <a:xfrm>
          <a:off x="2810936" y="205269"/>
          <a:ext cx="2264826" cy="7247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kern="1200" dirty="0" smtClean="0"/>
            <a:t>OGU</a:t>
          </a:r>
          <a:endParaRPr lang="pt-BR" sz="4700" kern="1200" dirty="0"/>
        </a:p>
      </dsp:txBody>
      <dsp:txXfrm>
        <a:off x="2810936" y="205269"/>
        <a:ext cx="2264826" cy="724744"/>
      </dsp:txXfrm>
    </dsp:sp>
    <dsp:sp modelId="{0CA2D326-73B3-41C5-9522-43FA329FF1CF}">
      <dsp:nvSpPr>
        <dsp:cNvPr id="0" name=""/>
        <dsp:cNvSpPr/>
      </dsp:nvSpPr>
      <dsp:spPr>
        <a:xfrm>
          <a:off x="636702" y="1609462"/>
          <a:ext cx="1132413" cy="11324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AF6BF-7CE3-4A1C-B173-AF0545A367EF}">
      <dsp:nvSpPr>
        <dsp:cNvPr id="0" name=""/>
        <dsp:cNvSpPr/>
      </dsp:nvSpPr>
      <dsp:spPr>
        <a:xfrm>
          <a:off x="636702" y="1609462"/>
          <a:ext cx="1132413" cy="11324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BCCBD-31A2-45F7-A4C3-ABDFD2072F88}">
      <dsp:nvSpPr>
        <dsp:cNvPr id="0" name=""/>
        <dsp:cNvSpPr/>
      </dsp:nvSpPr>
      <dsp:spPr>
        <a:xfrm>
          <a:off x="70496" y="1813296"/>
          <a:ext cx="2264826" cy="7247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kern="1200" dirty="0" smtClean="0"/>
            <a:t>CGCID</a:t>
          </a:r>
          <a:endParaRPr lang="pt-BR" sz="4700" kern="1200" dirty="0"/>
        </a:p>
      </dsp:txBody>
      <dsp:txXfrm>
        <a:off x="70496" y="1813296"/>
        <a:ext cx="2264826" cy="724744"/>
      </dsp:txXfrm>
    </dsp:sp>
    <dsp:sp modelId="{4C157276-B580-46D8-89D5-321FBF1FFDC2}">
      <dsp:nvSpPr>
        <dsp:cNvPr id="0" name=""/>
        <dsp:cNvSpPr/>
      </dsp:nvSpPr>
      <dsp:spPr>
        <a:xfrm>
          <a:off x="2108840" y="3217489"/>
          <a:ext cx="1132413" cy="11324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15105-97F2-4025-818B-FFFBC3D32818}">
      <dsp:nvSpPr>
        <dsp:cNvPr id="0" name=""/>
        <dsp:cNvSpPr/>
      </dsp:nvSpPr>
      <dsp:spPr>
        <a:xfrm>
          <a:off x="2108840" y="3217489"/>
          <a:ext cx="1132413" cy="11324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C88A3-706D-40E1-B18C-7242EB7E8BD8}">
      <dsp:nvSpPr>
        <dsp:cNvPr id="0" name=""/>
        <dsp:cNvSpPr/>
      </dsp:nvSpPr>
      <dsp:spPr>
        <a:xfrm>
          <a:off x="1542633" y="3421323"/>
          <a:ext cx="2264826" cy="7247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kern="1200" dirty="0" smtClean="0"/>
            <a:t>SIC</a:t>
          </a:r>
          <a:endParaRPr lang="pt-BR" sz="4700" kern="1200" dirty="0"/>
        </a:p>
      </dsp:txBody>
      <dsp:txXfrm>
        <a:off x="1542633" y="3421323"/>
        <a:ext cx="2264826" cy="724744"/>
      </dsp:txXfrm>
    </dsp:sp>
    <dsp:sp modelId="{810D1645-2C21-4A19-ADC2-7A8BC7626253}">
      <dsp:nvSpPr>
        <dsp:cNvPr id="0" name=""/>
        <dsp:cNvSpPr/>
      </dsp:nvSpPr>
      <dsp:spPr>
        <a:xfrm>
          <a:off x="3377143" y="1609462"/>
          <a:ext cx="1132413" cy="11324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3FD88-A4C2-4B15-A7B3-C3F2CB331763}">
      <dsp:nvSpPr>
        <dsp:cNvPr id="0" name=""/>
        <dsp:cNvSpPr/>
      </dsp:nvSpPr>
      <dsp:spPr>
        <a:xfrm>
          <a:off x="3377143" y="1609462"/>
          <a:ext cx="1132413" cy="11324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7A37D-7C0B-4ECF-9D7A-377171DD5DB5}">
      <dsp:nvSpPr>
        <dsp:cNvPr id="0" name=""/>
        <dsp:cNvSpPr/>
      </dsp:nvSpPr>
      <dsp:spPr>
        <a:xfrm>
          <a:off x="2810936" y="1813296"/>
          <a:ext cx="2264826" cy="7247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kern="1200" dirty="0" smtClean="0"/>
            <a:t>CGRAI</a:t>
          </a:r>
          <a:endParaRPr lang="pt-BR" sz="4700" kern="1200" dirty="0"/>
        </a:p>
      </dsp:txBody>
      <dsp:txXfrm>
        <a:off x="2810936" y="1813296"/>
        <a:ext cx="2264826" cy="724744"/>
      </dsp:txXfrm>
    </dsp:sp>
    <dsp:sp modelId="{B42A7C65-82FA-4BE7-B7E0-6D796D256BCE}">
      <dsp:nvSpPr>
        <dsp:cNvPr id="0" name=""/>
        <dsp:cNvSpPr/>
      </dsp:nvSpPr>
      <dsp:spPr>
        <a:xfrm>
          <a:off x="6117583" y="1609462"/>
          <a:ext cx="1132413" cy="11324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AC42E-9BDF-413A-A9C6-17D0FA3A45F0}">
      <dsp:nvSpPr>
        <dsp:cNvPr id="0" name=""/>
        <dsp:cNvSpPr/>
      </dsp:nvSpPr>
      <dsp:spPr>
        <a:xfrm>
          <a:off x="6117583" y="1609462"/>
          <a:ext cx="1132413" cy="11324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28F04-B7D4-4965-956B-ADC0E5FE8F3D}">
      <dsp:nvSpPr>
        <dsp:cNvPr id="0" name=""/>
        <dsp:cNvSpPr/>
      </dsp:nvSpPr>
      <dsp:spPr>
        <a:xfrm>
          <a:off x="5551377" y="1813296"/>
          <a:ext cx="2264826" cy="7247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kern="1200" dirty="0" smtClean="0"/>
            <a:t>CGOUV</a:t>
          </a:r>
          <a:endParaRPr lang="pt-BR" sz="4700" kern="1200" dirty="0"/>
        </a:p>
      </dsp:txBody>
      <dsp:txXfrm>
        <a:off x="5551377" y="1813296"/>
        <a:ext cx="2264826" cy="724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9E11-FDB5-4C88-9698-2AEC9889DB0C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67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9E11-FDB5-4C88-9698-2AEC9889DB0C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06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9E11-FDB5-4C88-9698-2AEC9889DB0C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43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3115-CDBD-483B-A989-4994A6FB775E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02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3115-CDBD-483B-A989-4994A6FB775E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568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3115-CDBD-483B-A989-4994A6FB775E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377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3115-CDBD-483B-A989-4994A6FB775E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30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3115-CDBD-483B-A989-4994A6FB775E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542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3115-CDBD-483B-A989-4994A6FB775E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000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3115-CDBD-483B-A989-4994A6FB775E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043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3115-CDBD-483B-A989-4994A6FB775E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87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9E11-FDB5-4C88-9698-2AEC9889DB0C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057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3115-CDBD-483B-A989-4994A6FB775E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624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3115-CDBD-483B-A989-4994A6FB775E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954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3115-CDBD-483B-A989-4994A6FB775E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021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3115-CDBD-483B-A989-4994A6FB775E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33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9E11-FDB5-4C88-9698-2AEC9889DB0C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04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9E11-FDB5-4C88-9698-2AEC9889DB0C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61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9E11-FDB5-4C88-9698-2AEC9889DB0C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48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9E11-FDB5-4C88-9698-2AEC9889DB0C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30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9E11-FDB5-4C88-9698-2AEC9889DB0C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52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9E11-FDB5-4C88-9698-2AEC9889DB0C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04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9E11-FDB5-4C88-9698-2AEC9889DB0C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52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9E11-FDB5-4C88-9698-2AEC9889DB0C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45"/>
            <a:ext cx="9144000" cy="68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4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3115-CDBD-483B-A989-4994A6FB775E}" type="datetimeFigureOut">
              <a:rPr lang="pt-BR" smtClean="0"/>
              <a:t>03/07/2015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8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vidorias.gov.b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istema.ouvidorias.gov.br/publico/Manifestacao/RegistrarManifestacaoLogin.asp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acessoainformacao.gov.br/sistema/site/index.html?ReturnUrl=/sistema/" TargetMode="Externa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doradus2/dashboards/apps/ouvidoria/por_orgao.asp?t=superher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52054" y="2587337"/>
            <a:ext cx="7793182" cy="1319645"/>
          </a:xfrm>
        </p:spPr>
        <p:txBody>
          <a:bodyPr>
            <a:normAutofit/>
          </a:bodyPr>
          <a:lstStyle/>
          <a:p>
            <a:pPr algn="l"/>
            <a:r>
              <a:rPr lang="pt-BR" sz="4800" dirty="0" smtClean="0">
                <a:latin typeface="+mn-lt"/>
              </a:rPr>
              <a:t>Ouvidoria – Geral da União</a:t>
            </a:r>
            <a:endParaRPr lang="pt-BR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4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"/>
          <a:stretch/>
        </p:blipFill>
        <p:spPr>
          <a:xfrm>
            <a:off x="0" y="1395865"/>
            <a:ext cx="9144000" cy="4843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27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4" b="15991"/>
          <a:stretch/>
        </p:blipFill>
        <p:spPr>
          <a:xfrm>
            <a:off x="0" y="1537853"/>
            <a:ext cx="9144000" cy="4500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969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4"/>
          <a:stretch/>
        </p:blipFill>
        <p:spPr>
          <a:xfrm>
            <a:off x="0" y="1397431"/>
            <a:ext cx="9143999" cy="4771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9"/>
          <a:stretch/>
        </p:blipFill>
        <p:spPr>
          <a:xfrm>
            <a:off x="-1" y="1386400"/>
            <a:ext cx="9144000" cy="47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1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4"/>
          <a:stretch/>
        </p:blipFill>
        <p:spPr>
          <a:xfrm>
            <a:off x="0" y="1388661"/>
            <a:ext cx="9144000" cy="4806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1682368" y="2390639"/>
            <a:ext cx="236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Ouvidorias.gov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1"/>
          <a:stretch/>
        </p:blipFill>
        <p:spPr bwMode="auto">
          <a:xfrm>
            <a:off x="1780610" y="2913859"/>
            <a:ext cx="5109588" cy="30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07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4"/>
          <a:stretch/>
        </p:blipFill>
        <p:spPr>
          <a:xfrm>
            <a:off x="0" y="1388661"/>
            <a:ext cx="9144000" cy="4806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Conector reto 9"/>
          <p:cNvCxnSpPr/>
          <p:nvPr/>
        </p:nvCxnSpPr>
        <p:spPr>
          <a:xfrm>
            <a:off x="3992451" y="4361783"/>
            <a:ext cx="118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marcosgl\AppData\Local\Microsoft\Windows\Temporary Internet Files\Content.Outlook\LKMDVSE2\exemplo-sistema eouv_2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/>
          <a:srcRect b="20059"/>
          <a:stretch/>
        </p:blipFill>
        <p:spPr bwMode="auto">
          <a:xfrm>
            <a:off x="1536944" y="3172771"/>
            <a:ext cx="3318176" cy="237802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8936" t="7963" r="10924" b="7124"/>
          <a:stretch/>
        </p:blipFill>
        <p:spPr>
          <a:xfrm>
            <a:off x="5177307" y="3172771"/>
            <a:ext cx="3499343" cy="237802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682368" y="2390639"/>
            <a:ext cx="4697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INTEGRAÇÃO DE E-OUV E E-SIC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5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82368" y="2390639"/>
            <a:ext cx="3007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Sala das Ouvidorias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01" y="3078050"/>
            <a:ext cx="3276103" cy="251260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400"/>
            <a:ext cx="9144000" cy="54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1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6" y="967990"/>
            <a:ext cx="7679792" cy="58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06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Competências - CGCID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É </a:t>
            </a:r>
            <a:r>
              <a:rPr lang="pt-BR" dirty="0" smtClean="0"/>
              <a:t>o </a:t>
            </a:r>
            <a:r>
              <a:rPr lang="pt-BR" dirty="0"/>
              <a:t>setor responsável por receber e dar encaminhamento às denúncias, reclamações, </a:t>
            </a:r>
            <a:r>
              <a:rPr lang="pt-BR" dirty="0" smtClean="0"/>
              <a:t>sugestões, solicitações </a:t>
            </a:r>
            <a:r>
              <a:rPr lang="pt-BR" dirty="0"/>
              <a:t>e elogios enviados pelo cidadão à </a:t>
            </a:r>
            <a:r>
              <a:rPr lang="pt-BR" dirty="0" smtClean="0"/>
              <a:t>CGU. </a:t>
            </a:r>
          </a:p>
          <a:p>
            <a:pPr algn="just"/>
            <a:r>
              <a:rPr lang="pt-BR" dirty="0" smtClean="0"/>
              <a:t>As </a:t>
            </a:r>
            <a:r>
              <a:rPr lang="pt-BR" dirty="0"/>
              <a:t>denúncias, caso habilitadas, são encaminhadas à SFC ou à</a:t>
            </a:r>
            <a:r>
              <a:rPr lang="pt-BR" dirty="0" smtClean="0"/>
              <a:t> </a:t>
            </a:r>
            <a:r>
              <a:rPr lang="pt-BR" dirty="0"/>
              <a:t>CRG.  </a:t>
            </a:r>
            <a:endParaRPr lang="pt-BR" dirty="0" smtClean="0"/>
          </a:p>
          <a:p>
            <a:pPr algn="just"/>
            <a:r>
              <a:rPr lang="pt-BR" dirty="0" smtClean="0"/>
              <a:t>As </a:t>
            </a:r>
            <a:r>
              <a:rPr lang="pt-BR" dirty="0"/>
              <a:t>reclamações, </a:t>
            </a:r>
            <a:r>
              <a:rPr lang="pt-BR" dirty="0" smtClean="0"/>
              <a:t>sugestões, solicitações e </a:t>
            </a:r>
            <a:r>
              <a:rPr lang="pt-BR" dirty="0"/>
              <a:t>elogios, por sua vez, são transmitidos aos órgãos citados. </a:t>
            </a:r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CGCID serve de interface entre a população e os órgãos do serviço público federal, prestando assistência, orientações e esclarecimentos aos </a:t>
            </a:r>
            <a:r>
              <a:rPr lang="pt-BR" dirty="0" smtClean="0"/>
              <a:t>cidadãos.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66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936" y="789709"/>
            <a:ext cx="7985414" cy="135081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Denúncias – 9.000/ano – </a:t>
            </a:r>
            <a:br>
              <a:rPr lang="pt-BR" dirty="0" smtClean="0"/>
            </a:br>
            <a:r>
              <a:rPr lang="pt-BR" dirty="0" smtClean="0"/>
              <a:t>Total de manifestações 16.000/ano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20500"/>
              </p:ext>
            </p:extLst>
          </p:nvPr>
        </p:nvGraphicFramePr>
        <p:xfrm>
          <a:off x="670214" y="2140527"/>
          <a:ext cx="8224404" cy="4659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83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Localidade das denúncias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034487"/>
              </p:ext>
            </p:extLst>
          </p:nvPr>
        </p:nvGraphicFramePr>
        <p:xfrm>
          <a:off x="254576" y="1690689"/>
          <a:ext cx="8525741" cy="487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5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r>
              <a:rPr lang="pt-BR" dirty="0" smtClean="0"/>
              <a:t>Competências - SIC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012661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Responsável pelo recebimento dos pedidos de acesso à informação dirigidos à CGU</a:t>
            </a:r>
          </a:p>
          <a:p>
            <a:r>
              <a:rPr lang="pt-BR" dirty="0"/>
              <a:t>Redirecionamento ao representante da área demandada</a:t>
            </a:r>
          </a:p>
          <a:p>
            <a:r>
              <a:rPr lang="pt-BR" dirty="0"/>
              <a:t>Auxílio na elaboração da resposta</a:t>
            </a:r>
          </a:p>
          <a:p>
            <a:r>
              <a:rPr lang="pt-BR" dirty="0"/>
              <a:t>Postagem da </a:t>
            </a:r>
            <a:r>
              <a:rPr lang="pt-BR" dirty="0" smtClean="0"/>
              <a:t>resposta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3200" b="1" dirty="0" smtClean="0">
                <a:solidFill>
                  <a:srgbClr val="000099"/>
                </a:solidFill>
              </a:rPr>
              <a:t>4.000</a:t>
            </a:r>
            <a:r>
              <a:rPr lang="pt-BR" sz="3200" dirty="0" smtClean="0">
                <a:solidFill>
                  <a:srgbClr val="000099"/>
                </a:solidFill>
              </a:rPr>
              <a:t> </a:t>
            </a:r>
            <a:r>
              <a:rPr lang="pt-BR" sz="3200" dirty="0">
                <a:solidFill>
                  <a:srgbClr val="000099"/>
                </a:solidFill>
              </a:rPr>
              <a:t>pedidos desde a entrada em vigor da </a:t>
            </a:r>
            <a:r>
              <a:rPr lang="pt-BR" sz="3200" dirty="0" smtClean="0">
                <a:solidFill>
                  <a:srgbClr val="000099"/>
                </a:solidFill>
              </a:rPr>
              <a:t>LAI.</a:t>
            </a:r>
          </a:p>
          <a:p>
            <a:pPr marL="0" indent="0" algn="ctr">
              <a:buNone/>
            </a:pPr>
            <a:r>
              <a:rPr lang="pt-BR" sz="2600" dirty="0">
                <a:solidFill>
                  <a:srgbClr val="000099"/>
                </a:solidFill>
              </a:rPr>
              <a:t>(</a:t>
            </a:r>
            <a:r>
              <a:rPr lang="pt-BR" sz="2600" dirty="0" smtClean="0">
                <a:solidFill>
                  <a:srgbClr val="000099"/>
                </a:solidFill>
              </a:rPr>
              <a:t>até 02/07/15)</a:t>
            </a:r>
            <a:endParaRPr lang="pt-BR" sz="26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74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Competências - CGRAI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3200" dirty="0"/>
              <a:t>A Coordenação-Geral de Recursos de Acesso à Informação – CGRAI, setor mais recente a integrar os quadros da Ouvidoria-Geral da União, foi criada a partir da necessidade de suprir a demanda recursal gerada pela Lei de Acesso à Informação</a:t>
            </a:r>
            <a:r>
              <a:rPr lang="pt-BR" sz="3200" dirty="0" smtClean="0"/>
              <a:t>.</a:t>
            </a:r>
          </a:p>
          <a:p>
            <a:pPr marL="0" indent="0" algn="ctr">
              <a:buNone/>
            </a:pPr>
            <a:endParaRPr lang="pt-BR" sz="3200" dirty="0" smtClean="0"/>
          </a:p>
          <a:p>
            <a:pPr marL="0" indent="0" algn="ctr">
              <a:buNone/>
            </a:pPr>
            <a:r>
              <a:rPr lang="pt-BR" sz="3200" dirty="0" smtClean="0">
                <a:solidFill>
                  <a:srgbClr val="000099"/>
                </a:solidFill>
              </a:rPr>
              <a:t>Recursos à CGU – </a:t>
            </a:r>
            <a:r>
              <a:rPr lang="pt-BR" sz="3200" b="1" dirty="0" smtClean="0">
                <a:solidFill>
                  <a:srgbClr val="000099"/>
                </a:solidFill>
              </a:rPr>
              <a:t>3.209</a:t>
            </a:r>
            <a:r>
              <a:rPr lang="pt-BR" sz="3200" dirty="0" smtClean="0">
                <a:solidFill>
                  <a:srgbClr val="000099"/>
                </a:solidFill>
              </a:rPr>
              <a:t> recebidos </a:t>
            </a:r>
            <a:r>
              <a:rPr lang="pt-BR" sz="3200" dirty="0">
                <a:solidFill>
                  <a:srgbClr val="000099"/>
                </a:solidFill>
              </a:rPr>
              <a:t>e </a:t>
            </a:r>
            <a:r>
              <a:rPr lang="pt-BR" sz="3200" b="1" dirty="0">
                <a:solidFill>
                  <a:srgbClr val="000099"/>
                </a:solidFill>
              </a:rPr>
              <a:t>3.063</a:t>
            </a:r>
            <a:r>
              <a:rPr lang="pt-BR" sz="3200" dirty="0">
                <a:solidFill>
                  <a:srgbClr val="000099"/>
                </a:solidFill>
              </a:rPr>
              <a:t> </a:t>
            </a:r>
            <a:r>
              <a:rPr lang="pt-BR" sz="3200" dirty="0" smtClean="0">
                <a:solidFill>
                  <a:srgbClr val="000099"/>
                </a:solidFill>
              </a:rPr>
              <a:t>julgados.</a:t>
            </a:r>
          </a:p>
          <a:p>
            <a:pPr marL="0" indent="0" algn="ctr">
              <a:buNone/>
            </a:pPr>
            <a:r>
              <a:rPr lang="pt-BR" dirty="0">
                <a:solidFill>
                  <a:srgbClr val="000099"/>
                </a:solidFill>
              </a:rPr>
              <a:t>(até 02/07/15</a:t>
            </a:r>
            <a:r>
              <a:rPr lang="pt-BR" dirty="0" smtClean="0">
                <a:solidFill>
                  <a:srgbClr val="000099"/>
                </a:solidFill>
              </a:rPr>
              <a:t>)</a:t>
            </a:r>
            <a:endParaRPr lang="pt-BR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45" t="13938" r="10500" b="8606"/>
          <a:stretch/>
        </p:blipFill>
        <p:spPr>
          <a:xfrm>
            <a:off x="1506682" y="1787236"/>
            <a:ext cx="6473536" cy="50177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877" y="489817"/>
            <a:ext cx="7767205" cy="975301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Recursos à CGU</a:t>
            </a:r>
            <a:endParaRPr lang="pt-BR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68876" y="1151518"/>
            <a:ext cx="7767205" cy="975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Tipo das decisões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3518" y="6376700"/>
            <a:ext cx="2660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Atualizado em </a:t>
            </a:r>
            <a:r>
              <a:rPr lang="pt-BR" sz="1600" b="1" dirty="0" smtClean="0"/>
              <a:t>30/06/15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6967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Competências CGOUV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É </a:t>
            </a:r>
            <a:r>
              <a:rPr lang="pt-BR" dirty="0"/>
              <a:t>responsável por orientar tecnicamente as Ouvidorias Federais, organizar e interpretar o conjunto de manifestações recebidas por elas, além de realizar avaliações quanto à satisfação dos usuários dos serviços públicos.</a:t>
            </a:r>
          </a:p>
          <a:p>
            <a:pPr algn="just"/>
            <a:r>
              <a:rPr lang="pt-BR" dirty="0"/>
              <a:t>Seu principal objetivo é garantir atendimento de excelência, aprimorar as políticas e serviços públicos e, principalmente, fortalecer a participação social.</a:t>
            </a:r>
          </a:p>
          <a:p>
            <a:pPr algn="just"/>
            <a:r>
              <a:rPr lang="pt-BR" dirty="0"/>
              <a:t>A CGOUV oferece, ainda, cursos de formação e capacitação para qualificar os ouvidores públicos, servidores e colaboradores que atuam neste setor.</a:t>
            </a:r>
          </a:p>
          <a:p>
            <a:pPr algn="just"/>
            <a:r>
              <a:rPr lang="pt-BR" dirty="0"/>
              <a:t>A coordenação também realiza visitas técnicas periódicas para estreitar o relacionamento com as ouvidorias.</a:t>
            </a:r>
          </a:p>
          <a:p>
            <a:pPr algn="just"/>
            <a:r>
              <a:rPr lang="pt-BR" dirty="0"/>
              <a:t>Anualmente, a CGOUV organiza uma reunião-geral, promovida pela OGU, com o intuito de promover a integração entre as Ouvidorias Públicas.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04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1440</TotalTime>
  <Words>363</Words>
  <Application>Microsoft Office PowerPoint</Application>
  <PresentationFormat>Apresentação na tela (4:3)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Personalizar design</vt:lpstr>
      <vt:lpstr>Ouvidoria – Geral da União</vt:lpstr>
      <vt:lpstr>Estrutura</vt:lpstr>
      <vt:lpstr>Competências - CGCID</vt:lpstr>
      <vt:lpstr>Denúncias – 9.000/ano –  Total de manifestações 16.000/ano</vt:lpstr>
      <vt:lpstr>Localidade das denúncias</vt:lpstr>
      <vt:lpstr>Competências - SIC</vt:lpstr>
      <vt:lpstr>Competências - CGRAI</vt:lpstr>
      <vt:lpstr>Recursos à CGU</vt:lpstr>
      <vt:lpstr>Competências CGOUV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CONTROLADORIA-GERAL DA UNIÃO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Fernanda Montenegro Calado</cp:lastModifiedBy>
  <cp:revision>33</cp:revision>
  <dcterms:created xsi:type="dcterms:W3CDTF">2015-03-27T13:31:09Z</dcterms:created>
  <dcterms:modified xsi:type="dcterms:W3CDTF">2015-07-03T19:08:34Z</dcterms:modified>
</cp:coreProperties>
</file>