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592D-C6BA-4389-AFA5-C9423A8CEE89}" type="datetimeFigureOut">
              <a:rPr lang="en-GB" smtClean="0"/>
              <a:t>20/08/2014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A4FEC-CFCF-44B7-B8D2-562E8CA3F82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4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A4FEC-CFCF-44B7-B8D2-562E8CA3F82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pt-BR" dirty="0" smtClean="0"/>
              <a:t>Cooperação Brasil – Reino Unido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Projeto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“</a:t>
            </a:r>
            <a:r>
              <a:rPr lang="pt-BR" dirty="0" err="1" smtClean="0"/>
              <a:t>Improving</a:t>
            </a:r>
            <a:r>
              <a:rPr lang="pt-BR" dirty="0" smtClean="0"/>
              <a:t> Business </a:t>
            </a:r>
            <a:r>
              <a:rPr lang="pt-BR" dirty="0" err="1" smtClean="0"/>
              <a:t>Environment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r>
              <a:rPr lang="pt-BR" dirty="0" smtClean="0"/>
              <a:t> </a:t>
            </a:r>
            <a:r>
              <a:rPr lang="pt-BR" dirty="0" err="1" smtClean="0"/>
              <a:t>Transparency</a:t>
            </a:r>
            <a:r>
              <a:rPr lang="pt-BR" dirty="0" smtClean="0"/>
              <a:t> in São Paulo </a:t>
            </a:r>
            <a:r>
              <a:rPr lang="pt-BR" dirty="0" err="1" smtClean="0"/>
              <a:t>state</a:t>
            </a:r>
            <a:r>
              <a:rPr lang="pt-BR" dirty="0" smtClean="0"/>
              <a:t>” </a:t>
            </a:r>
            <a:endParaRPr lang="pt-BR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5736" y="2276872"/>
            <a:ext cx="4968552" cy="15967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Principal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 Apoiar o desenvolvimento do ambiente de negócios no Estado de São Paulo, por meio da implementação do Plano de Transparência do Estado. 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Dois Focos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Apoiar o melhor gerenciamento de dados abertos no Estado, ligando as bases de dados em uma plataforma única e de fácil entendimento dos cidadãos e empresas. </a:t>
            </a:r>
          </a:p>
          <a:p>
            <a:pPr marL="514350" indent="-514350">
              <a:buNone/>
            </a:pPr>
            <a:r>
              <a:rPr lang="pt-BR" sz="2800" dirty="0" smtClean="0"/>
              <a:t>      Setores prioritários como piloto: transporte, educação ou saúde. </a:t>
            </a:r>
          </a:p>
          <a:p>
            <a:pPr marL="514350" indent="-514350">
              <a:buNone/>
            </a:pPr>
            <a:r>
              <a:rPr lang="pt-BR" sz="2800" dirty="0" smtClean="0"/>
              <a:t>      Espera-se que essas informações sejam utilizadas para a criação de novos nichos de negócios sociais, como a criação de aplicativos.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t-BR" dirty="0" smtClean="0"/>
              <a:t>2.  Apoiar a implementação da Lei Anticorrupção no Estado de São Paulo, a partir do Decreto recém publicado, tendo como base o UK </a:t>
            </a:r>
            <a:r>
              <a:rPr lang="pt-BR" dirty="0" err="1" smtClean="0"/>
              <a:t>Bribery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, publicado em 2010.</a:t>
            </a:r>
          </a:p>
          <a:p>
            <a:pPr marL="514350" indent="-514350">
              <a:buNone/>
            </a:pPr>
            <a:r>
              <a:rPr lang="pt-BR" dirty="0" smtClean="0"/>
              <a:t>      </a:t>
            </a:r>
          </a:p>
          <a:p>
            <a:pPr marL="514350" indent="-514350">
              <a:buNone/>
            </a:pPr>
            <a:r>
              <a:rPr lang="pt-BR" dirty="0" smtClean="0"/>
              <a:t>      Foco em medidas de investigação e punição de pessoas jurídicas.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160</Words>
  <Application>Microsoft Office PowerPoint</Application>
  <PresentationFormat>Apresentação na tela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Cooperação Brasil – Reino Unido </vt:lpstr>
      <vt:lpstr>Objetivo Principal</vt:lpstr>
      <vt:lpstr>Dois Focos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1629VCR</cp:lastModifiedBy>
  <cp:revision>8</cp:revision>
  <dcterms:created xsi:type="dcterms:W3CDTF">2013-08-07T20:33:48Z</dcterms:created>
  <dcterms:modified xsi:type="dcterms:W3CDTF">2014-08-20T19:57:31Z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UNCLASSIFIED</vt:lpwstr>
  </property>
  <property fmtid="{D5CDD505-2E9C-101B-9397-08002B2CF9AE}" pid="5" name="AlternativeTitle">
    <vt:lpwstr/>
  </property>
  <property fmtid="{D5CDD505-2E9C-101B-9397-08002B2CF9AE}" pid="6" name="BusinessUnit">
    <vt:lpwstr> 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MaintainMarking">
    <vt:lpwstr>True</vt:lpwstr>
  </property>
  <property fmtid="{D5CDD505-2E9C-101B-9397-08002B2CF9AE}" pid="12" name="Created">
    <vt:filetime>2013-08-07T03:00:00Z</vt:filetime>
  </property>
</Properties>
</file>