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63" r:id="rId2"/>
    <p:sldId id="387" r:id="rId3"/>
    <p:sldId id="386" r:id="rId4"/>
    <p:sldId id="384" r:id="rId5"/>
    <p:sldId id="365" r:id="rId6"/>
    <p:sldId id="366" r:id="rId7"/>
    <p:sldId id="381" r:id="rId8"/>
    <p:sldId id="382" r:id="rId9"/>
    <p:sldId id="367" r:id="rId10"/>
    <p:sldId id="368" r:id="rId11"/>
    <p:sldId id="369" r:id="rId12"/>
    <p:sldId id="370" r:id="rId13"/>
    <p:sldId id="371" r:id="rId14"/>
    <p:sldId id="335" r:id="rId15"/>
    <p:sldId id="336" r:id="rId16"/>
    <p:sldId id="376" r:id="rId17"/>
    <p:sldId id="383" r:id="rId18"/>
    <p:sldId id="337" r:id="rId19"/>
    <p:sldId id="338" r:id="rId20"/>
    <p:sldId id="339" r:id="rId21"/>
    <p:sldId id="340" r:id="rId22"/>
    <p:sldId id="377" r:id="rId23"/>
    <p:sldId id="379" r:id="rId24"/>
    <p:sldId id="380" r:id="rId25"/>
    <p:sldId id="374" r:id="rId26"/>
    <p:sldId id="344" r:id="rId27"/>
    <p:sldId id="375" r:id="rId28"/>
    <p:sldId id="325" r:id="rId29"/>
  </p:sldIdLst>
  <p:sldSz cx="9144000" cy="6858000" type="screen4x3"/>
  <p:notesSz cx="6819900" cy="9931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42"/>
    <a:srgbClr val="17375E"/>
    <a:srgbClr val="583270"/>
    <a:srgbClr val="1A8317"/>
    <a:srgbClr val="0F4D1E"/>
    <a:srgbClr val="547636"/>
    <a:srgbClr val="860000"/>
    <a:srgbClr val="C00000"/>
    <a:srgbClr val="2942AD"/>
    <a:srgbClr val="AF48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01" autoAdjust="0"/>
  </p:normalViewPr>
  <p:slideViewPr>
    <p:cSldViewPr>
      <p:cViewPr>
        <p:scale>
          <a:sx n="73" d="100"/>
          <a:sy n="73" d="100"/>
        </p:scale>
        <p:origin x="-1884" y="-5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C81CD0CB-AE84-46B6-9FED-B46031C01BB5}">
      <dgm:prSet phldrT="[Texto]" custT="1"/>
      <dgm:spPr/>
      <dgm:t>
        <a:bodyPr/>
        <a:lstStyle/>
        <a:p>
          <a:r>
            <a:rPr lang="pt-BR" sz="2800" b="1" dirty="0" smtClean="0">
              <a:latin typeface="Calibri" panose="020F0502020204030204" pitchFamily="34" charset="0"/>
              <a:cs typeface="Calibri" panose="020F0502020204030204" pitchFamily="34" charset="0"/>
            </a:rPr>
            <a:t>Responsabilização Administrativa</a:t>
          </a:r>
          <a:endParaRPr lang="pt-BR" sz="2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8B35AEC-F841-439A-ABDA-A827FCD7DD83}" type="parTrans" cxnId="{9921E7F6-6A12-461C-8369-19FE6A19F213}">
      <dgm:prSet/>
      <dgm:spPr/>
      <dgm:t>
        <a:bodyPr/>
        <a:lstStyle/>
        <a:p>
          <a:endParaRPr lang="pt-BR"/>
        </a:p>
      </dgm:t>
    </dgm:pt>
    <dgm:pt modelId="{2BD30415-DFED-4077-93C9-409255217CBB}" type="sibTrans" cxnId="{9921E7F6-6A12-461C-8369-19FE6A19F213}">
      <dgm:prSet/>
      <dgm:spPr/>
      <dgm:t>
        <a:bodyPr/>
        <a:lstStyle/>
        <a:p>
          <a:endParaRPr lang="pt-BR"/>
        </a:p>
      </dgm:t>
    </dgm:pt>
    <dgm:pt modelId="{596108E4-F404-4FD6-BC93-9E804CDB4CD4}">
      <dgm:prSet phldrT="[Texto]" custT="1"/>
      <dgm:spPr/>
      <dgm:t>
        <a:bodyPr/>
        <a:lstStyle/>
        <a:p>
          <a:r>
            <a:rPr lang="pt-BR" sz="2800" b="1" dirty="0" smtClean="0">
              <a:latin typeface="Calibri" panose="020F0502020204030204" pitchFamily="34" charset="0"/>
              <a:cs typeface="Calibri" panose="020F0502020204030204" pitchFamily="34" charset="0"/>
            </a:rPr>
            <a:t>Multa: Regras para o Cálculo</a:t>
          </a:r>
          <a:endParaRPr lang="pt-BR" sz="2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9F7AFD6-5B0C-4694-8227-67468BA30A5A}" type="parTrans" cxnId="{5EBF6E1E-F49A-4BB4-89E4-D85F4BB80B50}">
      <dgm:prSet/>
      <dgm:spPr/>
      <dgm:t>
        <a:bodyPr/>
        <a:lstStyle/>
        <a:p>
          <a:endParaRPr lang="pt-BR"/>
        </a:p>
      </dgm:t>
    </dgm:pt>
    <dgm:pt modelId="{8EDF441D-E851-46A1-8F84-71EC1E503ED2}" type="sibTrans" cxnId="{5EBF6E1E-F49A-4BB4-89E4-D85F4BB80B50}">
      <dgm:prSet/>
      <dgm:spPr/>
      <dgm:t>
        <a:bodyPr/>
        <a:lstStyle/>
        <a:p>
          <a:endParaRPr lang="pt-BR"/>
        </a:p>
      </dgm:t>
    </dgm:pt>
    <dgm:pt modelId="{B8F1474E-7D2D-4070-BF09-6FE8B67799F4}">
      <dgm:prSet phldrT="[Texto]" custT="1"/>
      <dgm:spPr/>
      <dgm:t>
        <a:bodyPr/>
        <a:lstStyle/>
        <a:p>
          <a:r>
            <a:rPr lang="pt-BR" sz="2800" b="1" dirty="0" smtClean="0">
              <a:latin typeface="Calibri" panose="020F0502020204030204" pitchFamily="34" charset="0"/>
              <a:cs typeface="Calibri" panose="020F0502020204030204" pitchFamily="34" charset="0"/>
            </a:rPr>
            <a:t>Acordo de Leniência</a:t>
          </a:r>
          <a:endParaRPr lang="pt-BR" sz="2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5E8F8E8-0A69-4C82-A012-761EA67B476C}" type="parTrans" cxnId="{7B931FF7-8613-48EA-8605-DE88155DC7E4}">
      <dgm:prSet/>
      <dgm:spPr/>
      <dgm:t>
        <a:bodyPr/>
        <a:lstStyle/>
        <a:p>
          <a:endParaRPr lang="pt-BR"/>
        </a:p>
      </dgm:t>
    </dgm:pt>
    <dgm:pt modelId="{F170139B-04EE-4634-A676-B3A0DCC0C3AF}" type="sibTrans" cxnId="{7B931FF7-8613-48EA-8605-DE88155DC7E4}">
      <dgm:prSet/>
      <dgm:spPr/>
      <dgm:t>
        <a:bodyPr/>
        <a:lstStyle/>
        <a:p>
          <a:endParaRPr lang="pt-BR"/>
        </a:p>
      </dgm:t>
    </dgm:pt>
    <dgm:pt modelId="{9DAB5CF3-FA28-4553-A02E-8DF5DCDCA65F}">
      <dgm:prSet phldrT="[Texto]" custT="1"/>
      <dgm:spPr/>
      <dgm:t>
        <a:bodyPr/>
        <a:lstStyle/>
        <a:p>
          <a:r>
            <a:rPr lang="pt-BR" sz="2800" b="1" dirty="0" smtClean="0">
              <a:latin typeface="Calibri" panose="020F0502020204030204" pitchFamily="34" charset="0"/>
              <a:cs typeface="Calibri" panose="020F0502020204030204" pitchFamily="34" charset="0"/>
            </a:rPr>
            <a:t>Programa de Integridade </a:t>
          </a:r>
          <a:r>
            <a:rPr lang="pt-BR" sz="2800" b="1" i="1" dirty="0" smtClean="0">
              <a:latin typeface="Calibri" panose="020F0502020204030204" pitchFamily="34" charset="0"/>
              <a:cs typeface="Calibri" panose="020F0502020204030204" pitchFamily="34" charset="0"/>
            </a:rPr>
            <a:t>(</a:t>
          </a:r>
          <a:r>
            <a:rPr lang="pt-BR" sz="2800" b="1" i="1" dirty="0" err="1" smtClean="0">
              <a:latin typeface="Calibri" panose="020F0502020204030204" pitchFamily="34" charset="0"/>
              <a:cs typeface="Calibri" panose="020F0502020204030204" pitchFamily="34" charset="0"/>
            </a:rPr>
            <a:t>Compliance</a:t>
          </a:r>
          <a:r>
            <a:rPr lang="pt-BR" sz="2800" b="1" i="1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pt-BR" sz="2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E2785B1-021A-41CD-A671-15F9C415B70C}" type="parTrans" cxnId="{3C51A276-3D17-415F-BCAF-DAB549D7B827}">
      <dgm:prSet/>
      <dgm:spPr/>
      <dgm:t>
        <a:bodyPr/>
        <a:lstStyle/>
        <a:p>
          <a:endParaRPr lang="pt-BR"/>
        </a:p>
      </dgm:t>
    </dgm:pt>
    <dgm:pt modelId="{2E7AEEE9-33ED-4886-B729-C03C18A82B09}" type="sibTrans" cxnId="{3C51A276-3D17-415F-BCAF-DAB549D7B827}">
      <dgm:prSet/>
      <dgm:spPr/>
      <dgm:t>
        <a:bodyPr/>
        <a:lstStyle/>
        <a:p>
          <a:endParaRPr lang="pt-BR"/>
        </a:p>
      </dgm:t>
    </dgm:pt>
    <dgm:pt modelId="{D1493682-6A97-4772-A21C-30F55494A2E4}">
      <dgm:prSet phldrT="[Texto]" custT="1"/>
      <dgm:spPr/>
      <dgm:t>
        <a:bodyPr/>
        <a:lstStyle/>
        <a:p>
          <a:r>
            <a:rPr lang="pt-BR" sz="2800" b="1" dirty="0" smtClean="0">
              <a:latin typeface="Calibri" panose="020F0502020204030204" pitchFamily="34" charset="0"/>
              <a:cs typeface="Calibri" panose="020F0502020204030204" pitchFamily="34" charset="0"/>
            </a:rPr>
            <a:t>Cadastros Nacionais</a:t>
          </a:r>
          <a:endParaRPr lang="pt-BR" sz="2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ADE94D1-9203-4E16-B87B-94012CFF11BB}" type="parTrans" cxnId="{60CA928A-DD03-44F4-A65C-5349AC6F9B34}">
      <dgm:prSet/>
      <dgm:spPr/>
      <dgm:t>
        <a:bodyPr/>
        <a:lstStyle/>
        <a:p>
          <a:endParaRPr lang="pt-BR"/>
        </a:p>
      </dgm:t>
    </dgm:pt>
    <dgm:pt modelId="{CF21829B-E5E7-4322-A0D1-32554E953578}" type="sibTrans" cxnId="{60CA928A-DD03-44F4-A65C-5349AC6F9B34}">
      <dgm:prSet/>
      <dgm:spPr/>
      <dgm:t>
        <a:bodyPr/>
        <a:lstStyle/>
        <a:p>
          <a:endParaRPr lang="pt-BR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685772A-306E-4AD1-9BDE-599B5C97D814}" type="pres">
      <dgm:prSet presAssocID="{6614277E-B745-4B26-9CB1-4F8E0B11B0C2}" presName="Name1" presStyleCnt="0"/>
      <dgm:spPr/>
      <dgm:t>
        <a:bodyPr/>
        <a:lstStyle/>
        <a:p>
          <a:endParaRPr lang="pt-BR"/>
        </a:p>
      </dgm:t>
    </dgm:pt>
    <dgm:pt modelId="{6BC1E064-1E1E-4AAA-A81E-37D55B3BFDF3}" type="pres">
      <dgm:prSet presAssocID="{6614277E-B745-4B26-9CB1-4F8E0B11B0C2}" presName="cycle" presStyleCnt="0"/>
      <dgm:spPr/>
      <dgm:t>
        <a:bodyPr/>
        <a:lstStyle/>
        <a:p>
          <a:endParaRPr lang="pt-BR"/>
        </a:p>
      </dgm:t>
    </dgm:pt>
    <dgm:pt modelId="{B6BCA3EC-BB8D-4CA7-B0BF-5BB112054027}" type="pres">
      <dgm:prSet presAssocID="{6614277E-B745-4B26-9CB1-4F8E0B11B0C2}" presName="srcNode" presStyleLbl="node1" presStyleIdx="0" presStyleCnt="5"/>
      <dgm:spPr/>
      <dgm:t>
        <a:bodyPr/>
        <a:lstStyle/>
        <a:p>
          <a:endParaRPr lang="pt-BR"/>
        </a:p>
      </dgm:t>
    </dgm:pt>
    <dgm:pt modelId="{A8340753-BF6E-42DF-BF5F-9BB883B2FE49}" type="pres">
      <dgm:prSet presAssocID="{6614277E-B745-4B26-9CB1-4F8E0B11B0C2}" presName="conn" presStyleLbl="parChTrans1D2" presStyleIdx="0" presStyleCnt="1"/>
      <dgm:spPr/>
      <dgm:t>
        <a:bodyPr/>
        <a:lstStyle/>
        <a:p>
          <a:endParaRPr lang="en-US"/>
        </a:p>
      </dgm:t>
    </dgm:pt>
    <dgm:pt modelId="{8AC83646-E1E0-464E-A9CF-9E80F72564FD}" type="pres">
      <dgm:prSet presAssocID="{6614277E-B745-4B26-9CB1-4F8E0B11B0C2}" presName="extraNode" presStyleLbl="node1" presStyleIdx="0" presStyleCnt="5"/>
      <dgm:spPr/>
      <dgm:t>
        <a:bodyPr/>
        <a:lstStyle/>
        <a:p>
          <a:endParaRPr lang="pt-BR"/>
        </a:p>
      </dgm:t>
    </dgm:pt>
    <dgm:pt modelId="{0C1216A9-144A-437B-BFD2-A19EEB82C1AE}" type="pres">
      <dgm:prSet presAssocID="{6614277E-B745-4B26-9CB1-4F8E0B11B0C2}" presName="dstNode" presStyleLbl="node1" presStyleIdx="0" presStyleCnt="5"/>
      <dgm:spPr/>
      <dgm:t>
        <a:bodyPr/>
        <a:lstStyle/>
        <a:p>
          <a:endParaRPr lang="pt-BR"/>
        </a:p>
      </dgm:t>
    </dgm:pt>
    <dgm:pt modelId="{02157F34-BF2E-4545-A48F-9B4270431163}" type="pres">
      <dgm:prSet presAssocID="{C81CD0CB-AE84-46B6-9FED-B46031C01BB5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C2C1A9-7643-4E17-9859-309384302A9A}" type="pres">
      <dgm:prSet presAssocID="{C81CD0CB-AE84-46B6-9FED-B46031C01BB5}" presName="accent_1" presStyleCnt="0"/>
      <dgm:spPr/>
      <dgm:t>
        <a:bodyPr/>
        <a:lstStyle/>
        <a:p>
          <a:endParaRPr lang="pt-BR"/>
        </a:p>
      </dgm:t>
    </dgm:pt>
    <dgm:pt modelId="{6A8BE0FA-D9BA-4891-9A97-DC5421BFACA8}" type="pres">
      <dgm:prSet presAssocID="{C81CD0CB-AE84-46B6-9FED-B46031C01BB5}" presName="accentRepeatNode" presStyleLbl="solidFgAcc1" presStyleIdx="0" presStyleCnt="5"/>
      <dgm:spPr/>
      <dgm:t>
        <a:bodyPr/>
        <a:lstStyle/>
        <a:p>
          <a:endParaRPr lang="pt-BR"/>
        </a:p>
      </dgm:t>
    </dgm:pt>
    <dgm:pt modelId="{1606FCEE-A09B-4796-80E9-95A02AE91DEA}" type="pres">
      <dgm:prSet presAssocID="{596108E4-F404-4FD6-BC93-9E804CDB4CD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6D4CC68-73A9-4971-A1BF-AC66A87BFCEB}" type="pres">
      <dgm:prSet presAssocID="{596108E4-F404-4FD6-BC93-9E804CDB4CD4}" presName="accent_2" presStyleCnt="0"/>
      <dgm:spPr/>
      <dgm:t>
        <a:bodyPr/>
        <a:lstStyle/>
        <a:p>
          <a:endParaRPr lang="pt-BR"/>
        </a:p>
      </dgm:t>
    </dgm:pt>
    <dgm:pt modelId="{A87C3D84-6099-4CA2-B5AC-8EC8B58EFB09}" type="pres">
      <dgm:prSet presAssocID="{596108E4-F404-4FD6-BC93-9E804CDB4CD4}" presName="accentRepeatNode" presStyleLbl="solidFgAcc1" presStyleIdx="1" presStyleCnt="5"/>
      <dgm:spPr/>
      <dgm:t>
        <a:bodyPr/>
        <a:lstStyle/>
        <a:p>
          <a:endParaRPr lang="pt-BR"/>
        </a:p>
      </dgm:t>
    </dgm:pt>
    <dgm:pt modelId="{774FB993-C972-4CDB-A4A6-A9DE93269593}" type="pres">
      <dgm:prSet presAssocID="{B8F1474E-7D2D-4070-BF09-6FE8B67799F4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C2C0BD-760F-4A99-A3F5-63E3CA764CF6}" type="pres">
      <dgm:prSet presAssocID="{B8F1474E-7D2D-4070-BF09-6FE8B67799F4}" presName="accent_3" presStyleCnt="0"/>
      <dgm:spPr/>
      <dgm:t>
        <a:bodyPr/>
        <a:lstStyle/>
        <a:p>
          <a:endParaRPr lang="pt-BR"/>
        </a:p>
      </dgm:t>
    </dgm:pt>
    <dgm:pt modelId="{821B371B-7FB8-476B-8B92-5BA5E71D871F}" type="pres">
      <dgm:prSet presAssocID="{B8F1474E-7D2D-4070-BF09-6FE8B67799F4}" presName="accentRepeatNode" presStyleLbl="solidFgAcc1" presStyleIdx="2" presStyleCnt="5"/>
      <dgm:spPr/>
      <dgm:t>
        <a:bodyPr/>
        <a:lstStyle/>
        <a:p>
          <a:endParaRPr lang="pt-BR"/>
        </a:p>
      </dgm:t>
    </dgm:pt>
    <dgm:pt modelId="{5999A578-C04C-4FA9-AD5C-AAB9978212C8}" type="pres">
      <dgm:prSet presAssocID="{9DAB5CF3-FA28-4553-A02E-8DF5DCDCA65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B9DB7F-F6B2-4FDE-B33E-CB963D4F6619}" type="pres">
      <dgm:prSet presAssocID="{9DAB5CF3-FA28-4553-A02E-8DF5DCDCA65F}" presName="accent_4" presStyleCnt="0"/>
      <dgm:spPr/>
      <dgm:t>
        <a:bodyPr/>
        <a:lstStyle/>
        <a:p>
          <a:endParaRPr lang="pt-BR"/>
        </a:p>
      </dgm:t>
    </dgm:pt>
    <dgm:pt modelId="{335CF424-A670-4355-8FF1-3DD5DC68D00B}" type="pres">
      <dgm:prSet presAssocID="{9DAB5CF3-FA28-4553-A02E-8DF5DCDCA65F}" presName="accentRepeatNode" presStyleLbl="solidFgAcc1" presStyleIdx="3" presStyleCnt="5"/>
      <dgm:spPr/>
      <dgm:t>
        <a:bodyPr/>
        <a:lstStyle/>
        <a:p>
          <a:endParaRPr lang="pt-BR"/>
        </a:p>
      </dgm:t>
    </dgm:pt>
    <dgm:pt modelId="{D5F70317-2435-4EF4-8059-C8CC68905612}" type="pres">
      <dgm:prSet presAssocID="{D1493682-6A97-4772-A21C-30F55494A2E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8AD2C-62AC-4AFD-8EAA-E0B05D2251C6}" type="pres">
      <dgm:prSet presAssocID="{D1493682-6A97-4772-A21C-30F55494A2E4}" presName="accent_5" presStyleCnt="0"/>
      <dgm:spPr/>
      <dgm:t>
        <a:bodyPr/>
        <a:lstStyle/>
        <a:p>
          <a:endParaRPr lang="pt-BR"/>
        </a:p>
      </dgm:t>
    </dgm:pt>
    <dgm:pt modelId="{D43FE5EE-D631-47A3-BF24-C7BF5DD03C05}" type="pres">
      <dgm:prSet presAssocID="{D1493682-6A97-4772-A21C-30F55494A2E4}" presName="accentRepeatNode" presStyleLbl="solidFgAcc1" presStyleIdx="4" presStyleCnt="5"/>
      <dgm:spPr/>
      <dgm:t>
        <a:bodyPr/>
        <a:lstStyle/>
        <a:p>
          <a:endParaRPr lang="pt-BR"/>
        </a:p>
      </dgm:t>
    </dgm:pt>
  </dgm:ptLst>
  <dgm:cxnLst>
    <dgm:cxn modelId="{BAFA2805-26C6-47AE-B892-2EB71A8ADB53}" type="presOf" srcId="{2BD30415-DFED-4077-93C9-409255217CBB}" destId="{A8340753-BF6E-42DF-BF5F-9BB883B2FE49}" srcOrd="0" destOrd="0" presId="urn:microsoft.com/office/officeart/2008/layout/VerticalCurvedList"/>
    <dgm:cxn modelId="{3ED9C524-4CBE-43A9-ACD6-8B95B135BB3F}" type="presOf" srcId="{C81CD0CB-AE84-46B6-9FED-B46031C01BB5}" destId="{02157F34-BF2E-4545-A48F-9B4270431163}" srcOrd="0" destOrd="0" presId="urn:microsoft.com/office/officeart/2008/layout/VerticalCurvedList"/>
    <dgm:cxn modelId="{60CA928A-DD03-44F4-A65C-5349AC6F9B34}" srcId="{6614277E-B745-4B26-9CB1-4F8E0B11B0C2}" destId="{D1493682-6A97-4772-A21C-30F55494A2E4}" srcOrd="4" destOrd="0" parTransId="{9ADE94D1-9203-4E16-B87B-94012CFF11BB}" sibTransId="{CF21829B-E5E7-4322-A0D1-32554E953578}"/>
    <dgm:cxn modelId="{3C51A276-3D17-415F-BCAF-DAB549D7B827}" srcId="{6614277E-B745-4B26-9CB1-4F8E0B11B0C2}" destId="{9DAB5CF3-FA28-4553-A02E-8DF5DCDCA65F}" srcOrd="3" destOrd="0" parTransId="{4E2785B1-021A-41CD-A671-15F9C415B70C}" sibTransId="{2E7AEEE9-33ED-4886-B729-C03C18A82B09}"/>
    <dgm:cxn modelId="{7B931FF7-8613-48EA-8605-DE88155DC7E4}" srcId="{6614277E-B745-4B26-9CB1-4F8E0B11B0C2}" destId="{B8F1474E-7D2D-4070-BF09-6FE8B67799F4}" srcOrd="2" destOrd="0" parTransId="{85E8F8E8-0A69-4C82-A012-761EA67B476C}" sibTransId="{F170139B-04EE-4634-A676-B3A0DCC0C3AF}"/>
    <dgm:cxn modelId="{0C5D4C3F-E1EF-4254-9ADC-886BFD1EC2CF}" type="presOf" srcId="{9DAB5CF3-FA28-4553-A02E-8DF5DCDCA65F}" destId="{5999A578-C04C-4FA9-AD5C-AAB9978212C8}" srcOrd="0" destOrd="0" presId="urn:microsoft.com/office/officeart/2008/layout/VerticalCurvedList"/>
    <dgm:cxn modelId="{9921E7F6-6A12-461C-8369-19FE6A19F213}" srcId="{6614277E-B745-4B26-9CB1-4F8E0B11B0C2}" destId="{C81CD0CB-AE84-46B6-9FED-B46031C01BB5}" srcOrd="0" destOrd="0" parTransId="{C8B35AEC-F841-439A-ABDA-A827FCD7DD83}" sibTransId="{2BD30415-DFED-4077-93C9-409255217CBB}"/>
    <dgm:cxn modelId="{E1ED4BC9-873D-409B-AE9B-40E9DA4C6D17}" type="presOf" srcId="{6614277E-B745-4B26-9CB1-4F8E0B11B0C2}" destId="{A17A55D7-7867-422B-97B4-CDD2ECAED02F}" srcOrd="0" destOrd="0" presId="urn:microsoft.com/office/officeart/2008/layout/VerticalCurvedList"/>
    <dgm:cxn modelId="{57C6302C-B446-4AAA-97E6-1295F8CEC3BD}" type="presOf" srcId="{B8F1474E-7D2D-4070-BF09-6FE8B67799F4}" destId="{774FB993-C972-4CDB-A4A6-A9DE93269593}" srcOrd="0" destOrd="0" presId="urn:microsoft.com/office/officeart/2008/layout/VerticalCurvedList"/>
    <dgm:cxn modelId="{97E017DE-C099-40C0-A1AD-C0A62AA5095B}" type="presOf" srcId="{596108E4-F404-4FD6-BC93-9E804CDB4CD4}" destId="{1606FCEE-A09B-4796-80E9-95A02AE91DEA}" srcOrd="0" destOrd="0" presId="urn:microsoft.com/office/officeart/2008/layout/VerticalCurvedList"/>
    <dgm:cxn modelId="{F1FA04DF-C6E6-4406-98AF-A4A9A8668218}" type="presOf" srcId="{D1493682-6A97-4772-A21C-30F55494A2E4}" destId="{D5F70317-2435-4EF4-8059-C8CC68905612}" srcOrd="0" destOrd="0" presId="urn:microsoft.com/office/officeart/2008/layout/VerticalCurvedList"/>
    <dgm:cxn modelId="{5EBF6E1E-F49A-4BB4-89E4-D85F4BB80B50}" srcId="{6614277E-B745-4B26-9CB1-4F8E0B11B0C2}" destId="{596108E4-F404-4FD6-BC93-9E804CDB4CD4}" srcOrd="1" destOrd="0" parTransId="{A9F7AFD6-5B0C-4694-8227-67468BA30A5A}" sibTransId="{8EDF441D-E851-46A1-8F84-71EC1E503ED2}"/>
    <dgm:cxn modelId="{D10465E0-B26C-42C0-A01E-69B1802E597A}" type="presParOf" srcId="{A17A55D7-7867-422B-97B4-CDD2ECAED02F}" destId="{7685772A-306E-4AD1-9BDE-599B5C97D814}" srcOrd="0" destOrd="0" presId="urn:microsoft.com/office/officeart/2008/layout/VerticalCurvedList"/>
    <dgm:cxn modelId="{08797D46-5606-4F52-BDEA-52F51C324E85}" type="presParOf" srcId="{7685772A-306E-4AD1-9BDE-599B5C97D814}" destId="{6BC1E064-1E1E-4AAA-A81E-37D55B3BFDF3}" srcOrd="0" destOrd="0" presId="urn:microsoft.com/office/officeart/2008/layout/VerticalCurvedList"/>
    <dgm:cxn modelId="{C88A7AB9-945D-451E-BCD9-C72D33D771C4}" type="presParOf" srcId="{6BC1E064-1E1E-4AAA-A81E-37D55B3BFDF3}" destId="{B6BCA3EC-BB8D-4CA7-B0BF-5BB112054027}" srcOrd="0" destOrd="0" presId="urn:microsoft.com/office/officeart/2008/layout/VerticalCurvedList"/>
    <dgm:cxn modelId="{FD89433B-4ABD-4E7D-82A2-5EEE4C9F0F8E}" type="presParOf" srcId="{6BC1E064-1E1E-4AAA-A81E-37D55B3BFDF3}" destId="{A8340753-BF6E-42DF-BF5F-9BB883B2FE49}" srcOrd="1" destOrd="0" presId="urn:microsoft.com/office/officeart/2008/layout/VerticalCurvedList"/>
    <dgm:cxn modelId="{179795A6-C630-472B-A153-9F27456E146F}" type="presParOf" srcId="{6BC1E064-1E1E-4AAA-A81E-37D55B3BFDF3}" destId="{8AC83646-E1E0-464E-A9CF-9E80F72564FD}" srcOrd="2" destOrd="0" presId="urn:microsoft.com/office/officeart/2008/layout/VerticalCurvedList"/>
    <dgm:cxn modelId="{9F988FA6-9C73-4936-B4AA-4E4A34D5A1DA}" type="presParOf" srcId="{6BC1E064-1E1E-4AAA-A81E-37D55B3BFDF3}" destId="{0C1216A9-144A-437B-BFD2-A19EEB82C1AE}" srcOrd="3" destOrd="0" presId="urn:microsoft.com/office/officeart/2008/layout/VerticalCurvedList"/>
    <dgm:cxn modelId="{0B64EA25-3819-4234-8F7F-68FF73B4227B}" type="presParOf" srcId="{7685772A-306E-4AD1-9BDE-599B5C97D814}" destId="{02157F34-BF2E-4545-A48F-9B4270431163}" srcOrd="1" destOrd="0" presId="urn:microsoft.com/office/officeart/2008/layout/VerticalCurvedList"/>
    <dgm:cxn modelId="{372F2C84-7CF0-4056-BD4B-DE22A7DBEBEC}" type="presParOf" srcId="{7685772A-306E-4AD1-9BDE-599B5C97D814}" destId="{84C2C1A9-7643-4E17-9859-309384302A9A}" srcOrd="2" destOrd="0" presId="urn:microsoft.com/office/officeart/2008/layout/VerticalCurvedList"/>
    <dgm:cxn modelId="{91446F5A-38E2-43B8-BACA-8AE8842AEC95}" type="presParOf" srcId="{84C2C1A9-7643-4E17-9859-309384302A9A}" destId="{6A8BE0FA-D9BA-4891-9A97-DC5421BFACA8}" srcOrd="0" destOrd="0" presId="urn:microsoft.com/office/officeart/2008/layout/VerticalCurvedList"/>
    <dgm:cxn modelId="{90BF9026-3304-4AD8-95D9-318BDDEBB1C8}" type="presParOf" srcId="{7685772A-306E-4AD1-9BDE-599B5C97D814}" destId="{1606FCEE-A09B-4796-80E9-95A02AE91DEA}" srcOrd="3" destOrd="0" presId="urn:microsoft.com/office/officeart/2008/layout/VerticalCurvedList"/>
    <dgm:cxn modelId="{8AD3A717-2949-49C8-A2D8-D4A705742210}" type="presParOf" srcId="{7685772A-306E-4AD1-9BDE-599B5C97D814}" destId="{66D4CC68-73A9-4971-A1BF-AC66A87BFCEB}" srcOrd="4" destOrd="0" presId="urn:microsoft.com/office/officeart/2008/layout/VerticalCurvedList"/>
    <dgm:cxn modelId="{00507CC2-FD4F-4448-86AB-F3FD044D0A2C}" type="presParOf" srcId="{66D4CC68-73A9-4971-A1BF-AC66A87BFCEB}" destId="{A87C3D84-6099-4CA2-B5AC-8EC8B58EFB09}" srcOrd="0" destOrd="0" presId="urn:microsoft.com/office/officeart/2008/layout/VerticalCurvedList"/>
    <dgm:cxn modelId="{5784FC99-1038-4BAB-8C79-56B921EE55AB}" type="presParOf" srcId="{7685772A-306E-4AD1-9BDE-599B5C97D814}" destId="{774FB993-C972-4CDB-A4A6-A9DE93269593}" srcOrd="5" destOrd="0" presId="urn:microsoft.com/office/officeart/2008/layout/VerticalCurvedList"/>
    <dgm:cxn modelId="{C99E2EA4-36C0-4B34-8F56-E3145B802C25}" type="presParOf" srcId="{7685772A-306E-4AD1-9BDE-599B5C97D814}" destId="{AEC2C0BD-760F-4A99-A3F5-63E3CA764CF6}" srcOrd="6" destOrd="0" presId="urn:microsoft.com/office/officeart/2008/layout/VerticalCurvedList"/>
    <dgm:cxn modelId="{0B78D5B4-28BA-45DE-86E5-030EA08F33E3}" type="presParOf" srcId="{AEC2C0BD-760F-4A99-A3F5-63E3CA764CF6}" destId="{821B371B-7FB8-476B-8B92-5BA5E71D871F}" srcOrd="0" destOrd="0" presId="urn:microsoft.com/office/officeart/2008/layout/VerticalCurvedList"/>
    <dgm:cxn modelId="{75EE4C7F-571D-49DF-A6E7-F56726996F00}" type="presParOf" srcId="{7685772A-306E-4AD1-9BDE-599B5C97D814}" destId="{5999A578-C04C-4FA9-AD5C-AAB9978212C8}" srcOrd="7" destOrd="0" presId="urn:microsoft.com/office/officeart/2008/layout/VerticalCurvedList"/>
    <dgm:cxn modelId="{2D41A839-768F-444C-A9BD-5C3D2FE600C4}" type="presParOf" srcId="{7685772A-306E-4AD1-9BDE-599B5C97D814}" destId="{DEB9DB7F-F6B2-4FDE-B33E-CB963D4F6619}" srcOrd="8" destOrd="0" presId="urn:microsoft.com/office/officeart/2008/layout/VerticalCurvedList"/>
    <dgm:cxn modelId="{82D2C509-DC53-40D8-A4C6-1358648F22A3}" type="presParOf" srcId="{DEB9DB7F-F6B2-4FDE-B33E-CB963D4F6619}" destId="{335CF424-A670-4355-8FF1-3DD5DC68D00B}" srcOrd="0" destOrd="0" presId="urn:microsoft.com/office/officeart/2008/layout/VerticalCurvedList"/>
    <dgm:cxn modelId="{16E889CC-9784-4C7B-89D3-323AA7C1B426}" type="presParOf" srcId="{7685772A-306E-4AD1-9BDE-599B5C97D814}" destId="{D5F70317-2435-4EF4-8059-C8CC68905612}" srcOrd="9" destOrd="0" presId="urn:microsoft.com/office/officeart/2008/layout/VerticalCurvedList"/>
    <dgm:cxn modelId="{06E251C4-D09B-4122-977D-4FBD1195B2BD}" type="presParOf" srcId="{7685772A-306E-4AD1-9BDE-599B5C97D814}" destId="{4548AD2C-62AC-4AFD-8EAA-E0B05D2251C6}" srcOrd="10" destOrd="0" presId="urn:microsoft.com/office/officeart/2008/layout/VerticalCurvedList"/>
    <dgm:cxn modelId="{8C994FF6-9900-4737-94C0-9717DBC05788}" type="presParOf" srcId="{4548AD2C-62AC-4AFD-8EAA-E0B05D2251C6}" destId="{D43FE5EE-D631-47A3-BF24-C7BF5DD03C05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A5FB05-FC18-4D6D-9A4B-7CC1413C3B99}" type="doc">
      <dgm:prSet loTypeId="urn:microsoft.com/office/officeart/2005/8/layout/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0B905EA-136A-465A-AEE3-FB5A53012E0F}">
      <dgm:prSet phldrT="[Texto]" custT="1"/>
      <dgm:spPr/>
      <dgm:t>
        <a:bodyPr/>
        <a:lstStyle/>
        <a:p>
          <a:r>
            <a:rPr lang="pt-BR" sz="1200" b="1" dirty="0" smtClean="0">
              <a:ea typeface="Calibri"/>
              <a:cs typeface="Times New Roman"/>
            </a:rPr>
            <a:t>INSTAURAÇÃO DO PROCESSO</a:t>
          </a:r>
        </a:p>
        <a:p>
          <a:r>
            <a:rPr lang="pt-BR" sz="1200" b="0" dirty="0" smtClean="0">
              <a:ea typeface="Calibri"/>
              <a:cs typeface="Times New Roman"/>
            </a:rPr>
            <a:t>(Portaria da autoridade designando comissão composta por 2 servidores)</a:t>
          </a:r>
          <a:endParaRPr lang="pt-BR" sz="1600" b="0" dirty="0"/>
        </a:p>
      </dgm:t>
    </dgm:pt>
    <dgm:pt modelId="{414EE259-14B9-4C08-A2FF-07BF0E0799AE}" type="parTrans" cxnId="{1D9625DB-5ABA-4BF2-9584-57605E99FEC1}">
      <dgm:prSet/>
      <dgm:spPr/>
      <dgm:t>
        <a:bodyPr/>
        <a:lstStyle/>
        <a:p>
          <a:endParaRPr lang="pt-BR" sz="2800"/>
        </a:p>
      </dgm:t>
    </dgm:pt>
    <dgm:pt modelId="{1874B7DE-BBE4-4410-A9F9-EE8256876B7C}" type="sibTrans" cxnId="{1D9625DB-5ABA-4BF2-9584-57605E99FEC1}">
      <dgm:prSet custT="1"/>
      <dgm:spPr/>
      <dgm:t>
        <a:bodyPr/>
        <a:lstStyle/>
        <a:p>
          <a:endParaRPr lang="pt-BR" sz="1050"/>
        </a:p>
      </dgm:t>
    </dgm:pt>
    <dgm:pt modelId="{16831441-D526-4D16-8BA4-3785BEF9B654}">
      <dgm:prSet phldrT="[Texto]" custT="1"/>
      <dgm:spPr/>
      <dgm:t>
        <a:bodyPr/>
        <a:lstStyle/>
        <a:p>
          <a:r>
            <a:rPr lang="pt-BR" sz="1200" b="1" dirty="0" smtClean="0">
              <a:ea typeface="Calibri"/>
              <a:cs typeface="Times New Roman"/>
            </a:rPr>
            <a:t>COMUNICAÇÃO À PJ SOBRE A INSTAURAÇÃO DO PROCESSO</a:t>
          </a:r>
        </a:p>
        <a:p>
          <a:r>
            <a:rPr lang="pt-BR" sz="1200" b="0" dirty="0" smtClean="0">
              <a:ea typeface="Calibri"/>
              <a:cs typeface="Times New Roman"/>
            </a:rPr>
            <a:t>(Ofício expedido pela comissão)</a:t>
          </a:r>
          <a:endParaRPr lang="pt-BR" sz="1600" b="0" dirty="0"/>
        </a:p>
      </dgm:t>
    </dgm:pt>
    <dgm:pt modelId="{621089E2-6828-4BA6-BAF3-80E600366F20}" type="parTrans" cxnId="{A9042F88-D30D-4601-91BD-0096A5CF4E1D}">
      <dgm:prSet/>
      <dgm:spPr/>
      <dgm:t>
        <a:bodyPr/>
        <a:lstStyle/>
        <a:p>
          <a:endParaRPr lang="pt-BR" sz="2800"/>
        </a:p>
      </dgm:t>
    </dgm:pt>
    <dgm:pt modelId="{81F89D27-170B-492E-B71D-0E1C54232359}" type="sibTrans" cxnId="{A9042F88-D30D-4601-91BD-0096A5CF4E1D}">
      <dgm:prSet custT="1"/>
      <dgm:spPr/>
      <dgm:t>
        <a:bodyPr/>
        <a:lstStyle/>
        <a:p>
          <a:endParaRPr lang="pt-BR" sz="1050"/>
        </a:p>
      </dgm:t>
    </dgm:pt>
    <dgm:pt modelId="{6D660A7E-D614-4AD5-801E-634AAA49479E}">
      <dgm:prSet phldrT="[Texto]" custT="1"/>
      <dgm:spPr/>
      <dgm:t>
        <a:bodyPr/>
        <a:lstStyle/>
        <a:p>
          <a:r>
            <a:rPr lang="pt-BR" sz="1200" b="1" dirty="0" smtClean="0">
              <a:ea typeface="Calibri"/>
              <a:cs typeface="Times New Roman"/>
            </a:rPr>
            <a:t>INÍCIO DA FASE DE INSTRUÇÃO PELA COMISSÃO</a:t>
          </a:r>
        </a:p>
        <a:p>
          <a:r>
            <a:rPr lang="pt-BR" sz="1200" b="0" dirty="0" smtClean="0">
              <a:ea typeface="Calibri"/>
              <a:cs typeface="Times New Roman"/>
            </a:rPr>
            <a:t>(Realização de diligências e produção de provas)</a:t>
          </a:r>
          <a:endParaRPr lang="pt-BR" sz="1600" b="0" dirty="0"/>
        </a:p>
      </dgm:t>
    </dgm:pt>
    <dgm:pt modelId="{58D85E49-EA2D-401D-890C-268B7087257B}" type="parTrans" cxnId="{EF67B9DB-E490-4DE5-963F-5C88E002ECBF}">
      <dgm:prSet/>
      <dgm:spPr/>
      <dgm:t>
        <a:bodyPr/>
        <a:lstStyle/>
        <a:p>
          <a:endParaRPr lang="pt-BR" sz="2800"/>
        </a:p>
      </dgm:t>
    </dgm:pt>
    <dgm:pt modelId="{E9E494DC-EB4B-4157-A29F-F62DACFCF389}" type="sibTrans" cxnId="{EF67B9DB-E490-4DE5-963F-5C88E002ECBF}">
      <dgm:prSet custT="1"/>
      <dgm:spPr/>
      <dgm:t>
        <a:bodyPr/>
        <a:lstStyle/>
        <a:p>
          <a:endParaRPr lang="pt-BR" sz="1050"/>
        </a:p>
      </dgm:t>
    </dgm:pt>
    <dgm:pt modelId="{14FE80B0-DAD2-4724-9F22-2AB0D0D2D9E3}">
      <dgm:prSet phldrT="[Texto]" custT="1"/>
      <dgm:spPr/>
      <dgm:t>
        <a:bodyPr/>
        <a:lstStyle/>
        <a:p>
          <a:r>
            <a:rPr lang="pt-BR" sz="1200" b="1" dirty="0" smtClean="0">
              <a:ea typeface="Calibri"/>
              <a:cs typeface="Times New Roman"/>
            </a:rPr>
            <a:t>FIM DA FASE DE INSTRUÇÃO</a:t>
          </a:r>
        </a:p>
        <a:p>
          <a:r>
            <a:rPr lang="pt-BR" sz="1200" b="0" dirty="0" smtClean="0">
              <a:ea typeface="Calibri"/>
              <a:cs typeface="Times New Roman"/>
            </a:rPr>
            <a:t>(Conclusão da produção e juntada de provas pela Comissão)</a:t>
          </a:r>
          <a:endParaRPr lang="pt-BR" sz="1600" b="0" dirty="0"/>
        </a:p>
      </dgm:t>
    </dgm:pt>
    <dgm:pt modelId="{1D5453D3-CC32-4F12-8F18-E0665B336073}" type="parTrans" cxnId="{36990A13-22AE-44BC-9247-76C2028AB0FA}">
      <dgm:prSet/>
      <dgm:spPr/>
      <dgm:t>
        <a:bodyPr/>
        <a:lstStyle/>
        <a:p>
          <a:endParaRPr lang="pt-BR" sz="2800"/>
        </a:p>
      </dgm:t>
    </dgm:pt>
    <dgm:pt modelId="{97681126-9E72-43FE-B6FF-BB1D35ADAB70}" type="sibTrans" cxnId="{36990A13-22AE-44BC-9247-76C2028AB0FA}">
      <dgm:prSet custT="1"/>
      <dgm:spPr/>
      <dgm:t>
        <a:bodyPr/>
        <a:lstStyle/>
        <a:p>
          <a:endParaRPr lang="pt-BR" sz="1050"/>
        </a:p>
      </dgm:t>
    </dgm:pt>
    <dgm:pt modelId="{26AECF18-0714-4D3A-8EC1-0BE1EC937008}">
      <dgm:prSet phldrT="[Texto]" custT="1"/>
      <dgm:spPr/>
      <dgm:t>
        <a:bodyPr/>
        <a:lstStyle/>
        <a:p>
          <a:r>
            <a:rPr lang="pt-BR" sz="1200" b="1" dirty="0" smtClean="0">
              <a:ea typeface="Calibri"/>
              <a:cs typeface="Times New Roman"/>
            </a:rPr>
            <a:t>NOTA DE INDICIAÇÃO</a:t>
          </a:r>
        </a:p>
        <a:p>
          <a:r>
            <a:rPr lang="pt-BR" sz="1200" b="0" dirty="0" smtClean="0">
              <a:ea typeface="Calibri"/>
              <a:cs typeface="Times New Roman"/>
            </a:rPr>
            <a:t>(Relatório de cunho acusatório indicando os fatos imputados à PJ)</a:t>
          </a:r>
          <a:endParaRPr lang="pt-BR" sz="1600" b="0" dirty="0"/>
        </a:p>
      </dgm:t>
    </dgm:pt>
    <dgm:pt modelId="{1DC8E508-C508-41E3-90D3-760D321AAC6C}" type="parTrans" cxnId="{1A7F30E1-3293-4776-96F9-F89B6C91F14D}">
      <dgm:prSet/>
      <dgm:spPr/>
      <dgm:t>
        <a:bodyPr/>
        <a:lstStyle/>
        <a:p>
          <a:endParaRPr lang="pt-BR" sz="2800"/>
        </a:p>
      </dgm:t>
    </dgm:pt>
    <dgm:pt modelId="{BA0B0815-E799-48AB-B91D-1510018282D5}" type="sibTrans" cxnId="{1A7F30E1-3293-4776-96F9-F89B6C91F14D}">
      <dgm:prSet custT="1"/>
      <dgm:spPr/>
      <dgm:t>
        <a:bodyPr/>
        <a:lstStyle/>
        <a:p>
          <a:endParaRPr lang="pt-BR" sz="1050"/>
        </a:p>
      </dgm:t>
    </dgm:pt>
    <dgm:pt modelId="{A2A60A3B-02BE-4B5C-A122-E550608AC31F}">
      <dgm:prSet phldrT="[Texto]" custT="1"/>
      <dgm:spPr/>
      <dgm:t>
        <a:bodyPr/>
        <a:lstStyle/>
        <a:p>
          <a:r>
            <a:rPr lang="pt-BR" sz="1200" b="1" dirty="0" smtClean="0">
              <a:ea typeface="Calibri"/>
              <a:cs typeface="Times New Roman"/>
            </a:rPr>
            <a:t>NOTIFICACÃO DA PJ</a:t>
          </a:r>
        </a:p>
        <a:p>
          <a:r>
            <a:rPr lang="pt-BR" sz="1200" b="0" dirty="0" smtClean="0">
              <a:ea typeface="Calibri"/>
              <a:cs typeface="Times New Roman"/>
            </a:rPr>
            <a:t>(Ofício contendo a </a:t>
          </a:r>
          <a:r>
            <a:rPr lang="pt-BR" sz="1200" b="0" dirty="0" err="1" smtClean="0">
              <a:ea typeface="Calibri"/>
              <a:cs typeface="Times New Roman"/>
            </a:rPr>
            <a:t>indiciação</a:t>
          </a:r>
          <a:r>
            <a:rPr lang="pt-BR" sz="1200" b="0" dirty="0" smtClean="0">
              <a:ea typeface="Calibri"/>
              <a:cs typeface="Times New Roman"/>
            </a:rPr>
            <a:t> e abrindo prazo para apresentação de defesa)</a:t>
          </a:r>
          <a:endParaRPr lang="pt-BR" sz="1600" b="0" dirty="0"/>
        </a:p>
      </dgm:t>
    </dgm:pt>
    <dgm:pt modelId="{36DD76B8-926F-498E-A099-B243430D8FA0}" type="parTrans" cxnId="{C7EA1EE6-0B38-48DD-A535-9C49A8818459}">
      <dgm:prSet/>
      <dgm:spPr/>
      <dgm:t>
        <a:bodyPr/>
        <a:lstStyle/>
        <a:p>
          <a:endParaRPr lang="pt-BR" sz="2800"/>
        </a:p>
      </dgm:t>
    </dgm:pt>
    <dgm:pt modelId="{95202004-84F8-4D21-B0C7-D852A7C050D7}" type="sibTrans" cxnId="{C7EA1EE6-0B38-48DD-A535-9C49A8818459}">
      <dgm:prSet custT="1"/>
      <dgm:spPr/>
      <dgm:t>
        <a:bodyPr/>
        <a:lstStyle/>
        <a:p>
          <a:endParaRPr lang="pt-BR" sz="1050"/>
        </a:p>
      </dgm:t>
    </dgm:pt>
    <dgm:pt modelId="{6362729B-81D2-4A2D-BDD4-8193EE691B94}">
      <dgm:prSet phldrT="[Texto]" custT="1"/>
      <dgm:spPr/>
      <dgm:t>
        <a:bodyPr/>
        <a:lstStyle/>
        <a:p>
          <a:r>
            <a:rPr lang="pt-BR" sz="1200" b="1" dirty="0" smtClean="0">
              <a:ea typeface="Calibri"/>
              <a:cs typeface="Times New Roman"/>
            </a:rPr>
            <a:t>PRAZO PARA DEFESA</a:t>
          </a:r>
        </a:p>
        <a:p>
          <a:r>
            <a:rPr lang="pt-BR" sz="1200" b="0" dirty="0" smtClean="0">
              <a:ea typeface="Calibri"/>
              <a:cs typeface="Times New Roman"/>
            </a:rPr>
            <a:t>(Período de 30 dias para que, querendo, a PJ apresente defesa escrita)</a:t>
          </a:r>
          <a:endParaRPr lang="pt-BR" sz="1600" b="0" dirty="0"/>
        </a:p>
      </dgm:t>
    </dgm:pt>
    <dgm:pt modelId="{7FB0698D-37E5-43B4-8986-D7FD3260193E}" type="parTrans" cxnId="{1BDE6906-8AFC-4B75-A9E4-F2E5D5108409}">
      <dgm:prSet/>
      <dgm:spPr/>
      <dgm:t>
        <a:bodyPr/>
        <a:lstStyle/>
        <a:p>
          <a:endParaRPr lang="pt-BR" sz="2800"/>
        </a:p>
      </dgm:t>
    </dgm:pt>
    <dgm:pt modelId="{1678DD24-B94F-497A-B870-4F60391E83F9}" type="sibTrans" cxnId="{1BDE6906-8AFC-4B75-A9E4-F2E5D5108409}">
      <dgm:prSet custT="1"/>
      <dgm:spPr/>
      <dgm:t>
        <a:bodyPr/>
        <a:lstStyle/>
        <a:p>
          <a:endParaRPr lang="pt-BR" sz="1050"/>
        </a:p>
      </dgm:t>
    </dgm:pt>
    <dgm:pt modelId="{795BBE70-0CAA-4980-AD9E-BBAC45ED4D91}">
      <dgm:prSet phldrT="[Texto]" custT="1"/>
      <dgm:spPr/>
      <dgm:t>
        <a:bodyPr/>
        <a:lstStyle/>
        <a:p>
          <a:r>
            <a:rPr lang="pt-BR" sz="1200" b="1" dirty="0" smtClean="0">
              <a:ea typeface="Calibri"/>
              <a:cs typeface="Times New Roman"/>
            </a:rPr>
            <a:t>RELATÓRIO FINAL</a:t>
          </a:r>
        </a:p>
        <a:p>
          <a:r>
            <a:rPr lang="pt-BR" sz="1200" b="0" dirty="0" smtClean="0">
              <a:ea typeface="Calibri"/>
              <a:cs typeface="Times New Roman"/>
            </a:rPr>
            <a:t>(Análise conclusiva da comissão, ponderando os fatos apurados e os argumentos da defesa)</a:t>
          </a:r>
          <a:endParaRPr lang="pt-BR" sz="1600" b="0" dirty="0"/>
        </a:p>
      </dgm:t>
    </dgm:pt>
    <dgm:pt modelId="{55E556CC-4C57-4A9D-B813-372D28784A42}" type="parTrans" cxnId="{0267418A-E060-4F28-B9AF-3338FA471E2C}">
      <dgm:prSet/>
      <dgm:spPr/>
      <dgm:t>
        <a:bodyPr/>
        <a:lstStyle/>
        <a:p>
          <a:endParaRPr lang="pt-BR" sz="2800"/>
        </a:p>
      </dgm:t>
    </dgm:pt>
    <dgm:pt modelId="{4AEC56B2-C4A8-46E4-8063-598A4EE2F8B8}" type="sibTrans" cxnId="{0267418A-E060-4F28-B9AF-3338FA471E2C}">
      <dgm:prSet custT="1"/>
      <dgm:spPr/>
      <dgm:t>
        <a:bodyPr/>
        <a:lstStyle/>
        <a:p>
          <a:endParaRPr lang="pt-BR" sz="1050"/>
        </a:p>
      </dgm:t>
    </dgm:pt>
    <dgm:pt modelId="{F2B6F565-E81E-4055-8109-3DDD8231E7CF}">
      <dgm:prSet phldrT="[Texto]" custT="1"/>
      <dgm:spPr/>
      <dgm:t>
        <a:bodyPr/>
        <a:lstStyle/>
        <a:p>
          <a:r>
            <a:rPr lang="pt-BR" sz="1200" b="1" dirty="0" smtClean="0">
              <a:ea typeface="Calibri"/>
              <a:cs typeface="Times New Roman"/>
            </a:rPr>
            <a:t>PRAZO P/ ALEGAÇÕES FINAIS</a:t>
          </a:r>
        </a:p>
        <a:p>
          <a:r>
            <a:rPr lang="pt-BR" sz="1200" b="0" dirty="0" smtClean="0">
              <a:ea typeface="Calibri"/>
              <a:cs typeface="Times New Roman"/>
            </a:rPr>
            <a:t>(Período de 10 dias para que, querendo, a PJ apresente suas alegações finais)</a:t>
          </a:r>
          <a:endParaRPr lang="pt-BR" sz="1600" b="0" dirty="0"/>
        </a:p>
      </dgm:t>
    </dgm:pt>
    <dgm:pt modelId="{C24CB393-1E59-4945-903C-5AF9801FBD57}" type="parTrans" cxnId="{DC190B5C-7AA1-42FE-81C4-FECC6AF5D2C4}">
      <dgm:prSet/>
      <dgm:spPr/>
      <dgm:t>
        <a:bodyPr/>
        <a:lstStyle/>
        <a:p>
          <a:endParaRPr lang="pt-BR" sz="2800"/>
        </a:p>
      </dgm:t>
    </dgm:pt>
    <dgm:pt modelId="{26F1D37E-4511-46D3-BBB4-3E23A6061AB9}" type="sibTrans" cxnId="{DC190B5C-7AA1-42FE-81C4-FECC6AF5D2C4}">
      <dgm:prSet custT="1"/>
      <dgm:spPr/>
      <dgm:t>
        <a:bodyPr/>
        <a:lstStyle/>
        <a:p>
          <a:endParaRPr lang="pt-BR" sz="1050"/>
        </a:p>
      </dgm:t>
    </dgm:pt>
    <dgm:pt modelId="{59F91676-EB60-4681-8B21-D391B589BBF7}">
      <dgm:prSet phldrT="[Texto]" custT="1"/>
      <dgm:spPr/>
      <dgm:t>
        <a:bodyPr/>
        <a:lstStyle/>
        <a:p>
          <a:r>
            <a:rPr lang="pt-BR" sz="1200" b="1" dirty="0" smtClean="0">
              <a:ea typeface="Calibri"/>
              <a:cs typeface="Times New Roman"/>
            </a:rPr>
            <a:t>ENCERRAMENTO DO TRABALHO DA COMISSÃO</a:t>
          </a:r>
        </a:p>
        <a:p>
          <a:r>
            <a:rPr lang="pt-BR" sz="1200" b="0" dirty="0" smtClean="0">
              <a:ea typeface="Calibri"/>
              <a:cs typeface="Times New Roman"/>
            </a:rPr>
            <a:t>(Envio do processo para manifestação jurídica e para apreciação das alegações finais eventualmente apresentadas)</a:t>
          </a:r>
          <a:endParaRPr lang="pt-BR" sz="1600" b="0" dirty="0"/>
        </a:p>
      </dgm:t>
    </dgm:pt>
    <dgm:pt modelId="{A968B9FA-5994-48E0-B7DA-94490B9E5C83}" type="parTrans" cxnId="{CC766F28-91CE-443F-822B-C078722EA73C}">
      <dgm:prSet/>
      <dgm:spPr/>
      <dgm:t>
        <a:bodyPr/>
        <a:lstStyle/>
        <a:p>
          <a:endParaRPr lang="pt-BR" sz="2800"/>
        </a:p>
      </dgm:t>
    </dgm:pt>
    <dgm:pt modelId="{B9809EA9-5029-4580-B2FD-1086AE092836}" type="sibTrans" cxnId="{CC766F28-91CE-443F-822B-C078722EA73C}">
      <dgm:prSet custT="1"/>
      <dgm:spPr/>
      <dgm:t>
        <a:bodyPr/>
        <a:lstStyle/>
        <a:p>
          <a:endParaRPr lang="pt-BR" sz="1050"/>
        </a:p>
      </dgm:t>
    </dgm:pt>
    <dgm:pt modelId="{CF5D2585-C83B-4CF0-AD66-FD2BBBA3A060}">
      <dgm:prSet phldrT="[Texto]" custT="1"/>
      <dgm:spPr/>
      <dgm:t>
        <a:bodyPr/>
        <a:lstStyle/>
        <a:p>
          <a:r>
            <a:rPr lang="pt-BR" sz="1200" b="1" dirty="0" smtClean="0">
              <a:ea typeface="Calibri"/>
              <a:cs typeface="Times New Roman"/>
            </a:rPr>
            <a:t>JULGAMENTO</a:t>
          </a:r>
        </a:p>
        <a:p>
          <a:r>
            <a:rPr lang="pt-BR" sz="1200" b="0" dirty="0" smtClean="0">
              <a:ea typeface="Calibri"/>
              <a:cs typeface="Times New Roman"/>
            </a:rPr>
            <a:t>(Ato decisório do Ministro, punindo ou inocentando a PJ. Portaria no DOU)</a:t>
          </a:r>
        </a:p>
        <a:p>
          <a:endParaRPr lang="pt-BR" sz="1200" dirty="0"/>
        </a:p>
      </dgm:t>
    </dgm:pt>
    <dgm:pt modelId="{198940F3-743F-4DF6-8A79-3C14AB78478D}" type="parTrans" cxnId="{CF1CB0C0-7933-4219-936F-8C53162F936F}">
      <dgm:prSet/>
      <dgm:spPr/>
      <dgm:t>
        <a:bodyPr/>
        <a:lstStyle/>
        <a:p>
          <a:endParaRPr lang="pt-BR" sz="2800"/>
        </a:p>
      </dgm:t>
    </dgm:pt>
    <dgm:pt modelId="{0314868B-1CCB-4858-9941-E8261F8E4D6D}" type="sibTrans" cxnId="{CF1CB0C0-7933-4219-936F-8C53162F936F}">
      <dgm:prSet/>
      <dgm:spPr/>
      <dgm:t>
        <a:bodyPr/>
        <a:lstStyle/>
        <a:p>
          <a:endParaRPr lang="pt-BR" sz="2800"/>
        </a:p>
      </dgm:t>
    </dgm:pt>
    <dgm:pt modelId="{4222FCBD-9A2D-4D2A-9821-865A6B1E2399}" type="pres">
      <dgm:prSet presAssocID="{05A5FB05-FC18-4D6D-9A4B-7CC1413C3B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5F19F7C-3CE3-4F52-BDA8-78DFB1988839}" type="pres">
      <dgm:prSet presAssocID="{90B905EA-136A-465A-AEE3-FB5A53012E0F}" presName="node" presStyleLbl="node1" presStyleIdx="0" presStyleCnt="11" custScaleX="137162" custScaleY="169087" custLinFactNeighborX="18339" custLinFactNeighborY="69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7E26DA-4026-4577-9187-E038374EEF42}" type="pres">
      <dgm:prSet presAssocID="{1874B7DE-BBE4-4410-A9F9-EE8256876B7C}" presName="sibTrans" presStyleLbl="sibTrans2D1" presStyleIdx="0" presStyleCnt="10"/>
      <dgm:spPr/>
      <dgm:t>
        <a:bodyPr/>
        <a:lstStyle/>
        <a:p>
          <a:endParaRPr lang="pt-BR"/>
        </a:p>
      </dgm:t>
    </dgm:pt>
    <dgm:pt modelId="{D1BAD05A-2E2F-467E-9841-888DF034820E}" type="pres">
      <dgm:prSet presAssocID="{1874B7DE-BBE4-4410-A9F9-EE8256876B7C}" presName="connectorText" presStyleLbl="sibTrans2D1" presStyleIdx="0" presStyleCnt="10"/>
      <dgm:spPr/>
      <dgm:t>
        <a:bodyPr/>
        <a:lstStyle/>
        <a:p>
          <a:endParaRPr lang="pt-BR"/>
        </a:p>
      </dgm:t>
    </dgm:pt>
    <dgm:pt modelId="{AB1DC53C-3481-4788-8D1B-ECC9E1F0C845}" type="pres">
      <dgm:prSet presAssocID="{16831441-D526-4D16-8BA4-3785BEF9B654}" presName="node" presStyleLbl="node1" presStyleIdx="1" presStyleCnt="11" custScaleX="137162" custScaleY="169087" custLinFactNeighborX="2656" custLinFactNeighborY="79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784165-1129-4197-8B26-4EB3C25AA74A}" type="pres">
      <dgm:prSet presAssocID="{81F89D27-170B-492E-B71D-0E1C54232359}" presName="sibTrans" presStyleLbl="sibTrans2D1" presStyleIdx="1" presStyleCnt="10"/>
      <dgm:spPr/>
      <dgm:t>
        <a:bodyPr/>
        <a:lstStyle/>
        <a:p>
          <a:endParaRPr lang="pt-BR"/>
        </a:p>
      </dgm:t>
    </dgm:pt>
    <dgm:pt modelId="{98EEB622-3C6D-448A-9DAB-553C298B3B33}" type="pres">
      <dgm:prSet presAssocID="{81F89D27-170B-492E-B71D-0E1C54232359}" presName="connectorText" presStyleLbl="sibTrans2D1" presStyleIdx="1" presStyleCnt="10"/>
      <dgm:spPr/>
      <dgm:t>
        <a:bodyPr/>
        <a:lstStyle/>
        <a:p>
          <a:endParaRPr lang="pt-BR"/>
        </a:p>
      </dgm:t>
    </dgm:pt>
    <dgm:pt modelId="{7FC561D0-0AC9-485D-ABEE-2FB41F687956}" type="pres">
      <dgm:prSet presAssocID="{6D660A7E-D614-4AD5-801E-634AAA49479E}" presName="node" presStyleLbl="node1" presStyleIdx="2" presStyleCnt="11" custScaleX="137162" custScaleY="169087" custLinFactNeighborX="-10659" custLinFactNeighborY="69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8C5D2D-AE10-47AF-9347-2109FE397F6B}" type="pres">
      <dgm:prSet presAssocID="{E9E494DC-EB4B-4157-A29F-F62DACFCF389}" presName="sibTrans" presStyleLbl="sibTrans2D1" presStyleIdx="2" presStyleCnt="10"/>
      <dgm:spPr/>
      <dgm:t>
        <a:bodyPr/>
        <a:lstStyle/>
        <a:p>
          <a:endParaRPr lang="pt-BR"/>
        </a:p>
      </dgm:t>
    </dgm:pt>
    <dgm:pt modelId="{140F1C60-3103-422C-83EB-8BB7F5D0A911}" type="pres">
      <dgm:prSet presAssocID="{E9E494DC-EB4B-4157-A29F-F62DACFCF389}" presName="connectorText" presStyleLbl="sibTrans2D1" presStyleIdx="2" presStyleCnt="10"/>
      <dgm:spPr/>
      <dgm:t>
        <a:bodyPr/>
        <a:lstStyle/>
        <a:p>
          <a:endParaRPr lang="pt-BR"/>
        </a:p>
      </dgm:t>
    </dgm:pt>
    <dgm:pt modelId="{7C9EA3D3-7773-414A-9B57-8AF4918233CA}" type="pres">
      <dgm:prSet presAssocID="{14FE80B0-DAD2-4724-9F22-2AB0D0D2D9E3}" presName="node" presStyleLbl="node1" presStyleIdx="3" presStyleCnt="11" custScaleX="137162" custScaleY="169087" custLinFactNeighborX="-25147" custLinFactNeighborY="45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2D63DF-1752-4C6A-88B9-E019222A3792}" type="pres">
      <dgm:prSet presAssocID="{97681126-9E72-43FE-B6FF-BB1D35ADAB70}" presName="sibTrans" presStyleLbl="sibTrans2D1" presStyleIdx="3" presStyleCnt="10"/>
      <dgm:spPr/>
      <dgm:t>
        <a:bodyPr/>
        <a:lstStyle/>
        <a:p>
          <a:endParaRPr lang="pt-BR"/>
        </a:p>
      </dgm:t>
    </dgm:pt>
    <dgm:pt modelId="{EA657743-5CF7-431C-92FB-CDE5993A6DDD}" type="pres">
      <dgm:prSet presAssocID="{97681126-9E72-43FE-B6FF-BB1D35ADAB70}" presName="connectorText" presStyleLbl="sibTrans2D1" presStyleIdx="3" presStyleCnt="10"/>
      <dgm:spPr/>
      <dgm:t>
        <a:bodyPr/>
        <a:lstStyle/>
        <a:p>
          <a:endParaRPr lang="pt-BR"/>
        </a:p>
      </dgm:t>
    </dgm:pt>
    <dgm:pt modelId="{9AA211E9-BE43-483A-B53F-35F2DB1F3009}" type="pres">
      <dgm:prSet presAssocID="{26AECF18-0714-4D3A-8EC1-0BE1EC937008}" presName="node" presStyleLbl="node1" presStyleIdx="4" presStyleCnt="11" custScaleX="137162" custScaleY="169087" custLinFactNeighborX="-25147" custLinFactNeighborY="-2212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5220DB1-89B4-4F84-B3EC-30372EAADF7B}" type="pres">
      <dgm:prSet presAssocID="{BA0B0815-E799-48AB-B91D-1510018282D5}" presName="sibTrans" presStyleLbl="sibTrans2D1" presStyleIdx="4" presStyleCnt="10"/>
      <dgm:spPr/>
      <dgm:t>
        <a:bodyPr/>
        <a:lstStyle/>
        <a:p>
          <a:endParaRPr lang="pt-BR"/>
        </a:p>
      </dgm:t>
    </dgm:pt>
    <dgm:pt modelId="{401519B1-F0C2-460B-838B-28DAAA675578}" type="pres">
      <dgm:prSet presAssocID="{BA0B0815-E799-48AB-B91D-1510018282D5}" presName="connectorText" presStyleLbl="sibTrans2D1" presStyleIdx="4" presStyleCnt="10"/>
      <dgm:spPr/>
      <dgm:t>
        <a:bodyPr/>
        <a:lstStyle/>
        <a:p>
          <a:endParaRPr lang="pt-BR"/>
        </a:p>
      </dgm:t>
    </dgm:pt>
    <dgm:pt modelId="{AEB68CF2-9DFD-49A9-B068-F25C961117AE}" type="pres">
      <dgm:prSet presAssocID="{A2A60A3B-02BE-4B5C-A122-E550608AC31F}" presName="node" presStyleLbl="node1" presStyleIdx="5" presStyleCnt="11" custScaleX="137162" custScaleY="169087" custLinFactNeighborX="-10659" custLinFactNeighborY="-259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8BEBA8-42E6-4176-99A6-2B27F44FA607}" type="pres">
      <dgm:prSet presAssocID="{95202004-84F8-4D21-B0C7-D852A7C050D7}" presName="sibTrans" presStyleLbl="sibTrans2D1" presStyleIdx="5" presStyleCnt="10"/>
      <dgm:spPr/>
      <dgm:t>
        <a:bodyPr/>
        <a:lstStyle/>
        <a:p>
          <a:endParaRPr lang="pt-BR"/>
        </a:p>
      </dgm:t>
    </dgm:pt>
    <dgm:pt modelId="{E8A47BA4-7428-41C6-ABF4-0136E97C539E}" type="pres">
      <dgm:prSet presAssocID="{95202004-84F8-4D21-B0C7-D852A7C050D7}" presName="connectorText" presStyleLbl="sibTrans2D1" presStyleIdx="5" presStyleCnt="10"/>
      <dgm:spPr/>
      <dgm:t>
        <a:bodyPr/>
        <a:lstStyle/>
        <a:p>
          <a:endParaRPr lang="pt-BR"/>
        </a:p>
      </dgm:t>
    </dgm:pt>
    <dgm:pt modelId="{8B25F548-8260-41C3-8689-DD8D42617A84}" type="pres">
      <dgm:prSet presAssocID="{6362729B-81D2-4A2D-BDD4-8193EE691B94}" presName="node" presStyleLbl="node1" presStyleIdx="6" presStyleCnt="11" custScaleX="137162" custScaleY="169087" custLinFactNeighborX="2656" custLinFactNeighborY="-258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DB87D2-E0B8-47FF-B077-7DA86D7F8C7E}" type="pres">
      <dgm:prSet presAssocID="{1678DD24-B94F-497A-B870-4F60391E83F9}" presName="sibTrans" presStyleLbl="sibTrans2D1" presStyleIdx="6" presStyleCnt="10"/>
      <dgm:spPr/>
      <dgm:t>
        <a:bodyPr/>
        <a:lstStyle/>
        <a:p>
          <a:endParaRPr lang="pt-BR"/>
        </a:p>
      </dgm:t>
    </dgm:pt>
    <dgm:pt modelId="{DF436266-F0F3-4CDE-8DD7-219D7A421634}" type="pres">
      <dgm:prSet presAssocID="{1678DD24-B94F-497A-B870-4F60391E83F9}" presName="connectorText" presStyleLbl="sibTrans2D1" presStyleIdx="6" presStyleCnt="10"/>
      <dgm:spPr/>
      <dgm:t>
        <a:bodyPr/>
        <a:lstStyle/>
        <a:p>
          <a:endParaRPr lang="pt-BR"/>
        </a:p>
      </dgm:t>
    </dgm:pt>
    <dgm:pt modelId="{9B640B55-0195-44BF-932F-6832393EF222}" type="pres">
      <dgm:prSet presAssocID="{795BBE70-0CAA-4980-AD9E-BBAC45ED4D91}" presName="node" presStyleLbl="node1" presStyleIdx="7" presStyleCnt="11" custScaleX="137162" custScaleY="169087" custLinFactNeighborX="15683" custLinFactNeighborY="-267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4BD56C-CA9F-4593-983B-60E980EF6D83}" type="pres">
      <dgm:prSet presAssocID="{4AEC56B2-C4A8-46E4-8063-598A4EE2F8B8}" presName="sibTrans" presStyleLbl="sibTrans2D1" presStyleIdx="7" presStyleCnt="10"/>
      <dgm:spPr/>
      <dgm:t>
        <a:bodyPr/>
        <a:lstStyle/>
        <a:p>
          <a:endParaRPr lang="pt-BR"/>
        </a:p>
      </dgm:t>
    </dgm:pt>
    <dgm:pt modelId="{9A834FE3-2205-47DC-9910-77E9B0C3E5E8}" type="pres">
      <dgm:prSet presAssocID="{4AEC56B2-C4A8-46E4-8063-598A4EE2F8B8}" presName="connectorText" presStyleLbl="sibTrans2D1" presStyleIdx="7" presStyleCnt="10"/>
      <dgm:spPr/>
      <dgm:t>
        <a:bodyPr/>
        <a:lstStyle/>
        <a:p>
          <a:endParaRPr lang="pt-BR"/>
        </a:p>
      </dgm:t>
    </dgm:pt>
    <dgm:pt modelId="{274D3783-727B-4725-9F17-630BD579D145}" type="pres">
      <dgm:prSet presAssocID="{F2B6F565-E81E-4055-8109-3DDD8231E7CF}" presName="node" presStyleLbl="node1" presStyleIdx="8" presStyleCnt="11" custScaleX="137162" custScaleY="169087" custLinFactNeighborX="15683" custLinFactNeighborY="-4454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EC6034-9CCF-4F6D-960A-798E94124229}" type="pres">
      <dgm:prSet presAssocID="{26F1D37E-4511-46D3-BBB4-3E23A6061AB9}" presName="sibTrans" presStyleLbl="sibTrans2D1" presStyleIdx="8" presStyleCnt="10"/>
      <dgm:spPr/>
      <dgm:t>
        <a:bodyPr/>
        <a:lstStyle/>
        <a:p>
          <a:endParaRPr lang="pt-BR"/>
        </a:p>
      </dgm:t>
    </dgm:pt>
    <dgm:pt modelId="{E3D79A9F-9E6E-407C-9B2A-768EEB7060C1}" type="pres">
      <dgm:prSet presAssocID="{26F1D37E-4511-46D3-BBB4-3E23A6061AB9}" presName="connectorText" presStyleLbl="sibTrans2D1" presStyleIdx="8" presStyleCnt="10"/>
      <dgm:spPr/>
      <dgm:t>
        <a:bodyPr/>
        <a:lstStyle/>
        <a:p>
          <a:endParaRPr lang="pt-BR"/>
        </a:p>
      </dgm:t>
    </dgm:pt>
    <dgm:pt modelId="{FB157A3B-7A03-4F15-AF9A-FBB36F23E32E}" type="pres">
      <dgm:prSet presAssocID="{59F91676-EB60-4681-8B21-D391B589BBF7}" presName="node" presStyleLbl="node1" presStyleIdx="9" presStyleCnt="11" custScaleX="137162" custScaleY="204035" custLinFactNeighborX="0" custLinFactNeighborY="-4444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505BCA-FB47-4E80-BE24-9C29DEBC0E8A}" type="pres">
      <dgm:prSet presAssocID="{B9809EA9-5029-4580-B2FD-1086AE092836}" presName="sibTrans" presStyleLbl="sibTrans2D1" presStyleIdx="9" presStyleCnt="10"/>
      <dgm:spPr/>
      <dgm:t>
        <a:bodyPr/>
        <a:lstStyle/>
        <a:p>
          <a:endParaRPr lang="pt-BR"/>
        </a:p>
      </dgm:t>
    </dgm:pt>
    <dgm:pt modelId="{AFEB6834-3CE9-47AA-9EBB-3851B22E694B}" type="pres">
      <dgm:prSet presAssocID="{B9809EA9-5029-4580-B2FD-1086AE092836}" presName="connectorText" presStyleLbl="sibTrans2D1" presStyleIdx="9" presStyleCnt="10"/>
      <dgm:spPr/>
      <dgm:t>
        <a:bodyPr/>
        <a:lstStyle/>
        <a:p>
          <a:endParaRPr lang="pt-BR"/>
        </a:p>
      </dgm:t>
    </dgm:pt>
    <dgm:pt modelId="{04E63B66-94EC-4121-A7A5-48EBF636806C}" type="pres">
      <dgm:prSet presAssocID="{CF5D2585-C83B-4CF0-AD66-FD2BBBA3A060}" presName="node" presStyleLbl="node1" presStyleIdx="10" presStyleCnt="11" custScaleX="137162" custScaleY="169087" custLinFactNeighborX="-13315" custLinFactNeighborY="-4454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CA97F74-D8C9-422A-BCC2-75768976F435}" type="presOf" srcId="{F2B6F565-E81E-4055-8109-3DDD8231E7CF}" destId="{274D3783-727B-4725-9F17-630BD579D145}" srcOrd="0" destOrd="0" presId="urn:microsoft.com/office/officeart/2005/8/layout/process5"/>
    <dgm:cxn modelId="{EF67B9DB-E490-4DE5-963F-5C88E002ECBF}" srcId="{05A5FB05-FC18-4D6D-9A4B-7CC1413C3B99}" destId="{6D660A7E-D614-4AD5-801E-634AAA49479E}" srcOrd="2" destOrd="0" parTransId="{58D85E49-EA2D-401D-890C-268B7087257B}" sibTransId="{E9E494DC-EB4B-4157-A29F-F62DACFCF389}"/>
    <dgm:cxn modelId="{D35FCC6B-15DB-41B0-9750-817FD8B2C2ED}" type="presOf" srcId="{97681126-9E72-43FE-B6FF-BB1D35ADAB70}" destId="{D52D63DF-1752-4C6A-88B9-E019222A3792}" srcOrd="0" destOrd="0" presId="urn:microsoft.com/office/officeart/2005/8/layout/process5"/>
    <dgm:cxn modelId="{53FBBF66-8F8B-46A2-B37A-1ABE63883ED8}" type="presOf" srcId="{81F89D27-170B-492E-B71D-0E1C54232359}" destId="{98EEB622-3C6D-448A-9DAB-553C298B3B33}" srcOrd="1" destOrd="0" presId="urn:microsoft.com/office/officeart/2005/8/layout/process5"/>
    <dgm:cxn modelId="{C055BCD9-74BD-469A-865E-30F36733ACAE}" type="presOf" srcId="{59F91676-EB60-4681-8B21-D391B589BBF7}" destId="{FB157A3B-7A03-4F15-AF9A-FBB36F23E32E}" srcOrd="0" destOrd="0" presId="urn:microsoft.com/office/officeart/2005/8/layout/process5"/>
    <dgm:cxn modelId="{8E17956F-A74C-4ABD-AAEC-C52EF22AFC12}" type="presOf" srcId="{6D660A7E-D614-4AD5-801E-634AAA49479E}" destId="{7FC561D0-0AC9-485D-ABEE-2FB41F687956}" srcOrd="0" destOrd="0" presId="urn:microsoft.com/office/officeart/2005/8/layout/process5"/>
    <dgm:cxn modelId="{A0ED06BF-7A15-4EFA-94D0-8099008B2D2F}" type="presOf" srcId="{E9E494DC-EB4B-4157-A29F-F62DACFCF389}" destId="{738C5D2D-AE10-47AF-9347-2109FE397F6B}" srcOrd="0" destOrd="0" presId="urn:microsoft.com/office/officeart/2005/8/layout/process5"/>
    <dgm:cxn modelId="{6EDA0A02-0657-411F-9D9D-0C46EDDD9BB1}" type="presOf" srcId="{6362729B-81D2-4A2D-BDD4-8193EE691B94}" destId="{8B25F548-8260-41C3-8689-DD8D42617A84}" srcOrd="0" destOrd="0" presId="urn:microsoft.com/office/officeart/2005/8/layout/process5"/>
    <dgm:cxn modelId="{A9042F88-D30D-4601-91BD-0096A5CF4E1D}" srcId="{05A5FB05-FC18-4D6D-9A4B-7CC1413C3B99}" destId="{16831441-D526-4D16-8BA4-3785BEF9B654}" srcOrd="1" destOrd="0" parTransId="{621089E2-6828-4BA6-BAF3-80E600366F20}" sibTransId="{81F89D27-170B-492E-B71D-0E1C54232359}"/>
    <dgm:cxn modelId="{A07D84C1-512D-40D6-93A5-E49FAE28D30E}" type="presOf" srcId="{CF5D2585-C83B-4CF0-AD66-FD2BBBA3A060}" destId="{04E63B66-94EC-4121-A7A5-48EBF636806C}" srcOrd="0" destOrd="0" presId="urn:microsoft.com/office/officeart/2005/8/layout/process5"/>
    <dgm:cxn modelId="{CC766F28-91CE-443F-822B-C078722EA73C}" srcId="{05A5FB05-FC18-4D6D-9A4B-7CC1413C3B99}" destId="{59F91676-EB60-4681-8B21-D391B589BBF7}" srcOrd="9" destOrd="0" parTransId="{A968B9FA-5994-48E0-B7DA-94490B9E5C83}" sibTransId="{B9809EA9-5029-4580-B2FD-1086AE092836}"/>
    <dgm:cxn modelId="{37691F2A-4895-49B9-978E-470B1EA61F6E}" type="presOf" srcId="{BA0B0815-E799-48AB-B91D-1510018282D5}" destId="{C5220DB1-89B4-4F84-B3EC-30372EAADF7B}" srcOrd="0" destOrd="0" presId="urn:microsoft.com/office/officeart/2005/8/layout/process5"/>
    <dgm:cxn modelId="{89669987-DF50-40D9-A051-58447523FD25}" type="presOf" srcId="{1678DD24-B94F-497A-B870-4F60391E83F9}" destId="{DF436266-F0F3-4CDE-8DD7-219D7A421634}" srcOrd="1" destOrd="0" presId="urn:microsoft.com/office/officeart/2005/8/layout/process5"/>
    <dgm:cxn modelId="{1BDE6906-8AFC-4B75-A9E4-F2E5D5108409}" srcId="{05A5FB05-FC18-4D6D-9A4B-7CC1413C3B99}" destId="{6362729B-81D2-4A2D-BDD4-8193EE691B94}" srcOrd="6" destOrd="0" parTransId="{7FB0698D-37E5-43B4-8986-D7FD3260193E}" sibTransId="{1678DD24-B94F-497A-B870-4F60391E83F9}"/>
    <dgm:cxn modelId="{1A7F30E1-3293-4776-96F9-F89B6C91F14D}" srcId="{05A5FB05-FC18-4D6D-9A4B-7CC1413C3B99}" destId="{26AECF18-0714-4D3A-8EC1-0BE1EC937008}" srcOrd="4" destOrd="0" parTransId="{1DC8E508-C508-41E3-90D3-760D321AAC6C}" sibTransId="{BA0B0815-E799-48AB-B91D-1510018282D5}"/>
    <dgm:cxn modelId="{C4E2BEFE-CDCD-470E-A9DC-45A23A037626}" type="presOf" srcId="{81F89D27-170B-492E-B71D-0E1C54232359}" destId="{39784165-1129-4197-8B26-4EB3C25AA74A}" srcOrd="0" destOrd="0" presId="urn:microsoft.com/office/officeart/2005/8/layout/process5"/>
    <dgm:cxn modelId="{1D9625DB-5ABA-4BF2-9584-57605E99FEC1}" srcId="{05A5FB05-FC18-4D6D-9A4B-7CC1413C3B99}" destId="{90B905EA-136A-465A-AEE3-FB5A53012E0F}" srcOrd="0" destOrd="0" parTransId="{414EE259-14B9-4C08-A2FF-07BF0E0799AE}" sibTransId="{1874B7DE-BBE4-4410-A9F9-EE8256876B7C}"/>
    <dgm:cxn modelId="{5DF71F67-ADE0-4ED6-848C-EB1A20B70603}" type="presOf" srcId="{90B905EA-136A-465A-AEE3-FB5A53012E0F}" destId="{C5F19F7C-3CE3-4F52-BDA8-78DFB1988839}" srcOrd="0" destOrd="0" presId="urn:microsoft.com/office/officeart/2005/8/layout/process5"/>
    <dgm:cxn modelId="{CF4C50D8-D154-4F0B-932F-B40603E344F8}" type="presOf" srcId="{16831441-D526-4D16-8BA4-3785BEF9B654}" destId="{AB1DC53C-3481-4788-8D1B-ECC9E1F0C845}" srcOrd="0" destOrd="0" presId="urn:microsoft.com/office/officeart/2005/8/layout/process5"/>
    <dgm:cxn modelId="{C7EA1EE6-0B38-48DD-A535-9C49A8818459}" srcId="{05A5FB05-FC18-4D6D-9A4B-7CC1413C3B99}" destId="{A2A60A3B-02BE-4B5C-A122-E550608AC31F}" srcOrd="5" destOrd="0" parTransId="{36DD76B8-926F-498E-A099-B243430D8FA0}" sibTransId="{95202004-84F8-4D21-B0C7-D852A7C050D7}"/>
    <dgm:cxn modelId="{D30FBBDA-10EB-4CCA-8553-C6DD27890677}" type="presOf" srcId="{95202004-84F8-4D21-B0C7-D852A7C050D7}" destId="{628BEBA8-42E6-4176-99A6-2B27F44FA607}" srcOrd="0" destOrd="0" presId="urn:microsoft.com/office/officeart/2005/8/layout/process5"/>
    <dgm:cxn modelId="{1575891A-C93A-4749-B70B-DEAB2716B434}" type="presOf" srcId="{795BBE70-0CAA-4980-AD9E-BBAC45ED4D91}" destId="{9B640B55-0195-44BF-932F-6832393EF222}" srcOrd="0" destOrd="0" presId="urn:microsoft.com/office/officeart/2005/8/layout/process5"/>
    <dgm:cxn modelId="{1D0ED3D9-1726-47BE-86CC-3D94DF5F7D79}" type="presOf" srcId="{A2A60A3B-02BE-4B5C-A122-E550608AC31F}" destId="{AEB68CF2-9DFD-49A9-B068-F25C961117AE}" srcOrd="0" destOrd="0" presId="urn:microsoft.com/office/officeart/2005/8/layout/process5"/>
    <dgm:cxn modelId="{CF1CB0C0-7933-4219-936F-8C53162F936F}" srcId="{05A5FB05-FC18-4D6D-9A4B-7CC1413C3B99}" destId="{CF5D2585-C83B-4CF0-AD66-FD2BBBA3A060}" srcOrd="10" destOrd="0" parTransId="{198940F3-743F-4DF6-8A79-3C14AB78478D}" sibTransId="{0314868B-1CCB-4858-9941-E8261F8E4D6D}"/>
    <dgm:cxn modelId="{DD1BAA5E-4322-4BD8-B96A-77F34E7B6B9D}" type="presOf" srcId="{B9809EA9-5029-4580-B2FD-1086AE092836}" destId="{E2505BCA-FB47-4E80-BE24-9C29DEBC0E8A}" srcOrd="0" destOrd="0" presId="urn:microsoft.com/office/officeart/2005/8/layout/process5"/>
    <dgm:cxn modelId="{DB986EA2-A83C-417C-BBE0-5C3B55E5255F}" type="presOf" srcId="{1874B7DE-BBE4-4410-A9F9-EE8256876B7C}" destId="{D1BAD05A-2E2F-467E-9841-888DF034820E}" srcOrd="1" destOrd="0" presId="urn:microsoft.com/office/officeart/2005/8/layout/process5"/>
    <dgm:cxn modelId="{27F9E4E2-3DFE-43EF-AF54-B62C12824C06}" type="presOf" srcId="{1678DD24-B94F-497A-B870-4F60391E83F9}" destId="{0ADB87D2-E0B8-47FF-B077-7DA86D7F8C7E}" srcOrd="0" destOrd="0" presId="urn:microsoft.com/office/officeart/2005/8/layout/process5"/>
    <dgm:cxn modelId="{AF4E4B90-068C-4EC9-AFDC-9BA5E288129B}" type="presOf" srcId="{95202004-84F8-4D21-B0C7-D852A7C050D7}" destId="{E8A47BA4-7428-41C6-ABF4-0136E97C539E}" srcOrd="1" destOrd="0" presId="urn:microsoft.com/office/officeart/2005/8/layout/process5"/>
    <dgm:cxn modelId="{36990A13-22AE-44BC-9247-76C2028AB0FA}" srcId="{05A5FB05-FC18-4D6D-9A4B-7CC1413C3B99}" destId="{14FE80B0-DAD2-4724-9F22-2AB0D0D2D9E3}" srcOrd="3" destOrd="0" parTransId="{1D5453D3-CC32-4F12-8F18-E0665B336073}" sibTransId="{97681126-9E72-43FE-B6FF-BB1D35ADAB70}"/>
    <dgm:cxn modelId="{4A64C234-DB19-4472-8063-64DA525E712B}" type="presOf" srcId="{4AEC56B2-C4A8-46E4-8063-598A4EE2F8B8}" destId="{9A834FE3-2205-47DC-9910-77E9B0C3E5E8}" srcOrd="1" destOrd="0" presId="urn:microsoft.com/office/officeart/2005/8/layout/process5"/>
    <dgm:cxn modelId="{0267418A-E060-4F28-B9AF-3338FA471E2C}" srcId="{05A5FB05-FC18-4D6D-9A4B-7CC1413C3B99}" destId="{795BBE70-0CAA-4980-AD9E-BBAC45ED4D91}" srcOrd="7" destOrd="0" parTransId="{55E556CC-4C57-4A9D-B813-372D28784A42}" sibTransId="{4AEC56B2-C4A8-46E4-8063-598A4EE2F8B8}"/>
    <dgm:cxn modelId="{821EC80F-9567-412A-99D7-8927F2173BBB}" type="presOf" srcId="{97681126-9E72-43FE-B6FF-BB1D35ADAB70}" destId="{EA657743-5CF7-431C-92FB-CDE5993A6DDD}" srcOrd="1" destOrd="0" presId="urn:microsoft.com/office/officeart/2005/8/layout/process5"/>
    <dgm:cxn modelId="{AC8DAB93-FC56-4E0F-BE77-C6C710F9D871}" type="presOf" srcId="{26AECF18-0714-4D3A-8EC1-0BE1EC937008}" destId="{9AA211E9-BE43-483A-B53F-35F2DB1F3009}" srcOrd="0" destOrd="0" presId="urn:microsoft.com/office/officeart/2005/8/layout/process5"/>
    <dgm:cxn modelId="{AADADCA5-E784-494D-877F-DC6D70F8E429}" type="presOf" srcId="{BA0B0815-E799-48AB-B91D-1510018282D5}" destId="{401519B1-F0C2-460B-838B-28DAAA675578}" srcOrd="1" destOrd="0" presId="urn:microsoft.com/office/officeart/2005/8/layout/process5"/>
    <dgm:cxn modelId="{4AEE1F35-E875-4034-BD08-BFE838E4E139}" type="presOf" srcId="{E9E494DC-EB4B-4157-A29F-F62DACFCF389}" destId="{140F1C60-3103-422C-83EB-8BB7F5D0A911}" srcOrd="1" destOrd="0" presId="urn:microsoft.com/office/officeart/2005/8/layout/process5"/>
    <dgm:cxn modelId="{0476726E-1218-4AA7-9CD3-6B40B6F565C8}" type="presOf" srcId="{14FE80B0-DAD2-4724-9F22-2AB0D0D2D9E3}" destId="{7C9EA3D3-7773-414A-9B57-8AF4918233CA}" srcOrd="0" destOrd="0" presId="urn:microsoft.com/office/officeart/2005/8/layout/process5"/>
    <dgm:cxn modelId="{9F89F909-AC6B-4BFA-A43A-9D98CCFEAAC0}" type="presOf" srcId="{26F1D37E-4511-46D3-BBB4-3E23A6061AB9}" destId="{E3D79A9F-9E6E-407C-9B2A-768EEB7060C1}" srcOrd="1" destOrd="0" presId="urn:microsoft.com/office/officeart/2005/8/layout/process5"/>
    <dgm:cxn modelId="{DC190B5C-7AA1-42FE-81C4-FECC6AF5D2C4}" srcId="{05A5FB05-FC18-4D6D-9A4B-7CC1413C3B99}" destId="{F2B6F565-E81E-4055-8109-3DDD8231E7CF}" srcOrd="8" destOrd="0" parTransId="{C24CB393-1E59-4945-903C-5AF9801FBD57}" sibTransId="{26F1D37E-4511-46D3-BBB4-3E23A6061AB9}"/>
    <dgm:cxn modelId="{F07E7063-4A80-4D10-B1C0-F5FF0D0E1521}" type="presOf" srcId="{1874B7DE-BBE4-4410-A9F9-EE8256876B7C}" destId="{F17E26DA-4026-4577-9187-E038374EEF42}" srcOrd="0" destOrd="0" presId="urn:microsoft.com/office/officeart/2005/8/layout/process5"/>
    <dgm:cxn modelId="{93D3C38E-D3DF-4002-82CB-0C68612AD078}" type="presOf" srcId="{B9809EA9-5029-4580-B2FD-1086AE092836}" destId="{AFEB6834-3CE9-47AA-9EBB-3851B22E694B}" srcOrd="1" destOrd="0" presId="urn:microsoft.com/office/officeart/2005/8/layout/process5"/>
    <dgm:cxn modelId="{C35471A4-A54F-4294-9310-1B559EA7A8FC}" type="presOf" srcId="{05A5FB05-FC18-4D6D-9A4B-7CC1413C3B99}" destId="{4222FCBD-9A2D-4D2A-9821-865A6B1E2399}" srcOrd="0" destOrd="0" presId="urn:microsoft.com/office/officeart/2005/8/layout/process5"/>
    <dgm:cxn modelId="{7B1921F0-FCA2-47E5-BBA1-9F7CFB11002B}" type="presOf" srcId="{26F1D37E-4511-46D3-BBB4-3E23A6061AB9}" destId="{92EC6034-9CCF-4F6D-960A-798E94124229}" srcOrd="0" destOrd="0" presId="urn:microsoft.com/office/officeart/2005/8/layout/process5"/>
    <dgm:cxn modelId="{48AD555E-A42F-4DAA-BEF7-FAD50AC8CA97}" type="presOf" srcId="{4AEC56B2-C4A8-46E4-8063-598A4EE2F8B8}" destId="{3A4BD56C-CA9F-4593-983B-60E980EF6D83}" srcOrd="0" destOrd="0" presId="urn:microsoft.com/office/officeart/2005/8/layout/process5"/>
    <dgm:cxn modelId="{09E97353-3726-4B4D-84C6-5378559CCDCE}" type="presParOf" srcId="{4222FCBD-9A2D-4D2A-9821-865A6B1E2399}" destId="{C5F19F7C-3CE3-4F52-BDA8-78DFB1988839}" srcOrd="0" destOrd="0" presId="urn:microsoft.com/office/officeart/2005/8/layout/process5"/>
    <dgm:cxn modelId="{9878E4E2-5907-4C64-9651-7CB0E63AF5CF}" type="presParOf" srcId="{4222FCBD-9A2D-4D2A-9821-865A6B1E2399}" destId="{F17E26DA-4026-4577-9187-E038374EEF42}" srcOrd="1" destOrd="0" presId="urn:microsoft.com/office/officeart/2005/8/layout/process5"/>
    <dgm:cxn modelId="{2A98FA56-C692-4D49-81C1-3CC0CD6EE6CD}" type="presParOf" srcId="{F17E26DA-4026-4577-9187-E038374EEF42}" destId="{D1BAD05A-2E2F-467E-9841-888DF034820E}" srcOrd="0" destOrd="0" presId="urn:microsoft.com/office/officeart/2005/8/layout/process5"/>
    <dgm:cxn modelId="{01D8FAD4-02D1-4AC1-BEED-4FD9F2B8C0BA}" type="presParOf" srcId="{4222FCBD-9A2D-4D2A-9821-865A6B1E2399}" destId="{AB1DC53C-3481-4788-8D1B-ECC9E1F0C845}" srcOrd="2" destOrd="0" presId="urn:microsoft.com/office/officeart/2005/8/layout/process5"/>
    <dgm:cxn modelId="{D9F7A6CC-850E-4E25-9410-BD6E6FEF4D2B}" type="presParOf" srcId="{4222FCBD-9A2D-4D2A-9821-865A6B1E2399}" destId="{39784165-1129-4197-8B26-4EB3C25AA74A}" srcOrd="3" destOrd="0" presId="urn:microsoft.com/office/officeart/2005/8/layout/process5"/>
    <dgm:cxn modelId="{2D248AA1-9C07-486E-BE46-4F46A051D599}" type="presParOf" srcId="{39784165-1129-4197-8B26-4EB3C25AA74A}" destId="{98EEB622-3C6D-448A-9DAB-553C298B3B33}" srcOrd="0" destOrd="0" presId="urn:microsoft.com/office/officeart/2005/8/layout/process5"/>
    <dgm:cxn modelId="{4484B441-AB6F-409D-B104-5F0195E94DAA}" type="presParOf" srcId="{4222FCBD-9A2D-4D2A-9821-865A6B1E2399}" destId="{7FC561D0-0AC9-485D-ABEE-2FB41F687956}" srcOrd="4" destOrd="0" presId="urn:microsoft.com/office/officeart/2005/8/layout/process5"/>
    <dgm:cxn modelId="{7717C2BF-825E-4476-8C25-E622795597FB}" type="presParOf" srcId="{4222FCBD-9A2D-4D2A-9821-865A6B1E2399}" destId="{738C5D2D-AE10-47AF-9347-2109FE397F6B}" srcOrd="5" destOrd="0" presId="urn:microsoft.com/office/officeart/2005/8/layout/process5"/>
    <dgm:cxn modelId="{CCEB2925-4D1A-4E51-A972-198018EA2621}" type="presParOf" srcId="{738C5D2D-AE10-47AF-9347-2109FE397F6B}" destId="{140F1C60-3103-422C-83EB-8BB7F5D0A911}" srcOrd="0" destOrd="0" presId="urn:microsoft.com/office/officeart/2005/8/layout/process5"/>
    <dgm:cxn modelId="{7B42E9A8-05D7-4F27-B5FA-1701C48D2583}" type="presParOf" srcId="{4222FCBD-9A2D-4D2A-9821-865A6B1E2399}" destId="{7C9EA3D3-7773-414A-9B57-8AF4918233CA}" srcOrd="6" destOrd="0" presId="urn:microsoft.com/office/officeart/2005/8/layout/process5"/>
    <dgm:cxn modelId="{68DFF51F-9BCC-45FD-8258-EF7DAF395E9A}" type="presParOf" srcId="{4222FCBD-9A2D-4D2A-9821-865A6B1E2399}" destId="{D52D63DF-1752-4C6A-88B9-E019222A3792}" srcOrd="7" destOrd="0" presId="urn:microsoft.com/office/officeart/2005/8/layout/process5"/>
    <dgm:cxn modelId="{AB94C132-D44D-429B-959E-9E0E5605B9FB}" type="presParOf" srcId="{D52D63DF-1752-4C6A-88B9-E019222A3792}" destId="{EA657743-5CF7-431C-92FB-CDE5993A6DDD}" srcOrd="0" destOrd="0" presId="urn:microsoft.com/office/officeart/2005/8/layout/process5"/>
    <dgm:cxn modelId="{519DCAA1-D868-4F84-A57D-2074C4D0C567}" type="presParOf" srcId="{4222FCBD-9A2D-4D2A-9821-865A6B1E2399}" destId="{9AA211E9-BE43-483A-B53F-35F2DB1F3009}" srcOrd="8" destOrd="0" presId="urn:microsoft.com/office/officeart/2005/8/layout/process5"/>
    <dgm:cxn modelId="{E7FF9A2C-4C40-4E04-8B0B-CD4A94CFB6AE}" type="presParOf" srcId="{4222FCBD-9A2D-4D2A-9821-865A6B1E2399}" destId="{C5220DB1-89B4-4F84-B3EC-30372EAADF7B}" srcOrd="9" destOrd="0" presId="urn:microsoft.com/office/officeart/2005/8/layout/process5"/>
    <dgm:cxn modelId="{A97AB350-98D6-4FDC-B688-3458E660D288}" type="presParOf" srcId="{C5220DB1-89B4-4F84-B3EC-30372EAADF7B}" destId="{401519B1-F0C2-460B-838B-28DAAA675578}" srcOrd="0" destOrd="0" presId="urn:microsoft.com/office/officeart/2005/8/layout/process5"/>
    <dgm:cxn modelId="{C8364D9A-C42D-4AC8-B928-3FB929540662}" type="presParOf" srcId="{4222FCBD-9A2D-4D2A-9821-865A6B1E2399}" destId="{AEB68CF2-9DFD-49A9-B068-F25C961117AE}" srcOrd="10" destOrd="0" presId="urn:microsoft.com/office/officeart/2005/8/layout/process5"/>
    <dgm:cxn modelId="{AB962C83-B69C-49B8-84C5-6E8E103D7874}" type="presParOf" srcId="{4222FCBD-9A2D-4D2A-9821-865A6B1E2399}" destId="{628BEBA8-42E6-4176-99A6-2B27F44FA607}" srcOrd="11" destOrd="0" presId="urn:microsoft.com/office/officeart/2005/8/layout/process5"/>
    <dgm:cxn modelId="{4AF00A3C-4C93-4375-9C33-3107A337F10A}" type="presParOf" srcId="{628BEBA8-42E6-4176-99A6-2B27F44FA607}" destId="{E8A47BA4-7428-41C6-ABF4-0136E97C539E}" srcOrd="0" destOrd="0" presId="urn:microsoft.com/office/officeart/2005/8/layout/process5"/>
    <dgm:cxn modelId="{E43B33B4-50E6-4A85-B74D-095AA39C0FD9}" type="presParOf" srcId="{4222FCBD-9A2D-4D2A-9821-865A6B1E2399}" destId="{8B25F548-8260-41C3-8689-DD8D42617A84}" srcOrd="12" destOrd="0" presId="urn:microsoft.com/office/officeart/2005/8/layout/process5"/>
    <dgm:cxn modelId="{43D2E858-E9EA-448F-A7F1-AD11C61A0114}" type="presParOf" srcId="{4222FCBD-9A2D-4D2A-9821-865A6B1E2399}" destId="{0ADB87D2-E0B8-47FF-B077-7DA86D7F8C7E}" srcOrd="13" destOrd="0" presId="urn:microsoft.com/office/officeart/2005/8/layout/process5"/>
    <dgm:cxn modelId="{81D4F64E-574B-4CAC-B853-6A2BA4152D00}" type="presParOf" srcId="{0ADB87D2-E0B8-47FF-B077-7DA86D7F8C7E}" destId="{DF436266-F0F3-4CDE-8DD7-219D7A421634}" srcOrd="0" destOrd="0" presId="urn:microsoft.com/office/officeart/2005/8/layout/process5"/>
    <dgm:cxn modelId="{DDA6D1DA-70F5-48C3-B993-F89C6FC4951A}" type="presParOf" srcId="{4222FCBD-9A2D-4D2A-9821-865A6B1E2399}" destId="{9B640B55-0195-44BF-932F-6832393EF222}" srcOrd="14" destOrd="0" presId="urn:microsoft.com/office/officeart/2005/8/layout/process5"/>
    <dgm:cxn modelId="{75BD1D46-C02D-4C71-A9D1-C4CC25BEB24F}" type="presParOf" srcId="{4222FCBD-9A2D-4D2A-9821-865A6B1E2399}" destId="{3A4BD56C-CA9F-4593-983B-60E980EF6D83}" srcOrd="15" destOrd="0" presId="urn:microsoft.com/office/officeart/2005/8/layout/process5"/>
    <dgm:cxn modelId="{82C4A89C-C1FE-4789-8E2E-E279CFEDF57B}" type="presParOf" srcId="{3A4BD56C-CA9F-4593-983B-60E980EF6D83}" destId="{9A834FE3-2205-47DC-9910-77E9B0C3E5E8}" srcOrd="0" destOrd="0" presId="urn:microsoft.com/office/officeart/2005/8/layout/process5"/>
    <dgm:cxn modelId="{28F87725-D59D-4DD1-8A3C-A41868DC6067}" type="presParOf" srcId="{4222FCBD-9A2D-4D2A-9821-865A6B1E2399}" destId="{274D3783-727B-4725-9F17-630BD579D145}" srcOrd="16" destOrd="0" presId="urn:microsoft.com/office/officeart/2005/8/layout/process5"/>
    <dgm:cxn modelId="{10A67833-C2B0-455B-ABFA-62F4BF1B8D18}" type="presParOf" srcId="{4222FCBD-9A2D-4D2A-9821-865A6B1E2399}" destId="{92EC6034-9CCF-4F6D-960A-798E94124229}" srcOrd="17" destOrd="0" presId="urn:microsoft.com/office/officeart/2005/8/layout/process5"/>
    <dgm:cxn modelId="{2FAFA26C-3F0F-43EE-942B-81E4B58C6C16}" type="presParOf" srcId="{92EC6034-9CCF-4F6D-960A-798E94124229}" destId="{E3D79A9F-9E6E-407C-9B2A-768EEB7060C1}" srcOrd="0" destOrd="0" presId="urn:microsoft.com/office/officeart/2005/8/layout/process5"/>
    <dgm:cxn modelId="{E2126524-8EA2-4D9B-9D4C-7008C0F2AA67}" type="presParOf" srcId="{4222FCBD-9A2D-4D2A-9821-865A6B1E2399}" destId="{FB157A3B-7A03-4F15-AF9A-FBB36F23E32E}" srcOrd="18" destOrd="0" presId="urn:microsoft.com/office/officeart/2005/8/layout/process5"/>
    <dgm:cxn modelId="{179B3459-DD2C-43BD-93EB-BC1FC79D54B3}" type="presParOf" srcId="{4222FCBD-9A2D-4D2A-9821-865A6B1E2399}" destId="{E2505BCA-FB47-4E80-BE24-9C29DEBC0E8A}" srcOrd="19" destOrd="0" presId="urn:microsoft.com/office/officeart/2005/8/layout/process5"/>
    <dgm:cxn modelId="{BB07457D-3839-4C6F-B463-36BB09489E0B}" type="presParOf" srcId="{E2505BCA-FB47-4E80-BE24-9C29DEBC0E8A}" destId="{AFEB6834-3CE9-47AA-9EBB-3851B22E694B}" srcOrd="0" destOrd="0" presId="urn:microsoft.com/office/officeart/2005/8/layout/process5"/>
    <dgm:cxn modelId="{091E2AF4-D348-40BD-A75C-F8270CB3AD48}" type="presParOf" srcId="{4222FCBD-9A2D-4D2A-9821-865A6B1E2399}" destId="{04E63B66-94EC-4121-A7A5-48EBF636806C}" srcOrd="2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5/8/layout/default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81CD0CB-AE84-46B6-9FED-B46031C01BB5}">
      <dgm:prSet phldrT="[Texto]" custT="1"/>
      <dgm:spPr/>
      <dgm:t>
        <a:bodyPr/>
        <a:lstStyle/>
        <a:p>
          <a:r>
            <a:rPr lang="pt-BR" sz="2400" b="1" dirty="0" smtClean="0">
              <a:latin typeface="Calibri" panose="020F0502020204030204" pitchFamily="34" charset="0"/>
            </a:rPr>
            <a:t>Não gera isenção total de sanções</a:t>
          </a:r>
          <a:endParaRPr lang="pt-BR" sz="2400" b="1" dirty="0">
            <a:latin typeface="Calibri" panose="020F0502020204030204" pitchFamily="34" charset="0"/>
          </a:endParaRPr>
        </a:p>
      </dgm:t>
    </dgm:pt>
    <dgm:pt modelId="{C8B35AEC-F841-439A-ABDA-A827FCD7DD83}" type="parTrans" cxnId="{9921E7F6-6A12-461C-8369-19FE6A19F213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2BD30415-DFED-4077-93C9-409255217CBB}" type="sibTrans" cxnId="{9921E7F6-6A12-461C-8369-19FE6A19F213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596108E4-F404-4FD6-BC93-9E804CDB4CD4}">
      <dgm:prSet phldrT="[Texto]" custT="1"/>
      <dgm:spPr/>
      <dgm:t>
        <a:bodyPr/>
        <a:lstStyle/>
        <a:p>
          <a:r>
            <a:rPr lang="pt-BR" sz="2400" b="1" dirty="0" smtClean="0">
              <a:latin typeface="Calibri" panose="020F0502020204030204" pitchFamily="34" charset="0"/>
            </a:rPr>
            <a:t>Não alcança pessoas físicas</a:t>
          </a:r>
          <a:endParaRPr lang="pt-BR" sz="2400" b="1" dirty="0">
            <a:latin typeface="Calibri" panose="020F0502020204030204" pitchFamily="34" charset="0"/>
          </a:endParaRPr>
        </a:p>
      </dgm:t>
    </dgm:pt>
    <dgm:pt modelId="{A9F7AFD6-5B0C-4694-8227-67468BA30A5A}" type="parTrans" cxnId="{5EBF6E1E-F49A-4BB4-89E4-D85F4BB80B50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8EDF441D-E851-46A1-8F84-71EC1E503ED2}" type="sibTrans" cxnId="{5EBF6E1E-F49A-4BB4-89E4-D85F4BB80B50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B8F1474E-7D2D-4070-BF09-6FE8B67799F4}">
      <dgm:prSet phldrT="[Texto]" custT="1"/>
      <dgm:spPr/>
      <dgm:t>
        <a:bodyPr/>
        <a:lstStyle/>
        <a:p>
          <a:r>
            <a:rPr lang="pt-BR" sz="2400" b="1" dirty="0" smtClean="0">
              <a:latin typeface="Calibri" panose="020F0502020204030204" pitchFamily="34" charset="0"/>
            </a:rPr>
            <a:t>Não alcança a esfera penal</a:t>
          </a:r>
          <a:endParaRPr lang="pt-BR" sz="2400" b="1" dirty="0">
            <a:latin typeface="Calibri" panose="020F0502020204030204" pitchFamily="34" charset="0"/>
          </a:endParaRPr>
        </a:p>
      </dgm:t>
    </dgm:pt>
    <dgm:pt modelId="{85E8F8E8-0A69-4C82-A012-761EA67B476C}" type="parTrans" cxnId="{7B931FF7-8613-48EA-8605-DE88155DC7E4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F170139B-04EE-4634-A676-B3A0DCC0C3AF}" type="sibTrans" cxnId="{7B931FF7-8613-48EA-8605-DE88155DC7E4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9DAB5CF3-FA28-4553-A02E-8DF5DCDCA65F}">
      <dgm:prSet phldrT="[Texto]" custT="1"/>
      <dgm:spPr/>
      <dgm:t>
        <a:bodyPr/>
        <a:lstStyle/>
        <a:p>
          <a:r>
            <a:rPr lang="pt-BR" sz="2400" b="1" dirty="0" smtClean="0">
              <a:latin typeface="Calibri" panose="020F0502020204030204" pitchFamily="34" charset="0"/>
            </a:rPr>
            <a:t>Não exime a reparação integral do dano</a:t>
          </a:r>
          <a:endParaRPr lang="pt-BR" sz="2400" b="1" dirty="0">
            <a:latin typeface="Calibri" panose="020F0502020204030204" pitchFamily="34" charset="0"/>
          </a:endParaRPr>
        </a:p>
      </dgm:t>
    </dgm:pt>
    <dgm:pt modelId="{4E2785B1-021A-41CD-A671-15F9C415B70C}" type="parTrans" cxnId="{3C51A276-3D17-415F-BCAF-DAB549D7B827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2E7AEEE9-33ED-4886-B729-C03C18A82B09}" type="sibTrans" cxnId="{3C51A276-3D17-415F-BCAF-DAB549D7B827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F48A5211-6792-4D50-B728-553976830355}">
      <dgm:prSet phldrT="[Texto]" custT="1"/>
      <dgm:spPr/>
      <dgm:t>
        <a:bodyPr/>
        <a:lstStyle/>
        <a:p>
          <a:r>
            <a:rPr lang="pt-BR" sz="2400" b="1" dirty="0" smtClean="0">
              <a:latin typeface="Calibri" panose="020F0502020204030204" pitchFamily="34" charset="0"/>
            </a:rPr>
            <a:t>Extensão a outras </a:t>
          </a:r>
          <a:r>
            <a:rPr lang="pt-BR" sz="2400" b="1" dirty="0" err="1" smtClean="0">
              <a:latin typeface="Calibri" panose="020F0502020204030204" pitchFamily="34" charset="0"/>
            </a:rPr>
            <a:t>PJs</a:t>
          </a:r>
          <a:r>
            <a:rPr lang="pt-BR" sz="2400" b="1" dirty="0" smtClean="0">
              <a:latin typeface="Calibri" panose="020F0502020204030204" pitchFamily="34" charset="0"/>
            </a:rPr>
            <a:t> do grupo econômico</a:t>
          </a:r>
          <a:endParaRPr lang="pt-BR" sz="2400" b="1" dirty="0">
            <a:latin typeface="Calibri" panose="020F0502020204030204" pitchFamily="34" charset="0"/>
          </a:endParaRPr>
        </a:p>
      </dgm:t>
    </dgm:pt>
    <dgm:pt modelId="{8F20D2CE-D6BF-4693-A09B-8D08D70872AF}" type="parTrans" cxnId="{5DD9B20F-2A08-4312-BB44-D8235B9701D3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81191216-840C-4F0C-8A50-0A56C26404D7}" type="sibTrans" cxnId="{5DD9B20F-2A08-4312-BB44-D8235B9701D3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6D69EA6B-DCE0-4C3A-B251-0CBFD825825D}" type="pres">
      <dgm:prSet presAssocID="{6614277E-B745-4B26-9CB1-4F8E0B11B0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91B2F42-7E6E-4602-8E07-415AB894893D}" type="pres">
      <dgm:prSet presAssocID="{C81CD0CB-AE84-46B6-9FED-B46031C01BB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CBCE443-DA98-4B52-A7D3-C199DC07F3F3}" type="pres">
      <dgm:prSet presAssocID="{2BD30415-DFED-4077-93C9-409255217CBB}" presName="sibTrans" presStyleCnt="0"/>
      <dgm:spPr/>
      <dgm:t>
        <a:bodyPr/>
        <a:lstStyle/>
        <a:p>
          <a:endParaRPr lang="pt-BR"/>
        </a:p>
      </dgm:t>
    </dgm:pt>
    <dgm:pt modelId="{E077C074-4D8D-471F-9EBB-13FB9E77F207}" type="pres">
      <dgm:prSet presAssocID="{596108E4-F404-4FD6-BC93-9E804CDB4CD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95BF1A-3036-4228-B557-B68F3799C7F0}" type="pres">
      <dgm:prSet presAssocID="{8EDF441D-E851-46A1-8F84-71EC1E503ED2}" presName="sibTrans" presStyleCnt="0"/>
      <dgm:spPr/>
      <dgm:t>
        <a:bodyPr/>
        <a:lstStyle/>
        <a:p>
          <a:endParaRPr lang="pt-BR"/>
        </a:p>
      </dgm:t>
    </dgm:pt>
    <dgm:pt modelId="{19F3790F-81A4-4653-B776-213A942F4DF8}" type="pres">
      <dgm:prSet presAssocID="{B8F1474E-7D2D-4070-BF09-6FE8B67799F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FCE0AE-4378-4193-A57B-B137A21A1EAE}" type="pres">
      <dgm:prSet presAssocID="{F170139B-04EE-4634-A676-B3A0DCC0C3AF}" presName="sibTrans" presStyleCnt="0"/>
      <dgm:spPr/>
      <dgm:t>
        <a:bodyPr/>
        <a:lstStyle/>
        <a:p>
          <a:endParaRPr lang="pt-BR"/>
        </a:p>
      </dgm:t>
    </dgm:pt>
    <dgm:pt modelId="{38314D32-8D10-4C79-9E05-7C60B5998F9A}" type="pres">
      <dgm:prSet presAssocID="{9DAB5CF3-FA28-4553-A02E-8DF5DCDCA65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A317C4-D919-43A2-9F25-49BAE87B65E0}" type="pres">
      <dgm:prSet presAssocID="{2E7AEEE9-33ED-4886-B729-C03C18A82B09}" presName="sibTrans" presStyleCnt="0"/>
      <dgm:spPr/>
      <dgm:t>
        <a:bodyPr/>
        <a:lstStyle/>
        <a:p>
          <a:endParaRPr lang="pt-BR"/>
        </a:p>
      </dgm:t>
    </dgm:pt>
    <dgm:pt modelId="{686F4D31-239D-471E-B589-9410EC829007}" type="pres">
      <dgm:prSet presAssocID="{F48A5211-6792-4D50-B728-55397683035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FDAF075-9824-488F-9AC6-CC8C896C9498}" type="presOf" srcId="{B8F1474E-7D2D-4070-BF09-6FE8B67799F4}" destId="{19F3790F-81A4-4653-B776-213A942F4DF8}" srcOrd="0" destOrd="0" presId="urn:microsoft.com/office/officeart/2005/8/layout/default"/>
    <dgm:cxn modelId="{7B931FF7-8613-48EA-8605-DE88155DC7E4}" srcId="{6614277E-B745-4B26-9CB1-4F8E0B11B0C2}" destId="{B8F1474E-7D2D-4070-BF09-6FE8B67799F4}" srcOrd="2" destOrd="0" parTransId="{85E8F8E8-0A69-4C82-A012-761EA67B476C}" sibTransId="{F170139B-04EE-4634-A676-B3A0DCC0C3AF}"/>
    <dgm:cxn modelId="{52E7B1B6-6E27-45F8-AC60-2AE7EE35B7FF}" type="presOf" srcId="{6614277E-B745-4B26-9CB1-4F8E0B11B0C2}" destId="{6D69EA6B-DCE0-4C3A-B251-0CBFD825825D}" srcOrd="0" destOrd="0" presId="urn:microsoft.com/office/officeart/2005/8/layout/default"/>
    <dgm:cxn modelId="{1DC06A7B-3D70-44C3-A2CB-8D75D8772905}" type="presOf" srcId="{C81CD0CB-AE84-46B6-9FED-B46031C01BB5}" destId="{191B2F42-7E6E-4602-8E07-415AB894893D}" srcOrd="0" destOrd="0" presId="urn:microsoft.com/office/officeart/2005/8/layout/default"/>
    <dgm:cxn modelId="{3C51A276-3D17-415F-BCAF-DAB549D7B827}" srcId="{6614277E-B745-4B26-9CB1-4F8E0B11B0C2}" destId="{9DAB5CF3-FA28-4553-A02E-8DF5DCDCA65F}" srcOrd="3" destOrd="0" parTransId="{4E2785B1-021A-41CD-A671-15F9C415B70C}" sibTransId="{2E7AEEE9-33ED-4886-B729-C03C18A82B09}"/>
    <dgm:cxn modelId="{9921E7F6-6A12-461C-8369-19FE6A19F213}" srcId="{6614277E-B745-4B26-9CB1-4F8E0B11B0C2}" destId="{C81CD0CB-AE84-46B6-9FED-B46031C01BB5}" srcOrd="0" destOrd="0" parTransId="{C8B35AEC-F841-439A-ABDA-A827FCD7DD83}" sibTransId="{2BD30415-DFED-4077-93C9-409255217CBB}"/>
    <dgm:cxn modelId="{16B8B8B4-3878-46C7-ADC7-3A4788457F05}" type="presOf" srcId="{596108E4-F404-4FD6-BC93-9E804CDB4CD4}" destId="{E077C074-4D8D-471F-9EBB-13FB9E77F207}" srcOrd="0" destOrd="0" presId="urn:microsoft.com/office/officeart/2005/8/layout/default"/>
    <dgm:cxn modelId="{2863F99A-A6FA-4262-B1BD-873C6B7C1E24}" type="presOf" srcId="{F48A5211-6792-4D50-B728-553976830355}" destId="{686F4D31-239D-471E-B589-9410EC829007}" srcOrd="0" destOrd="0" presId="urn:microsoft.com/office/officeart/2005/8/layout/default"/>
    <dgm:cxn modelId="{1AE5471C-466F-4D70-B126-BE37567C1778}" type="presOf" srcId="{9DAB5CF3-FA28-4553-A02E-8DF5DCDCA65F}" destId="{38314D32-8D10-4C79-9E05-7C60B5998F9A}" srcOrd="0" destOrd="0" presId="urn:microsoft.com/office/officeart/2005/8/layout/default"/>
    <dgm:cxn modelId="{5EBF6E1E-F49A-4BB4-89E4-D85F4BB80B50}" srcId="{6614277E-B745-4B26-9CB1-4F8E0B11B0C2}" destId="{596108E4-F404-4FD6-BC93-9E804CDB4CD4}" srcOrd="1" destOrd="0" parTransId="{A9F7AFD6-5B0C-4694-8227-67468BA30A5A}" sibTransId="{8EDF441D-E851-46A1-8F84-71EC1E503ED2}"/>
    <dgm:cxn modelId="{5DD9B20F-2A08-4312-BB44-D8235B9701D3}" srcId="{6614277E-B745-4B26-9CB1-4F8E0B11B0C2}" destId="{F48A5211-6792-4D50-B728-553976830355}" srcOrd="4" destOrd="0" parTransId="{8F20D2CE-D6BF-4693-A09B-8D08D70872AF}" sibTransId="{81191216-840C-4F0C-8A50-0A56C26404D7}"/>
    <dgm:cxn modelId="{0383A6F1-3A7C-4C34-A347-2CBC5C197A5C}" type="presParOf" srcId="{6D69EA6B-DCE0-4C3A-B251-0CBFD825825D}" destId="{191B2F42-7E6E-4602-8E07-415AB894893D}" srcOrd="0" destOrd="0" presId="urn:microsoft.com/office/officeart/2005/8/layout/default"/>
    <dgm:cxn modelId="{8DF495C6-6775-4272-8DA0-246E4019AC50}" type="presParOf" srcId="{6D69EA6B-DCE0-4C3A-B251-0CBFD825825D}" destId="{5CBCE443-DA98-4B52-A7D3-C199DC07F3F3}" srcOrd="1" destOrd="0" presId="urn:microsoft.com/office/officeart/2005/8/layout/default"/>
    <dgm:cxn modelId="{2B1CF5CB-4C15-409F-B995-524F2DD110B1}" type="presParOf" srcId="{6D69EA6B-DCE0-4C3A-B251-0CBFD825825D}" destId="{E077C074-4D8D-471F-9EBB-13FB9E77F207}" srcOrd="2" destOrd="0" presId="urn:microsoft.com/office/officeart/2005/8/layout/default"/>
    <dgm:cxn modelId="{0F894400-A331-4CFF-A669-3A8E0D58194A}" type="presParOf" srcId="{6D69EA6B-DCE0-4C3A-B251-0CBFD825825D}" destId="{EF95BF1A-3036-4228-B557-B68F3799C7F0}" srcOrd="3" destOrd="0" presId="urn:microsoft.com/office/officeart/2005/8/layout/default"/>
    <dgm:cxn modelId="{EAFA2D42-3E2E-4472-86DF-643054B05BA0}" type="presParOf" srcId="{6D69EA6B-DCE0-4C3A-B251-0CBFD825825D}" destId="{19F3790F-81A4-4653-B776-213A942F4DF8}" srcOrd="4" destOrd="0" presId="urn:microsoft.com/office/officeart/2005/8/layout/default"/>
    <dgm:cxn modelId="{18EF7C25-EDCF-4DD3-B481-8D32324E47A9}" type="presParOf" srcId="{6D69EA6B-DCE0-4C3A-B251-0CBFD825825D}" destId="{35FCE0AE-4378-4193-A57B-B137A21A1EAE}" srcOrd="5" destOrd="0" presId="urn:microsoft.com/office/officeart/2005/8/layout/default"/>
    <dgm:cxn modelId="{618B89EA-8EFD-4E0B-9BE6-6AEDF0D9E8CA}" type="presParOf" srcId="{6D69EA6B-DCE0-4C3A-B251-0CBFD825825D}" destId="{38314D32-8D10-4C79-9E05-7C60B5998F9A}" srcOrd="6" destOrd="0" presId="urn:microsoft.com/office/officeart/2005/8/layout/default"/>
    <dgm:cxn modelId="{4B957576-FB6E-4FCF-9EBC-1AD0387F44CB}" type="presParOf" srcId="{6D69EA6B-DCE0-4C3A-B251-0CBFD825825D}" destId="{07A317C4-D919-43A2-9F25-49BAE87B65E0}" srcOrd="7" destOrd="0" presId="urn:microsoft.com/office/officeart/2005/8/layout/default"/>
    <dgm:cxn modelId="{F1F4E206-EB59-48DC-B481-67FED8693227}" type="presParOf" srcId="{6D69EA6B-DCE0-4C3A-B251-0CBFD825825D}" destId="{686F4D31-239D-471E-B589-9410EC829007}" srcOrd="8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26E6FE-300C-4E30-936E-8844344CEFC5}" type="doc">
      <dgm:prSet loTypeId="urn:microsoft.com/office/officeart/2005/8/layout/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C25E787-9B2C-41A6-8567-1436D686BB46}">
      <dgm:prSet phldrT="[Texto]" custT="1"/>
      <dgm:spPr/>
      <dgm:t>
        <a:bodyPr/>
        <a:lstStyle/>
        <a:p>
          <a:r>
            <a:rPr lang="pt-BR" sz="1200" b="1" smtClean="0">
              <a:ea typeface="Calibri"/>
              <a:cs typeface="Times New Roman"/>
            </a:rPr>
            <a:t>MANIFESTAÇÃO DE INTERESSE PELA PJ</a:t>
          </a:r>
          <a:endParaRPr lang="pt-BR" sz="1200" smtClean="0">
            <a:ea typeface="Calibri"/>
            <a:cs typeface="Times New Roman"/>
          </a:endParaRPr>
        </a:p>
        <a:p>
          <a:r>
            <a:rPr lang="pt-BR" sz="1200" b="0" smtClean="0">
              <a:ea typeface="Calibri"/>
              <a:cs typeface="Times New Roman"/>
            </a:rPr>
            <a:t>(Secretaria-Executiva)</a:t>
          </a:r>
          <a:endParaRPr lang="pt-BR" sz="1200" b="0" dirty="0"/>
        </a:p>
      </dgm:t>
    </dgm:pt>
    <dgm:pt modelId="{3C9A4977-33BB-44CF-A24F-24D608E8A1D8}" type="parTrans" cxnId="{30CEFB55-C5B5-444B-91A3-997B3E94D90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91D10FE-760C-430A-A1ED-05C370B24D76}" type="sibTrans" cxnId="{30CEFB55-C5B5-444B-91A3-997B3E94D901}">
      <dgm:prSet custT="1"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E0DF3B91-1593-4898-B439-A0948BF5AF31}">
      <dgm:prSet phldrT="[Texto]" custT="1"/>
      <dgm:spPr/>
      <dgm:t>
        <a:bodyPr/>
        <a:lstStyle/>
        <a:p>
          <a:r>
            <a:rPr lang="pt-BR" sz="1200" b="1" smtClean="0">
              <a:ea typeface="Calibri"/>
              <a:cs typeface="Times New Roman"/>
            </a:rPr>
            <a:t>CONSTITUIÇÃO DE COMISSÃO DE NEGOCIAÇÃO</a:t>
          </a:r>
          <a:endParaRPr lang="pt-BR" sz="1200" smtClean="0">
            <a:ea typeface="Calibri"/>
            <a:cs typeface="Times New Roman"/>
          </a:endParaRPr>
        </a:p>
        <a:p>
          <a:r>
            <a:rPr lang="pt-BR" sz="1200" b="0" smtClean="0">
              <a:ea typeface="Calibri"/>
              <a:cs typeface="Times New Roman"/>
            </a:rPr>
            <a:t>(Dois servidores ou mais) </a:t>
          </a:r>
          <a:endParaRPr lang="pt-BR" sz="1200" b="0" dirty="0"/>
        </a:p>
      </dgm:t>
    </dgm:pt>
    <dgm:pt modelId="{2C5B80EF-468A-44C2-895E-D13F75EE8595}" type="parTrans" cxnId="{D054265A-09A8-490F-AD06-069CD5082AF2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0664242-0DF3-4756-8651-30F107CD31F9}" type="sibTrans" cxnId="{D054265A-09A8-490F-AD06-069CD5082AF2}">
      <dgm:prSet custT="1"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EC94585E-F07E-42BD-82EA-C5F3906ADA71}">
      <dgm:prSet phldrT="[Texto]" custT="1"/>
      <dgm:spPr/>
      <dgm:t>
        <a:bodyPr/>
        <a:lstStyle/>
        <a:p>
          <a:r>
            <a:rPr lang="pt-BR" sz="1200" b="1" smtClean="0">
              <a:ea typeface="Calibri"/>
              <a:cs typeface="Times New Roman"/>
            </a:rPr>
            <a:t>AVALIAÇÃO DOS ELEMENTOS DA PROPOSTA</a:t>
          </a:r>
          <a:endParaRPr lang="pt-BR" sz="1200" smtClean="0">
            <a:ea typeface="Calibri"/>
            <a:cs typeface="Times New Roman"/>
          </a:endParaRPr>
        </a:p>
        <a:p>
          <a:r>
            <a:rPr lang="pt-BR" sz="1200" b="0" smtClean="0">
              <a:ea typeface="Calibri"/>
              <a:cs typeface="Times New Roman"/>
            </a:rPr>
            <a:t>(Comissão de negociação)</a:t>
          </a:r>
          <a:endParaRPr lang="pt-BR" sz="1200" b="0" dirty="0"/>
        </a:p>
      </dgm:t>
    </dgm:pt>
    <dgm:pt modelId="{7988F7CB-0023-4916-9228-75892125127E}" type="parTrans" cxnId="{9361A562-9A07-49E1-B15A-2C01B196F2D6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0162C9BA-13A0-460B-AF83-9BFC1A41F7F8}" type="sibTrans" cxnId="{9361A562-9A07-49E1-B15A-2C01B196F2D6}">
      <dgm:prSet custT="1"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A6533E80-1374-41A0-A6E0-32ADF66EA116}">
      <dgm:prSet phldrT="[Texto]" custT="1"/>
      <dgm:spPr/>
      <dgm:t>
        <a:bodyPr/>
        <a:lstStyle/>
        <a:p>
          <a:r>
            <a:rPr lang="pt-BR" sz="1200" b="1" smtClean="0">
              <a:ea typeface="Calibri"/>
              <a:cs typeface="Times New Roman"/>
            </a:rPr>
            <a:t>MEMORANDO DE ENTENDIMENTOS</a:t>
          </a:r>
          <a:endParaRPr lang="pt-BR" sz="1200" smtClean="0">
            <a:ea typeface="Calibri"/>
            <a:cs typeface="Times New Roman"/>
          </a:endParaRPr>
        </a:p>
        <a:p>
          <a:r>
            <a:rPr lang="pt-BR" sz="1200" b="0" smtClean="0">
              <a:ea typeface="Calibri"/>
              <a:cs typeface="Times New Roman"/>
            </a:rPr>
            <a:t>(Proposto pela comissão de negociação, assinado pelo SE)</a:t>
          </a:r>
          <a:endParaRPr lang="pt-BR" sz="1200" b="0" dirty="0"/>
        </a:p>
      </dgm:t>
    </dgm:pt>
    <dgm:pt modelId="{D9B41A6C-533A-45A5-8043-F414514B4EA1}" type="parTrans" cxnId="{747C0782-C8F8-4232-B691-78F5B8879EDB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A8EA3DED-F21C-4BB7-BF77-01326CE6A5AD}" type="sibTrans" cxnId="{747C0782-C8F8-4232-B691-78F5B8879EDB}">
      <dgm:prSet custT="1"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AE7FB1D5-5037-4304-B330-DB8C5885B0F0}">
      <dgm:prSet phldrT="[Texto]" custT="1"/>
      <dgm:spPr/>
      <dgm:t>
        <a:bodyPr/>
        <a:lstStyle/>
        <a:p>
          <a:r>
            <a:rPr lang="pt-BR" sz="1200" b="1" dirty="0" smtClean="0">
              <a:ea typeface="Calibri"/>
              <a:cs typeface="Times New Roman"/>
            </a:rPr>
            <a:t>FASE DE NEGOCIAÇÃO</a:t>
          </a:r>
          <a:endParaRPr lang="pt-BR" sz="1200" dirty="0" smtClean="0">
            <a:ea typeface="Calibri"/>
            <a:cs typeface="Times New Roman"/>
          </a:endParaRPr>
        </a:p>
        <a:p>
          <a:r>
            <a:rPr lang="pt-BR" sz="1200" b="0" dirty="0" smtClean="0">
              <a:ea typeface="Calibri"/>
              <a:cs typeface="Times New Roman"/>
            </a:rPr>
            <a:t>(Verificação dos requisitos legais e estabelecimento das cláusulas do possível acordo)</a:t>
          </a:r>
          <a:endParaRPr lang="pt-BR" sz="1200" b="0" dirty="0"/>
        </a:p>
      </dgm:t>
    </dgm:pt>
    <dgm:pt modelId="{C78B31DB-E13A-48C8-9D79-173FA59A5FDB}" type="parTrans" cxnId="{EC844574-C27F-4A78-86E1-44821DF2C73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1EC14E34-61D7-471F-B943-B90E874B3EDE}" type="sibTrans" cxnId="{EC844574-C27F-4A78-86E1-44821DF2C731}">
      <dgm:prSet custT="1"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BEBC3563-916D-469F-8098-CF9A4934285F}">
      <dgm:prSet phldrT="[Texto]" custT="1"/>
      <dgm:spPr/>
      <dgm:t>
        <a:bodyPr/>
        <a:lstStyle/>
        <a:p>
          <a:r>
            <a:rPr lang="pt-BR" sz="1200" b="1" smtClean="0">
              <a:ea typeface="Calibri"/>
              <a:cs typeface="Times New Roman"/>
            </a:rPr>
            <a:t>CELEBRAÇÃO DO ACORDO DE LENIÊNCIA</a:t>
          </a:r>
          <a:endParaRPr lang="pt-BR" sz="1200" smtClean="0">
            <a:ea typeface="Calibri"/>
            <a:cs typeface="Times New Roman"/>
          </a:endParaRPr>
        </a:p>
        <a:p>
          <a:r>
            <a:rPr lang="pt-BR" sz="1200" b="0" smtClean="0">
              <a:ea typeface="Calibri"/>
              <a:cs typeface="Times New Roman"/>
            </a:rPr>
            <a:t>(Elaborado pelas partes, assinado pelo Ministro da CGU)</a:t>
          </a:r>
          <a:endParaRPr lang="pt-BR" sz="1200" b="0" dirty="0"/>
        </a:p>
      </dgm:t>
    </dgm:pt>
    <dgm:pt modelId="{4F92073E-2BB2-40BE-A29E-00DADBD19249}" type="parTrans" cxnId="{247F290A-AA27-4B55-8CFF-BD34171A909F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CCE2A70B-E652-4983-A9D9-BFAF01EFF75E}" type="sibTrans" cxnId="{247F290A-AA27-4B55-8CFF-BD34171A909F}">
      <dgm:prSet custT="1"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7A7A201F-220F-496B-BEC8-0926F85F864B}">
      <dgm:prSet phldrT="[Texto]" custT="1"/>
      <dgm:spPr/>
      <dgm:t>
        <a:bodyPr/>
        <a:lstStyle/>
        <a:p>
          <a:r>
            <a:rPr lang="pt-BR" sz="1200" b="1" smtClean="0">
              <a:ea typeface="Calibri"/>
              <a:cs typeface="Times New Roman"/>
            </a:rPr>
            <a:t>MONITORAMENTO DO ACORDO</a:t>
          </a:r>
          <a:endParaRPr lang="pt-BR" sz="1200" smtClean="0">
            <a:ea typeface="Calibri"/>
            <a:cs typeface="Times New Roman"/>
          </a:endParaRPr>
        </a:p>
        <a:p>
          <a:r>
            <a:rPr lang="pt-BR" sz="1200" b="0" smtClean="0">
              <a:ea typeface="Calibri"/>
              <a:cs typeface="Times New Roman"/>
            </a:rPr>
            <a:t>(Acompanhamento pela CGU do cumprimento das cláusulas)</a:t>
          </a:r>
          <a:endParaRPr lang="pt-BR" sz="1200" b="0" dirty="0"/>
        </a:p>
      </dgm:t>
    </dgm:pt>
    <dgm:pt modelId="{AB0C10ED-F338-4991-81FE-46CA03FACD91}" type="parTrans" cxnId="{51D67D3A-6DC3-47C8-B714-009D7E27ECD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9F9DA2F9-7A5A-4231-BA9B-447E76533FBC}" type="sibTrans" cxnId="{51D67D3A-6DC3-47C8-B714-009D7E27ECD5}">
      <dgm:prSet custT="1"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0A3262A6-69F3-4DF2-981F-C4D9E28BDA71}">
      <dgm:prSet phldrT="[Texto]" custT="1"/>
      <dgm:spPr/>
      <dgm:t>
        <a:bodyPr/>
        <a:lstStyle/>
        <a:p>
          <a:r>
            <a:rPr lang="pt-BR" sz="1200" b="1" smtClean="0">
              <a:ea typeface="Calibri"/>
              <a:cs typeface="Times New Roman"/>
            </a:rPr>
            <a:t>DECLARAÇÃO DEFINITIVA DE CUMPRIMENTO DO ACORDO</a:t>
          </a:r>
          <a:endParaRPr lang="pt-BR" sz="1200" smtClean="0">
            <a:ea typeface="Calibri"/>
            <a:cs typeface="Times New Roman"/>
          </a:endParaRPr>
        </a:p>
        <a:p>
          <a:r>
            <a:rPr lang="pt-BR" sz="1200" b="0" smtClean="0">
              <a:ea typeface="Calibri"/>
              <a:cs typeface="Times New Roman"/>
            </a:rPr>
            <a:t>(Após o monitoramento, a CGU poderá declarar de forma definitiva os efeitos do acordo)</a:t>
          </a:r>
          <a:endParaRPr lang="pt-BR" sz="1200" b="0" dirty="0"/>
        </a:p>
      </dgm:t>
    </dgm:pt>
    <dgm:pt modelId="{1D576148-75DE-42C9-86EB-5AEC4484D0A6}" type="parTrans" cxnId="{7FF7BBB0-0A50-4522-9833-9F62C2FFAAB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2F78E353-459F-45CE-983E-75A8403FC380}" type="sibTrans" cxnId="{7FF7BBB0-0A50-4522-9833-9F62C2FFAAB4}">
      <dgm:prSet custT="1"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B389255A-62B5-4F55-9E56-6420DD7729FA}">
      <dgm:prSet phldrT="[Texto]" custT="1"/>
      <dgm:spPr/>
      <dgm:t>
        <a:bodyPr/>
        <a:lstStyle/>
        <a:p>
          <a:r>
            <a:rPr lang="pt-BR" sz="1200" b="1" smtClean="0">
              <a:ea typeface="Calibri"/>
              <a:cs typeface="Times New Roman"/>
            </a:rPr>
            <a:t>DESCUMPRIMENTO DO ACORDO</a:t>
          </a:r>
          <a:endParaRPr lang="pt-BR" sz="1200" smtClean="0">
            <a:ea typeface="Calibri"/>
            <a:cs typeface="Times New Roman"/>
          </a:endParaRPr>
        </a:p>
        <a:p>
          <a:r>
            <a:rPr lang="pt-BR" sz="1200" b="0" smtClean="0">
              <a:ea typeface="Calibri"/>
              <a:cs typeface="Times New Roman"/>
            </a:rPr>
            <a:t>(A CGU determinará a perda dos benefícios, cobrará a multa na sua integralidade e retomará o PAR)</a:t>
          </a:r>
          <a:endParaRPr lang="pt-BR" sz="1200" b="0" dirty="0"/>
        </a:p>
      </dgm:t>
    </dgm:pt>
    <dgm:pt modelId="{20A71689-19FC-41D3-98EB-2B71271D8600}" type="parTrans" cxnId="{42E08257-6B8C-46AD-8106-19BADB78D7C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6A601DFA-A7A2-473D-9D14-91FAB34D7DCB}" type="sibTrans" cxnId="{42E08257-6B8C-46AD-8106-19BADB78D7C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9E5FD84B-AF8A-4ABC-B504-9D70B9D58563}" type="pres">
      <dgm:prSet presAssocID="{9D26E6FE-300C-4E30-936E-8844344CEFC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B5FC50A-5B1B-4516-92B2-B50D4D0762D6}" type="pres">
      <dgm:prSet presAssocID="{3C25E787-9B2C-41A6-8567-1436D686BB4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A553DBF-89BF-4A92-B306-4D767D4A71E0}" type="pres">
      <dgm:prSet presAssocID="{891D10FE-760C-430A-A1ED-05C370B24D76}" presName="sibTrans" presStyleLbl="sibTrans2D1" presStyleIdx="0" presStyleCnt="8"/>
      <dgm:spPr/>
      <dgm:t>
        <a:bodyPr/>
        <a:lstStyle/>
        <a:p>
          <a:endParaRPr lang="pt-BR"/>
        </a:p>
      </dgm:t>
    </dgm:pt>
    <dgm:pt modelId="{997CE4D5-B6C4-41E0-ADF0-AC11C097C22A}" type="pres">
      <dgm:prSet presAssocID="{891D10FE-760C-430A-A1ED-05C370B24D76}" presName="connectorText" presStyleLbl="sibTrans2D1" presStyleIdx="0" presStyleCnt="8"/>
      <dgm:spPr/>
      <dgm:t>
        <a:bodyPr/>
        <a:lstStyle/>
        <a:p>
          <a:endParaRPr lang="pt-BR"/>
        </a:p>
      </dgm:t>
    </dgm:pt>
    <dgm:pt modelId="{F5E15480-C248-4475-A471-97DF7FFC6E6E}" type="pres">
      <dgm:prSet presAssocID="{E0DF3B91-1593-4898-B439-A0948BF5AF3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3F0310-9D22-496B-9BE2-59631F76A7E1}" type="pres">
      <dgm:prSet presAssocID="{80664242-0DF3-4756-8651-30F107CD31F9}" presName="sibTrans" presStyleLbl="sibTrans2D1" presStyleIdx="1" presStyleCnt="8"/>
      <dgm:spPr/>
      <dgm:t>
        <a:bodyPr/>
        <a:lstStyle/>
        <a:p>
          <a:endParaRPr lang="pt-BR"/>
        </a:p>
      </dgm:t>
    </dgm:pt>
    <dgm:pt modelId="{CBABD20D-8C76-4845-AE5C-EB9F5680A27A}" type="pres">
      <dgm:prSet presAssocID="{80664242-0DF3-4756-8651-30F107CD31F9}" presName="connectorText" presStyleLbl="sibTrans2D1" presStyleIdx="1" presStyleCnt="8"/>
      <dgm:spPr/>
      <dgm:t>
        <a:bodyPr/>
        <a:lstStyle/>
        <a:p>
          <a:endParaRPr lang="pt-BR"/>
        </a:p>
      </dgm:t>
    </dgm:pt>
    <dgm:pt modelId="{516C6BE7-612D-470E-9E45-049E3CEFABE6}" type="pres">
      <dgm:prSet presAssocID="{EC94585E-F07E-42BD-82EA-C5F3906ADA7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E52225-6EF9-4140-A910-F7B04D8EBCE2}" type="pres">
      <dgm:prSet presAssocID="{0162C9BA-13A0-460B-AF83-9BFC1A41F7F8}" presName="sibTrans" presStyleLbl="sibTrans2D1" presStyleIdx="2" presStyleCnt="8"/>
      <dgm:spPr/>
      <dgm:t>
        <a:bodyPr/>
        <a:lstStyle/>
        <a:p>
          <a:endParaRPr lang="pt-BR"/>
        </a:p>
      </dgm:t>
    </dgm:pt>
    <dgm:pt modelId="{3B669198-9633-4C58-9D5D-79860B43665B}" type="pres">
      <dgm:prSet presAssocID="{0162C9BA-13A0-460B-AF83-9BFC1A41F7F8}" presName="connectorText" presStyleLbl="sibTrans2D1" presStyleIdx="2" presStyleCnt="8"/>
      <dgm:spPr/>
      <dgm:t>
        <a:bodyPr/>
        <a:lstStyle/>
        <a:p>
          <a:endParaRPr lang="pt-BR"/>
        </a:p>
      </dgm:t>
    </dgm:pt>
    <dgm:pt modelId="{243DE13D-9183-43CD-9869-783617A0F5D0}" type="pres">
      <dgm:prSet presAssocID="{A6533E80-1374-41A0-A6E0-32ADF66EA116}" presName="node" presStyleLbl="node1" presStyleIdx="3" presStyleCnt="9" custLinFactNeighborX="-1001" custLinFactNeighborY="-4128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216C7C-FDC7-4AC9-B9E9-668F02850B8C}" type="pres">
      <dgm:prSet presAssocID="{A8EA3DED-F21C-4BB7-BF77-01326CE6A5AD}" presName="sibTrans" presStyleLbl="sibTrans2D1" presStyleIdx="3" presStyleCnt="8"/>
      <dgm:spPr/>
      <dgm:t>
        <a:bodyPr/>
        <a:lstStyle/>
        <a:p>
          <a:endParaRPr lang="pt-BR"/>
        </a:p>
      </dgm:t>
    </dgm:pt>
    <dgm:pt modelId="{12238EB3-844F-41E8-BF4C-895A94BD8FA4}" type="pres">
      <dgm:prSet presAssocID="{A8EA3DED-F21C-4BB7-BF77-01326CE6A5AD}" presName="connectorText" presStyleLbl="sibTrans2D1" presStyleIdx="3" presStyleCnt="8"/>
      <dgm:spPr/>
      <dgm:t>
        <a:bodyPr/>
        <a:lstStyle/>
        <a:p>
          <a:endParaRPr lang="pt-BR"/>
        </a:p>
      </dgm:t>
    </dgm:pt>
    <dgm:pt modelId="{2D4F747A-CE94-4247-B21B-BF85FF1CBD12}" type="pres">
      <dgm:prSet presAssocID="{AE7FB1D5-5037-4304-B330-DB8C5885B0F0}" presName="node" presStyleLbl="node1" presStyleIdx="4" presStyleCnt="9" custLinFactNeighborX="-1001" custLinFactNeighborY="-4128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1CD5D2-0159-4C96-831E-EE49902C4FB4}" type="pres">
      <dgm:prSet presAssocID="{1EC14E34-61D7-471F-B943-B90E874B3EDE}" presName="sibTrans" presStyleLbl="sibTrans2D1" presStyleIdx="4" presStyleCnt="8"/>
      <dgm:spPr/>
      <dgm:t>
        <a:bodyPr/>
        <a:lstStyle/>
        <a:p>
          <a:endParaRPr lang="pt-BR"/>
        </a:p>
      </dgm:t>
    </dgm:pt>
    <dgm:pt modelId="{6FADF503-66B7-4438-9C7E-76340FC2345C}" type="pres">
      <dgm:prSet presAssocID="{1EC14E34-61D7-471F-B943-B90E874B3EDE}" presName="connectorText" presStyleLbl="sibTrans2D1" presStyleIdx="4" presStyleCnt="8"/>
      <dgm:spPr/>
      <dgm:t>
        <a:bodyPr/>
        <a:lstStyle/>
        <a:p>
          <a:endParaRPr lang="pt-BR"/>
        </a:p>
      </dgm:t>
    </dgm:pt>
    <dgm:pt modelId="{02087B4F-5F35-4982-9FB6-7B7D28BB21E7}" type="pres">
      <dgm:prSet presAssocID="{BEBC3563-916D-469F-8098-CF9A4934285F}" presName="node" presStyleLbl="node1" presStyleIdx="5" presStyleCnt="9" custLinFactNeighborX="-1001" custLinFactNeighborY="-4128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064D10-3DBF-49F6-9D1B-302ADEC8F431}" type="pres">
      <dgm:prSet presAssocID="{CCE2A70B-E652-4983-A9D9-BFAF01EFF75E}" presName="sibTrans" presStyleLbl="sibTrans2D1" presStyleIdx="5" presStyleCnt="8"/>
      <dgm:spPr/>
      <dgm:t>
        <a:bodyPr/>
        <a:lstStyle/>
        <a:p>
          <a:endParaRPr lang="pt-BR"/>
        </a:p>
      </dgm:t>
    </dgm:pt>
    <dgm:pt modelId="{4B7B0F90-68E7-44FA-A64E-369006CFCBA8}" type="pres">
      <dgm:prSet presAssocID="{CCE2A70B-E652-4983-A9D9-BFAF01EFF75E}" presName="connectorText" presStyleLbl="sibTrans2D1" presStyleIdx="5" presStyleCnt="8"/>
      <dgm:spPr/>
      <dgm:t>
        <a:bodyPr/>
        <a:lstStyle/>
        <a:p>
          <a:endParaRPr lang="pt-BR"/>
        </a:p>
      </dgm:t>
    </dgm:pt>
    <dgm:pt modelId="{EBBEE10A-9A00-4662-ABA9-8ECB28D1A251}" type="pres">
      <dgm:prSet presAssocID="{7A7A201F-220F-496B-BEC8-0926F85F864B}" presName="node" presStyleLbl="node1" presStyleIdx="6" presStyleCnt="9" custLinFactNeighborX="-2795" custLinFactNeighborY="-5378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7F5D36-8926-48D8-A79B-9B8F4B95B2BA}" type="pres">
      <dgm:prSet presAssocID="{9F9DA2F9-7A5A-4231-BA9B-447E76533FBC}" presName="sibTrans" presStyleLbl="sibTrans2D1" presStyleIdx="6" presStyleCnt="8" custLinFactNeighborX="5460" custLinFactNeighborY="-9518"/>
      <dgm:spPr/>
      <dgm:t>
        <a:bodyPr/>
        <a:lstStyle/>
        <a:p>
          <a:endParaRPr lang="pt-BR"/>
        </a:p>
      </dgm:t>
    </dgm:pt>
    <dgm:pt modelId="{6E140ADE-C905-4702-A7CA-0E6CA2B4E897}" type="pres">
      <dgm:prSet presAssocID="{9F9DA2F9-7A5A-4231-BA9B-447E76533FBC}" presName="connectorText" presStyleLbl="sibTrans2D1" presStyleIdx="6" presStyleCnt="8"/>
      <dgm:spPr/>
      <dgm:t>
        <a:bodyPr/>
        <a:lstStyle/>
        <a:p>
          <a:endParaRPr lang="pt-BR"/>
        </a:p>
      </dgm:t>
    </dgm:pt>
    <dgm:pt modelId="{DC8785A9-E177-4D7C-A4EC-EAB15D68BABE}" type="pres">
      <dgm:prSet presAssocID="{0A3262A6-69F3-4DF2-981F-C4D9E28BDA71}" presName="node" presStyleLbl="node1" presStyleIdx="7" presStyleCnt="9" custLinFactY="-3616" custLinFactNeighborX="144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4E9A9D-9B8C-41C4-B05B-4FE425D49CDA}" type="pres">
      <dgm:prSet presAssocID="{2F78E353-459F-45CE-983E-75A8403FC380}" presName="sibTrans" presStyleLbl="sibTrans2D1" presStyleIdx="7" presStyleCnt="8" custAng="4482118" custFlipHor="1" custScaleX="2000000" custLinFactX="-3059685" custLinFactNeighborX="-3100000" custLinFactNeighborY="79037"/>
      <dgm:spPr/>
      <dgm:t>
        <a:bodyPr/>
        <a:lstStyle/>
        <a:p>
          <a:endParaRPr lang="pt-BR"/>
        </a:p>
      </dgm:t>
    </dgm:pt>
    <dgm:pt modelId="{8E5A0F4A-148F-4030-BB51-13AB9876FF9C}" type="pres">
      <dgm:prSet presAssocID="{2F78E353-459F-45CE-983E-75A8403FC380}" presName="connectorText" presStyleLbl="sibTrans2D1" presStyleIdx="7" presStyleCnt="8"/>
      <dgm:spPr/>
      <dgm:t>
        <a:bodyPr/>
        <a:lstStyle/>
        <a:p>
          <a:endParaRPr lang="pt-BR"/>
        </a:p>
      </dgm:t>
    </dgm:pt>
    <dgm:pt modelId="{BBE13A9E-7A83-4340-9A54-9AE6A2C0D790}" type="pres">
      <dgm:prSet presAssocID="{B389255A-62B5-4F55-9E56-6420DD7729FA}" presName="node" presStyleLbl="node1" presStyleIdx="8" presStyleCnt="9" custLinFactX="-40144" custLinFactNeighborX="-100000" custLinFactNeighborY="9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723B4E5-AB0D-4BB9-A101-65581456E1DE}" type="presOf" srcId="{80664242-0DF3-4756-8651-30F107CD31F9}" destId="{653F0310-9D22-496B-9BE2-59631F76A7E1}" srcOrd="0" destOrd="0" presId="urn:microsoft.com/office/officeart/2005/8/layout/process5"/>
    <dgm:cxn modelId="{A1739210-916E-43D6-88F9-AA499D270CC8}" type="presOf" srcId="{3C25E787-9B2C-41A6-8567-1436D686BB46}" destId="{BB5FC50A-5B1B-4516-92B2-B50D4D0762D6}" srcOrd="0" destOrd="0" presId="urn:microsoft.com/office/officeart/2005/8/layout/process5"/>
    <dgm:cxn modelId="{8BFEC0F8-7853-404B-9DC9-C86C11F9EDA3}" type="presOf" srcId="{B389255A-62B5-4F55-9E56-6420DD7729FA}" destId="{BBE13A9E-7A83-4340-9A54-9AE6A2C0D790}" srcOrd="0" destOrd="0" presId="urn:microsoft.com/office/officeart/2005/8/layout/process5"/>
    <dgm:cxn modelId="{747C0782-C8F8-4232-B691-78F5B8879EDB}" srcId="{9D26E6FE-300C-4E30-936E-8844344CEFC5}" destId="{A6533E80-1374-41A0-A6E0-32ADF66EA116}" srcOrd="3" destOrd="0" parTransId="{D9B41A6C-533A-45A5-8043-F414514B4EA1}" sibTransId="{A8EA3DED-F21C-4BB7-BF77-01326CE6A5AD}"/>
    <dgm:cxn modelId="{089D8D6C-36B7-4A51-AB49-29D8033196A1}" type="presOf" srcId="{0162C9BA-13A0-460B-AF83-9BFC1A41F7F8}" destId="{CDE52225-6EF9-4140-A910-F7B04D8EBCE2}" srcOrd="0" destOrd="0" presId="urn:microsoft.com/office/officeart/2005/8/layout/process5"/>
    <dgm:cxn modelId="{0C5A96BD-2C0F-4D69-9795-6B1E2C7604E1}" type="presOf" srcId="{9F9DA2F9-7A5A-4231-BA9B-447E76533FBC}" destId="{6E140ADE-C905-4702-A7CA-0E6CA2B4E897}" srcOrd="1" destOrd="0" presId="urn:microsoft.com/office/officeart/2005/8/layout/process5"/>
    <dgm:cxn modelId="{85C2DEC9-9701-4387-9C7D-B4BC3C244090}" type="presOf" srcId="{891D10FE-760C-430A-A1ED-05C370B24D76}" destId="{AA553DBF-89BF-4A92-B306-4D767D4A71E0}" srcOrd="0" destOrd="0" presId="urn:microsoft.com/office/officeart/2005/8/layout/process5"/>
    <dgm:cxn modelId="{30CEFB55-C5B5-444B-91A3-997B3E94D901}" srcId="{9D26E6FE-300C-4E30-936E-8844344CEFC5}" destId="{3C25E787-9B2C-41A6-8567-1436D686BB46}" srcOrd="0" destOrd="0" parTransId="{3C9A4977-33BB-44CF-A24F-24D608E8A1D8}" sibTransId="{891D10FE-760C-430A-A1ED-05C370B24D76}"/>
    <dgm:cxn modelId="{BE242B63-8833-40A7-9C01-ACEC5F1DF0D2}" type="presOf" srcId="{AE7FB1D5-5037-4304-B330-DB8C5885B0F0}" destId="{2D4F747A-CE94-4247-B21B-BF85FF1CBD12}" srcOrd="0" destOrd="0" presId="urn:microsoft.com/office/officeart/2005/8/layout/process5"/>
    <dgm:cxn modelId="{7159FE13-51C5-455C-A954-B0E261FD4873}" type="presOf" srcId="{2F78E353-459F-45CE-983E-75A8403FC380}" destId="{8E5A0F4A-148F-4030-BB51-13AB9876FF9C}" srcOrd="1" destOrd="0" presId="urn:microsoft.com/office/officeart/2005/8/layout/process5"/>
    <dgm:cxn modelId="{08BA4AD4-9A69-4C13-9E7C-3D75A635A161}" type="presOf" srcId="{CCE2A70B-E652-4983-A9D9-BFAF01EFF75E}" destId="{AF064D10-3DBF-49F6-9D1B-302ADEC8F431}" srcOrd="0" destOrd="0" presId="urn:microsoft.com/office/officeart/2005/8/layout/process5"/>
    <dgm:cxn modelId="{71CB7FAA-3D14-4934-9409-BB4901BFC412}" type="presOf" srcId="{9F9DA2F9-7A5A-4231-BA9B-447E76533FBC}" destId="{9F7F5D36-8926-48D8-A79B-9B8F4B95B2BA}" srcOrd="0" destOrd="0" presId="urn:microsoft.com/office/officeart/2005/8/layout/process5"/>
    <dgm:cxn modelId="{0B72F89C-F6CE-42DE-B597-6C6491E4CA5E}" type="presOf" srcId="{80664242-0DF3-4756-8651-30F107CD31F9}" destId="{CBABD20D-8C76-4845-AE5C-EB9F5680A27A}" srcOrd="1" destOrd="0" presId="urn:microsoft.com/office/officeart/2005/8/layout/process5"/>
    <dgm:cxn modelId="{3808354B-87F2-449E-B371-6958C555C3B2}" type="presOf" srcId="{1EC14E34-61D7-471F-B943-B90E874B3EDE}" destId="{6FADF503-66B7-4438-9C7E-76340FC2345C}" srcOrd="1" destOrd="0" presId="urn:microsoft.com/office/officeart/2005/8/layout/process5"/>
    <dgm:cxn modelId="{4EFEEA97-0BAC-429D-8D91-A79C013687BD}" type="presOf" srcId="{9D26E6FE-300C-4E30-936E-8844344CEFC5}" destId="{9E5FD84B-AF8A-4ABC-B504-9D70B9D58563}" srcOrd="0" destOrd="0" presId="urn:microsoft.com/office/officeart/2005/8/layout/process5"/>
    <dgm:cxn modelId="{7E94B1CF-B9C1-4F2D-BAC0-FEBDE6BEEAA0}" type="presOf" srcId="{CCE2A70B-E652-4983-A9D9-BFAF01EFF75E}" destId="{4B7B0F90-68E7-44FA-A64E-369006CFCBA8}" srcOrd="1" destOrd="0" presId="urn:microsoft.com/office/officeart/2005/8/layout/process5"/>
    <dgm:cxn modelId="{42E08257-6B8C-46AD-8106-19BADB78D7C9}" srcId="{9D26E6FE-300C-4E30-936E-8844344CEFC5}" destId="{B389255A-62B5-4F55-9E56-6420DD7729FA}" srcOrd="8" destOrd="0" parTransId="{20A71689-19FC-41D3-98EB-2B71271D8600}" sibTransId="{6A601DFA-A7A2-473D-9D14-91FAB34D7DCB}"/>
    <dgm:cxn modelId="{461A19D2-9FBC-40D7-B839-39B4B9217452}" type="presOf" srcId="{A6533E80-1374-41A0-A6E0-32ADF66EA116}" destId="{243DE13D-9183-43CD-9869-783617A0F5D0}" srcOrd="0" destOrd="0" presId="urn:microsoft.com/office/officeart/2005/8/layout/process5"/>
    <dgm:cxn modelId="{1F3B9634-BB17-4DCC-B7C2-A00422629C63}" type="presOf" srcId="{0162C9BA-13A0-460B-AF83-9BFC1A41F7F8}" destId="{3B669198-9633-4C58-9D5D-79860B43665B}" srcOrd="1" destOrd="0" presId="urn:microsoft.com/office/officeart/2005/8/layout/process5"/>
    <dgm:cxn modelId="{86C98A87-984E-4F99-9636-1EB6F51F7B7F}" type="presOf" srcId="{2F78E353-459F-45CE-983E-75A8403FC380}" destId="{B54E9A9D-9B8C-41C4-B05B-4FE425D49CDA}" srcOrd="0" destOrd="0" presId="urn:microsoft.com/office/officeart/2005/8/layout/process5"/>
    <dgm:cxn modelId="{9361A562-9A07-49E1-B15A-2C01B196F2D6}" srcId="{9D26E6FE-300C-4E30-936E-8844344CEFC5}" destId="{EC94585E-F07E-42BD-82EA-C5F3906ADA71}" srcOrd="2" destOrd="0" parTransId="{7988F7CB-0023-4916-9228-75892125127E}" sibTransId="{0162C9BA-13A0-460B-AF83-9BFC1A41F7F8}"/>
    <dgm:cxn modelId="{569AF5A8-052E-473B-8618-688FB4381012}" type="presOf" srcId="{BEBC3563-916D-469F-8098-CF9A4934285F}" destId="{02087B4F-5F35-4982-9FB6-7B7D28BB21E7}" srcOrd="0" destOrd="0" presId="urn:microsoft.com/office/officeart/2005/8/layout/process5"/>
    <dgm:cxn modelId="{1522CA72-425E-4A7D-881C-4A1762B5CFD8}" type="presOf" srcId="{EC94585E-F07E-42BD-82EA-C5F3906ADA71}" destId="{516C6BE7-612D-470E-9E45-049E3CEFABE6}" srcOrd="0" destOrd="0" presId="urn:microsoft.com/office/officeart/2005/8/layout/process5"/>
    <dgm:cxn modelId="{9BD8A84B-1430-44CA-B916-DA6B0B284C30}" type="presOf" srcId="{E0DF3B91-1593-4898-B439-A0948BF5AF31}" destId="{F5E15480-C248-4475-A471-97DF7FFC6E6E}" srcOrd="0" destOrd="0" presId="urn:microsoft.com/office/officeart/2005/8/layout/process5"/>
    <dgm:cxn modelId="{E00E7624-3BF9-4C2A-822F-638FB0049956}" type="presOf" srcId="{7A7A201F-220F-496B-BEC8-0926F85F864B}" destId="{EBBEE10A-9A00-4662-ABA9-8ECB28D1A251}" srcOrd="0" destOrd="0" presId="urn:microsoft.com/office/officeart/2005/8/layout/process5"/>
    <dgm:cxn modelId="{12FC860C-03DC-4ED8-A095-095FF647CC40}" type="presOf" srcId="{1EC14E34-61D7-471F-B943-B90E874B3EDE}" destId="{DA1CD5D2-0159-4C96-831E-EE49902C4FB4}" srcOrd="0" destOrd="0" presId="urn:microsoft.com/office/officeart/2005/8/layout/process5"/>
    <dgm:cxn modelId="{EE44A5AF-9D7D-4D4A-A863-BDA117730A86}" type="presOf" srcId="{A8EA3DED-F21C-4BB7-BF77-01326CE6A5AD}" destId="{12238EB3-844F-41E8-BF4C-895A94BD8FA4}" srcOrd="1" destOrd="0" presId="urn:microsoft.com/office/officeart/2005/8/layout/process5"/>
    <dgm:cxn modelId="{51D67D3A-6DC3-47C8-B714-009D7E27ECD5}" srcId="{9D26E6FE-300C-4E30-936E-8844344CEFC5}" destId="{7A7A201F-220F-496B-BEC8-0926F85F864B}" srcOrd="6" destOrd="0" parTransId="{AB0C10ED-F338-4991-81FE-46CA03FACD91}" sibTransId="{9F9DA2F9-7A5A-4231-BA9B-447E76533FBC}"/>
    <dgm:cxn modelId="{247F290A-AA27-4B55-8CFF-BD34171A909F}" srcId="{9D26E6FE-300C-4E30-936E-8844344CEFC5}" destId="{BEBC3563-916D-469F-8098-CF9A4934285F}" srcOrd="5" destOrd="0" parTransId="{4F92073E-2BB2-40BE-A29E-00DADBD19249}" sibTransId="{CCE2A70B-E652-4983-A9D9-BFAF01EFF75E}"/>
    <dgm:cxn modelId="{D054265A-09A8-490F-AD06-069CD5082AF2}" srcId="{9D26E6FE-300C-4E30-936E-8844344CEFC5}" destId="{E0DF3B91-1593-4898-B439-A0948BF5AF31}" srcOrd="1" destOrd="0" parTransId="{2C5B80EF-468A-44C2-895E-D13F75EE8595}" sibTransId="{80664242-0DF3-4756-8651-30F107CD31F9}"/>
    <dgm:cxn modelId="{EA2F5C88-FA7A-46AE-BFEF-219A441FFAB2}" type="presOf" srcId="{891D10FE-760C-430A-A1ED-05C370B24D76}" destId="{997CE4D5-B6C4-41E0-ADF0-AC11C097C22A}" srcOrd="1" destOrd="0" presId="urn:microsoft.com/office/officeart/2005/8/layout/process5"/>
    <dgm:cxn modelId="{EC844574-C27F-4A78-86E1-44821DF2C731}" srcId="{9D26E6FE-300C-4E30-936E-8844344CEFC5}" destId="{AE7FB1D5-5037-4304-B330-DB8C5885B0F0}" srcOrd="4" destOrd="0" parTransId="{C78B31DB-E13A-48C8-9D79-173FA59A5FDB}" sibTransId="{1EC14E34-61D7-471F-B943-B90E874B3EDE}"/>
    <dgm:cxn modelId="{B88BFF9B-10AD-4933-B1CE-65810565E55D}" type="presOf" srcId="{0A3262A6-69F3-4DF2-981F-C4D9E28BDA71}" destId="{DC8785A9-E177-4D7C-A4EC-EAB15D68BABE}" srcOrd="0" destOrd="0" presId="urn:microsoft.com/office/officeart/2005/8/layout/process5"/>
    <dgm:cxn modelId="{7FF7BBB0-0A50-4522-9833-9F62C2FFAAB4}" srcId="{9D26E6FE-300C-4E30-936E-8844344CEFC5}" destId="{0A3262A6-69F3-4DF2-981F-C4D9E28BDA71}" srcOrd="7" destOrd="0" parTransId="{1D576148-75DE-42C9-86EB-5AEC4484D0A6}" sibTransId="{2F78E353-459F-45CE-983E-75A8403FC380}"/>
    <dgm:cxn modelId="{3A3D1A5A-8D34-44C3-8FF6-866E4B9E43B3}" type="presOf" srcId="{A8EA3DED-F21C-4BB7-BF77-01326CE6A5AD}" destId="{C9216C7C-FDC7-4AC9-B9E9-668F02850B8C}" srcOrd="0" destOrd="0" presId="urn:microsoft.com/office/officeart/2005/8/layout/process5"/>
    <dgm:cxn modelId="{22DB34EC-057B-41F6-939D-DE2E762ECB9D}" type="presParOf" srcId="{9E5FD84B-AF8A-4ABC-B504-9D70B9D58563}" destId="{BB5FC50A-5B1B-4516-92B2-B50D4D0762D6}" srcOrd="0" destOrd="0" presId="urn:microsoft.com/office/officeart/2005/8/layout/process5"/>
    <dgm:cxn modelId="{99819A80-D874-4395-B41B-AE27B4BAF960}" type="presParOf" srcId="{9E5FD84B-AF8A-4ABC-B504-9D70B9D58563}" destId="{AA553DBF-89BF-4A92-B306-4D767D4A71E0}" srcOrd="1" destOrd="0" presId="urn:microsoft.com/office/officeart/2005/8/layout/process5"/>
    <dgm:cxn modelId="{052AE2A2-4292-477A-B2C4-835B87E8150E}" type="presParOf" srcId="{AA553DBF-89BF-4A92-B306-4D767D4A71E0}" destId="{997CE4D5-B6C4-41E0-ADF0-AC11C097C22A}" srcOrd="0" destOrd="0" presId="urn:microsoft.com/office/officeart/2005/8/layout/process5"/>
    <dgm:cxn modelId="{66D38F14-26C5-4046-A09A-BA5D0B715AAC}" type="presParOf" srcId="{9E5FD84B-AF8A-4ABC-B504-9D70B9D58563}" destId="{F5E15480-C248-4475-A471-97DF7FFC6E6E}" srcOrd="2" destOrd="0" presId="urn:microsoft.com/office/officeart/2005/8/layout/process5"/>
    <dgm:cxn modelId="{F8886783-D54C-46AE-A71C-C46667433872}" type="presParOf" srcId="{9E5FD84B-AF8A-4ABC-B504-9D70B9D58563}" destId="{653F0310-9D22-496B-9BE2-59631F76A7E1}" srcOrd="3" destOrd="0" presId="urn:microsoft.com/office/officeart/2005/8/layout/process5"/>
    <dgm:cxn modelId="{FCFAE854-D741-49BF-A11F-FD5B5D8DD6F6}" type="presParOf" srcId="{653F0310-9D22-496B-9BE2-59631F76A7E1}" destId="{CBABD20D-8C76-4845-AE5C-EB9F5680A27A}" srcOrd="0" destOrd="0" presId="urn:microsoft.com/office/officeart/2005/8/layout/process5"/>
    <dgm:cxn modelId="{A6E022EB-3DC8-4947-AB24-60649CA46024}" type="presParOf" srcId="{9E5FD84B-AF8A-4ABC-B504-9D70B9D58563}" destId="{516C6BE7-612D-470E-9E45-049E3CEFABE6}" srcOrd="4" destOrd="0" presId="urn:microsoft.com/office/officeart/2005/8/layout/process5"/>
    <dgm:cxn modelId="{80F65343-9508-4A9D-9F5C-CA3EC9063880}" type="presParOf" srcId="{9E5FD84B-AF8A-4ABC-B504-9D70B9D58563}" destId="{CDE52225-6EF9-4140-A910-F7B04D8EBCE2}" srcOrd="5" destOrd="0" presId="urn:microsoft.com/office/officeart/2005/8/layout/process5"/>
    <dgm:cxn modelId="{24F4F734-D8A0-4F21-9D36-E746467B967A}" type="presParOf" srcId="{CDE52225-6EF9-4140-A910-F7B04D8EBCE2}" destId="{3B669198-9633-4C58-9D5D-79860B43665B}" srcOrd="0" destOrd="0" presId="urn:microsoft.com/office/officeart/2005/8/layout/process5"/>
    <dgm:cxn modelId="{3273774B-CEC5-41C0-A325-BC65925BBF9C}" type="presParOf" srcId="{9E5FD84B-AF8A-4ABC-B504-9D70B9D58563}" destId="{243DE13D-9183-43CD-9869-783617A0F5D0}" srcOrd="6" destOrd="0" presId="urn:microsoft.com/office/officeart/2005/8/layout/process5"/>
    <dgm:cxn modelId="{FE72700D-5C45-4281-9923-40AD284FA37E}" type="presParOf" srcId="{9E5FD84B-AF8A-4ABC-B504-9D70B9D58563}" destId="{C9216C7C-FDC7-4AC9-B9E9-668F02850B8C}" srcOrd="7" destOrd="0" presId="urn:microsoft.com/office/officeart/2005/8/layout/process5"/>
    <dgm:cxn modelId="{138C1F4F-8C74-4697-9849-2C9E3FFF8F82}" type="presParOf" srcId="{C9216C7C-FDC7-4AC9-B9E9-668F02850B8C}" destId="{12238EB3-844F-41E8-BF4C-895A94BD8FA4}" srcOrd="0" destOrd="0" presId="urn:microsoft.com/office/officeart/2005/8/layout/process5"/>
    <dgm:cxn modelId="{0A34C603-E17B-41E8-9D18-0C27A3A011FD}" type="presParOf" srcId="{9E5FD84B-AF8A-4ABC-B504-9D70B9D58563}" destId="{2D4F747A-CE94-4247-B21B-BF85FF1CBD12}" srcOrd="8" destOrd="0" presId="urn:microsoft.com/office/officeart/2005/8/layout/process5"/>
    <dgm:cxn modelId="{92B87878-A146-4EF1-B611-9ECA1AFF9FD9}" type="presParOf" srcId="{9E5FD84B-AF8A-4ABC-B504-9D70B9D58563}" destId="{DA1CD5D2-0159-4C96-831E-EE49902C4FB4}" srcOrd="9" destOrd="0" presId="urn:microsoft.com/office/officeart/2005/8/layout/process5"/>
    <dgm:cxn modelId="{D47478D4-FD1A-49F2-A03C-66E35CAD3D73}" type="presParOf" srcId="{DA1CD5D2-0159-4C96-831E-EE49902C4FB4}" destId="{6FADF503-66B7-4438-9C7E-76340FC2345C}" srcOrd="0" destOrd="0" presId="urn:microsoft.com/office/officeart/2005/8/layout/process5"/>
    <dgm:cxn modelId="{FAFAF247-0D39-4CB7-97B1-5027F907B5A7}" type="presParOf" srcId="{9E5FD84B-AF8A-4ABC-B504-9D70B9D58563}" destId="{02087B4F-5F35-4982-9FB6-7B7D28BB21E7}" srcOrd="10" destOrd="0" presId="urn:microsoft.com/office/officeart/2005/8/layout/process5"/>
    <dgm:cxn modelId="{27458FDE-3EFB-4564-BC41-1805365A1A23}" type="presParOf" srcId="{9E5FD84B-AF8A-4ABC-B504-9D70B9D58563}" destId="{AF064D10-3DBF-49F6-9D1B-302ADEC8F431}" srcOrd="11" destOrd="0" presId="urn:microsoft.com/office/officeart/2005/8/layout/process5"/>
    <dgm:cxn modelId="{C313D792-2714-4068-AD84-38D7719E422A}" type="presParOf" srcId="{AF064D10-3DBF-49F6-9D1B-302ADEC8F431}" destId="{4B7B0F90-68E7-44FA-A64E-369006CFCBA8}" srcOrd="0" destOrd="0" presId="urn:microsoft.com/office/officeart/2005/8/layout/process5"/>
    <dgm:cxn modelId="{537D8F84-9648-478C-AED9-3C2833EFEBE0}" type="presParOf" srcId="{9E5FD84B-AF8A-4ABC-B504-9D70B9D58563}" destId="{EBBEE10A-9A00-4662-ABA9-8ECB28D1A251}" srcOrd="12" destOrd="0" presId="urn:microsoft.com/office/officeart/2005/8/layout/process5"/>
    <dgm:cxn modelId="{F95A674F-73F3-4CBF-A627-625F71F8423A}" type="presParOf" srcId="{9E5FD84B-AF8A-4ABC-B504-9D70B9D58563}" destId="{9F7F5D36-8926-48D8-A79B-9B8F4B95B2BA}" srcOrd="13" destOrd="0" presId="urn:microsoft.com/office/officeart/2005/8/layout/process5"/>
    <dgm:cxn modelId="{4929AA5C-D0D8-4B59-89D1-0360877089F6}" type="presParOf" srcId="{9F7F5D36-8926-48D8-A79B-9B8F4B95B2BA}" destId="{6E140ADE-C905-4702-A7CA-0E6CA2B4E897}" srcOrd="0" destOrd="0" presId="urn:microsoft.com/office/officeart/2005/8/layout/process5"/>
    <dgm:cxn modelId="{3BF8A044-69AB-4A3F-AB0C-975ADD5E9E34}" type="presParOf" srcId="{9E5FD84B-AF8A-4ABC-B504-9D70B9D58563}" destId="{DC8785A9-E177-4D7C-A4EC-EAB15D68BABE}" srcOrd="14" destOrd="0" presId="urn:microsoft.com/office/officeart/2005/8/layout/process5"/>
    <dgm:cxn modelId="{E03AC70D-D4E0-4092-8752-11528928C837}" type="presParOf" srcId="{9E5FD84B-AF8A-4ABC-B504-9D70B9D58563}" destId="{B54E9A9D-9B8C-41C4-B05B-4FE425D49CDA}" srcOrd="15" destOrd="0" presId="urn:microsoft.com/office/officeart/2005/8/layout/process5"/>
    <dgm:cxn modelId="{7567119F-904F-40B7-B850-B7DFBF2D2B41}" type="presParOf" srcId="{B54E9A9D-9B8C-41C4-B05B-4FE425D49CDA}" destId="{8E5A0F4A-148F-4030-BB51-13AB9876FF9C}" srcOrd="0" destOrd="0" presId="urn:microsoft.com/office/officeart/2005/8/layout/process5"/>
    <dgm:cxn modelId="{CFBC3E69-B8E7-4C9A-832D-6D299AF86FFB}" type="presParOf" srcId="{9E5FD84B-AF8A-4ABC-B504-9D70B9D58563}" destId="{BBE13A9E-7A83-4340-9A54-9AE6A2C0D790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884044" y="-900477"/>
          <a:ext cx="7004896" cy="7004896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57F34-BF2E-4545-A48F-9B4270431163}">
      <dsp:nvSpPr>
        <dsp:cNvPr id="0" name=""/>
        <dsp:cNvSpPr/>
      </dsp:nvSpPr>
      <dsp:spPr>
        <a:xfrm>
          <a:off x="489875" y="325142"/>
          <a:ext cx="6925765" cy="6507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64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Responsabilização Administrativa</a:t>
          </a:r>
          <a:endParaRPr lang="pt-BR" sz="2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89875" y="325142"/>
        <a:ext cx="6925765" cy="650700"/>
      </dsp:txXfrm>
    </dsp:sp>
    <dsp:sp modelId="{6A8BE0FA-D9BA-4891-9A97-DC5421BFACA8}">
      <dsp:nvSpPr>
        <dsp:cNvPr id="0" name=""/>
        <dsp:cNvSpPr/>
      </dsp:nvSpPr>
      <dsp:spPr>
        <a:xfrm>
          <a:off x="83187" y="243804"/>
          <a:ext cx="813375" cy="81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06FCEE-A09B-4796-80E9-95A02AE91DEA}">
      <dsp:nvSpPr>
        <dsp:cNvPr id="0" name=""/>
        <dsp:cNvSpPr/>
      </dsp:nvSpPr>
      <dsp:spPr>
        <a:xfrm>
          <a:off x="956148" y="1300881"/>
          <a:ext cx="6459492" cy="6507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64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Multa: Regras para o Cálculo</a:t>
          </a:r>
          <a:endParaRPr lang="pt-BR" sz="2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56148" y="1300881"/>
        <a:ext cx="6459492" cy="650700"/>
      </dsp:txXfrm>
    </dsp:sp>
    <dsp:sp modelId="{A87C3D84-6099-4CA2-B5AC-8EC8B58EFB09}">
      <dsp:nvSpPr>
        <dsp:cNvPr id="0" name=""/>
        <dsp:cNvSpPr/>
      </dsp:nvSpPr>
      <dsp:spPr>
        <a:xfrm>
          <a:off x="549460" y="1219543"/>
          <a:ext cx="813375" cy="81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4FB993-C972-4CDB-A4A6-A9DE93269593}">
      <dsp:nvSpPr>
        <dsp:cNvPr id="0" name=""/>
        <dsp:cNvSpPr/>
      </dsp:nvSpPr>
      <dsp:spPr>
        <a:xfrm>
          <a:off x="1099257" y="2276620"/>
          <a:ext cx="6316384" cy="6507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64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Acordo de Leniência</a:t>
          </a:r>
          <a:endParaRPr lang="pt-BR" sz="2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99257" y="2276620"/>
        <a:ext cx="6316384" cy="650700"/>
      </dsp:txXfrm>
    </dsp:sp>
    <dsp:sp modelId="{821B371B-7FB8-476B-8B92-5BA5E71D871F}">
      <dsp:nvSpPr>
        <dsp:cNvPr id="0" name=""/>
        <dsp:cNvSpPr/>
      </dsp:nvSpPr>
      <dsp:spPr>
        <a:xfrm>
          <a:off x="692569" y="2195282"/>
          <a:ext cx="813375" cy="81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99A578-C04C-4FA9-AD5C-AAB9978212C8}">
      <dsp:nvSpPr>
        <dsp:cNvPr id="0" name=""/>
        <dsp:cNvSpPr/>
      </dsp:nvSpPr>
      <dsp:spPr>
        <a:xfrm>
          <a:off x="956148" y="3252359"/>
          <a:ext cx="6459492" cy="6507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64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Programa de Integridade </a:t>
          </a:r>
          <a:r>
            <a:rPr lang="pt-BR" sz="2800" b="1" i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(</a:t>
          </a:r>
          <a:r>
            <a:rPr lang="pt-BR" sz="2800" b="1" i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Compliance</a:t>
          </a:r>
          <a:r>
            <a:rPr lang="pt-BR" sz="2800" b="1" i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pt-BR" sz="2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56148" y="3252359"/>
        <a:ext cx="6459492" cy="650700"/>
      </dsp:txXfrm>
    </dsp:sp>
    <dsp:sp modelId="{335CF424-A670-4355-8FF1-3DD5DC68D00B}">
      <dsp:nvSpPr>
        <dsp:cNvPr id="0" name=""/>
        <dsp:cNvSpPr/>
      </dsp:nvSpPr>
      <dsp:spPr>
        <a:xfrm>
          <a:off x="549460" y="3171021"/>
          <a:ext cx="813375" cy="81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F70317-2435-4EF4-8059-C8CC68905612}">
      <dsp:nvSpPr>
        <dsp:cNvPr id="0" name=""/>
        <dsp:cNvSpPr/>
      </dsp:nvSpPr>
      <dsp:spPr>
        <a:xfrm>
          <a:off x="489875" y="4228097"/>
          <a:ext cx="6925765" cy="6507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64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Cadastros Nacionais</a:t>
          </a:r>
          <a:endParaRPr lang="pt-BR" sz="2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89875" y="4228097"/>
        <a:ext cx="6925765" cy="650700"/>
      </dsp:txXfrm>
    </dsp:sp>
    <dsp:sp modelId="{D43FE5EE-D631-47A3-BF24-C7BF5DD03C05}">
      <dsp:nvSpPr>
        <dsp:cNvPr id="0" name=""/>
        <dsp:cNvSpPr/>
      </dsp:nvSpPr>
      <dsp:spPr>
        <a:xfrm>
          <a:off x="83187" y="4146760"/>
          <a:ext cx="813375" cy="81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19F7C-3CE3-4F52-BDA8-78DFB1988839}">
      <dsp:nvSpPr>
        <dsp:cNvPr id="0" name=""/>
        <dsp:cNvSpPr/>
      </dsp:nvSpPr>
      <dsp:spPr>
        <a:xfrm>
          <a:off x="251883" y="437647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ea typeface="Calibri"/>
              <a:cs typeface="Times New Roman"/>
            </a:rPr>
            <a:t>INSTAURAÇÃO DO PROCESSO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dirty="0" smtClean="0">
              <a:ea typeface="Calibri"/>
              <a:cs typeface="Times New Roman"/>
            </a:rPr>
            <a:t>(Portaria da autoridade designando comissão composta por 2 servidores)</a:t>
          </a:r>
          <a:endParaRPr lang="pt-BR" sz="1600" b="0" kern="1200" dirty="0"/>
        </a:p>
      </dsp:txBody>
      <dsp:txXfrm>
        <a:off x="292003" y="477767"/>
        <a:ext cx="1771693" cy="1289546"/>
      </dsp:txXfrm>
    </dsp:sp>
    <dsp:sp modelId="{F17E26DA-4026-4577-9187-E038374EEF42}">
      <dsp:nvSpPr>
        <dsp:cNvPr id="0" name=""/>
        <dsp:cNvSpPr/>
      </dsp:nvSpPr>
      <dsp:spPr>
        <a:xfrm rot="1303">
          <a:off x="2176047" y="955529"/>
          <a:ext cx="174011" cy="334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>
        <a:off x="2176047" y="1022488"/>
        <a:ext cx="121808" cy="200906"/>
      </dsp:txXfrm>
    </dsp:sp>
    <dsp:sp modelId="{AB1DC53C-3481-4788-8D1B-ECC9E1F0C845}">
      <dsp:nvSpPr>
        <dsp:cNvPr id="0" name=""/>
        <dsp:cNvSpPr/>
      </dsp:nvSpPr>
      <dsp:spPr>
        <a:xfrm>
          <a:off x="2432139" y="438473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ea typeface="Calibri"/>
              <a:cs typeface="Times New Roman"/>
            </a:rPr>
            <a:t>COMUNICAÇÃO À PJ SOBRE A INSTAURAÇÃO DO PROCESSO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dirty="0" smtClean="0">
              <a:ea typeface="Calibri"/>
              <a:cs typeface="Times New Roman"/>
            </a:rPr>
            <a:t>(Ofício expedido pela comissão)</a:t>
          </a:r>
          <a:endParaRPr lang="pt-BR" sz="1600" b="0" kern="1200" dirty="0"/>
        </a:p>
      </dsp:txBody>
      <dsp:txXfrm>
        <a:off x="2472259" y="478593"/>
        <a:ext cx="1771693" cy="1289546"/>
      </dsp:txXfrm>
    </dsp:sp>
    <dsp:sp modelId="{39784165-1129-4197-8B26-4EB3C25AA74A}">
      <dsp:nvSpPr>
        <dsp:cNvPr id="0" name=""/>
        <dsp:cNvSpPr/>
      </dsp:nvSpPr>
      <dsp:spPr>
        <a:xfrm rot="21598716">
          <a:off x="4363337" y="955533"/>
          <a:ext cx="190956" cy="334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>
        <a:off x="4363337" y="1022513"/>
        <a:ext cx="133669" cy="200906"/>
      </dsp:txXfrm>
    </dsp:sp>
    <dsp:sp modelId="{7FC561D0-0AC9-485D-ABEE-2FB41F687956}">
      <dsp:nvSpPr>
        <dsp:cNvPr id="0" name=""/>
        <dsp:cNvSpPr/>
      </dsp:nvSpPr>
      <dsp:spPr>
        <a:xfrm>
          <a:off x="4644368" y="437647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ea typeface="Calibri"/>
              <a:cs typeface="Times New Roman"/>
            </a:rPr>
            <a:t>INÍCIO DA FASE DE INSTRUÇÃO PELA COMISSÃO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dirty="0" smtClean="0">
              <a:ea typeface="Calibri"/>
              <a:cs typeface="Times New Roman"/>
            </a:rPr>
            <a:t>(Realização de diligências e produção de provas)</a:t>
          </a:r>
          <a:endParaRPr lang="pt-BR" sz="1600" b="0" kern="1200" dirty="0"/>
        </a:p>
      </dsp:txBody>
      <dsp:txXfrm>
        <a:off x="4684488" y="477767"/>
        <a:ext cx="1771693" cy="1289546"/>
      </dsp:txXfrm>
    </dsp:sp>
    <dsp:sp modelId="{738C5D2D-AE10-47AF-9347-2109FE397F6B}">
      <dsp:nvSpPr>
        <dsp:cNvPr id="0" name=""/>
        <dsp:cNvSpPr/>
      </dsp:nvSpPr>
      <dsp:spPr>
        <a:xfrm rot="48851">
          <a:off x="6572073" y="970651"/>
          <a:ext cx="182581" cy="334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>
        <a:off x="6572076" y="1037231"/>
        <a:ext cx="127807" cy="200906"/>
      </dsp:txXfrm>
    </dsp:sp>
    <dsp:sp modelId="{7C9EA3D3-7773-414A-9B57-8AF4918233CA}">
      <dsp:nvSpPr>
        <dsp:cNvPr id="0" name=""/>
        <dsp:cNvSpPr/>
      </dsp:nvSpPr>
      <dsp:spPr>
        <a:xfrm>
          <a:off x="6840759" y="468860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ea typeface="Calibri"/>
              <a:cs typeface="Times New Roman"/>
            </a:rPr>
            <a:t>FIM DA FASE DE INSTRUÇÃO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dirty="0" smtClean="0">
              <a:ea typeface="Calibri"/>
              <a:cs typeface="Times New Roman"/>
            </a:rPr>
            <a:t>(Conclusão da produção e juntada de provas pela Comissão)</a:t>
          </a:r>
          <a:endParaRPr lang="pt-BR" sz="1600" b="0" kern="1200" dirty="0"/>
        </a:p>
      </dsp:txBody>
      <dsp:txXfrm>
        <a:off x="6880879" y="508980"/>
        <a:ext cx="1771693" cy="1289546"/>
      </dsp:txXfrm>
    </dsp:sp>
    <dsp:sp modelId="{D52D63DF-1752-4C6A-88B9-E019222A3792}">
      <dsp:nvSpPr>
        <dsp:cNvPr id="0" name=""/>
        <dsp:cNvSpPr/>
      </dsp:nvSpPr>
      <dsp:spPr>
        <a:xfrm rot="5400000">
          <a:off x="7680853" y="1828388"/>
          <a:ext cx="171745" cy="334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 rot="-5400000">
        <a:off x="7666273" y="1909938"/>
        <a:ext cx="200906" cy="120222"/>
      </dsp:txXfrm>
    </dsp:sp>
    <dsp:sp modelId="{9AA211E9-BE43-483A-B53F-35F2DB1F3009}">
      <dsp:nvSpPr>
        <dsp:cNvPr id="0" name=""/>
        <dsp:cNvSpPr/>
      </dsp:nvSpPr>
      <dsp:spPr>
        <a:xfrm>
          <a:off x="6840759" y="2162695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ea typeface="Calibri"/>
              <a:cs typeface="Times New Roman"/>
            </a:rPr>
            <a:t>NOTA DE INDICIAÇÃO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dirty="0" smtClean="0">
              <a:ea typeface="Calibri"/>
              <a:cs typeface="Times New Roman"/>
            </a:rPr>
            <a:t>(Relatório de cunho acusatório indicando os fatos imputados à PJ)</a:t>
          </a:r>
          <a:endParaRPr lang="pt-BR" sz="1600" b="0" kern="1200" dirty="0"/>
        </a:p>
      </dsp:txBody>
      <dsp:txXfrm>
        <a:off x="6880879" y="2202815"/>
        <a:ext cx="1771693" cy="1289546"/>
      </dsp:txXfrm>
    </dsp:sp>
    <dsp:sp modelId="{C5220DB1-89B4-4F84-B3EC-30372EAADF7B}">
      <dsp:nvSpPr>
        <dsp:cNvPr id="0" name=""/>
        <dsp:cNvSpPr/>
      </dsp:nvSpPr>
      <dsp:spPr>
        <a:xfrm rot="10848851">
          <a:off x="6582406" y="2664633"/>
          <a:ext cx="182581" cy="334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 rot="10800000">
        <a:off x="6637177" y="2731991"/>
        <a:ext cx="127807" cy="200906"/>
      </dsp:txXfrm>
    </dsp:sp>
    <dsp:sp modelId="{AEB68CF2-9DFD-49A9-B068-F25C961117AE}">
      <dsp:nvSpPr>
        <dsp:cNvPr id="0" name=""/>
        <dsp:cNvSpPr/>
      </dsp:nvSpPr>
      <dsp:spPr>
        <a:xfrm>
          <a:off x="4644368" y="2131482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ea typeface="Calibri"/>
              <a:cs typeface="Times New Roman"/>
            </a:rPr>
            <a:t>NOTIFICACÃO DA PJ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dirty="0" smtClean="0">
              <a:ea typeface="Calibri"/>
              <a:cs typeface="Times New Roman"/>
            </a:rPr>
            <a:t>(Ofício contendo a </a:t>
          </a:r>
          <a:r>
            <a:rPr lang="pt-BR" sz="1200" b="0" kern="1200" dirty="0" err="1" smtClean="0">
              <a:ea typeface="Calibri"/>
              <a:cs typeface="Times New Roman"/>
            </a:rPr>
            <a:t>indiciação</a:t>
          </a:r>
          <a:r>
            <a:rPr lang="pt-BR" sz="1200" b="0" kern="1200" dirty="0" smtClean="0">
              <a:ea typeface="Calibri"/>
              <a:cs typeface="Times New Roman"/>
            </a:rPr>
            <a:t> e abrindo prazo para apresentação de defesa)</a:t>
          </a:r>
          <a:endParaRPr lang="pt-BR" sz="1600" b="0" kern="1200" dirty="0"/>
        </a:p>
      </dsp:txBody>
      <dsp:txXfrm>
        <a:off x="4684488" y="2171602"/>
        <a:ext cx="1771693" cy="1289546"/>
      </dsp:txXfrm>
    </dsp:sp>
    <dsp:sp modelId="{628BEBA8-42E6-4176-99A6-2B27F44FA607}">
      <dsp:nvSpPr>
        <dsp:cNvPr id="0" name=""/>
        <dsp:cNvSpPr/>
      </dsp:nvSpPr>
      <dsp:spPr>
        <a:xfrm rot="10798716">
          <a:off x="4374146" y="2649364"/>
          <a:ext cx="190956" cy="334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 rot="10800000">
        <a:off x="4431433" y="2716322"/>
        <a:ext cx="133669" cy="200906"/>
      </dsp:txXfrm>
    </dsp:sp>
    <dsp:sp modelId="{8B25F548-8260-41C3-8689-DD8D42617A84}">
      <dsp:nvSpPr>
        <dsp:cNvPr id="0" name=""/>
        <dsp:cNvSpPr/>
      </dsp:nvSpPr>
      <dsp:spPr>
        <a:xfrm>
          <a:off x="2432139" y="2132308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ea typeface="Calibri"/>
              <a:cs typeface="Times New Roman"/>
            </a:rPr>
            <a:t>PRAZO PARA DEFESA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dirty="0" smtClean="0">
              <a:ea typeface="Calibri"/>
              <a:cs typeface="Times New Roman"/>
            </a:rPr>
            <a:t>(Período de 30 dias para que, querendo, a PJ apresente defesa escrita)</a:t>
          </a:r>
          <a:endParaRPr lang="pt-BR" sz="1600" b="0" kern="1200" dirty="0"/>
        </a:p>
      </dsp:txBody>
      <dsp:txXfrm>
        <a:off x="2472259" y="2172428"/>
        <a:ext cx="1771693" cy="1289546"/>
      </dsp:txXfrm>
    </dsp:sp>
    <dsp:sp modelId="{0ADB87D2-E0B8-47FF-B077-7DA86D7F8C7E}">
      <dsp:nvSpPr>
        <dsp:cNvPr id="0" name=""/>
        <dsp:cNvSpPr/>
      </dsp:nvSpPr>
      <dsp:spPr>
        <a:xfrm rot="10811260">
          <a:off x="2159001" y="2646168"/>
          <a:ext cx="193018" cy="334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 rot="10800000">
        <a:off x="2216906" y="2713232"/>
        <a:ext cx="135113" cy="200906"/>
      </dsp:txXfrm>
    </dsp:sp>
    <dsp:sp modelId="{9B640B55-0195-44BF-932F-6832393EF222}">
      <dsp:nvSpPr>
        <dsp:cNvPr id="0" name=""/>
        <dsp:cNvSpPr/>
      </dsp:nvSpPr>
      <dsp:spPr>
        <a:xfrm>
          <a:off x="216022" y="2125050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ea typeface="Calibri"/>
              <a:cs typeface="Times New Roman"/>
            </a:rPr>
            <a:t>RELATÓRIO FINAL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dirty="0" smtClean="0">
              <a:ea typeface="Calibri"/>
              <a:cs typeface="Times New Roman"/>
            </a:rPr>
            <a:t>(Análise conclusiva da comissão, ponderando os fatos apurados e os argumentos da defesa)</a:t>
          </a:r>
          <a:endParaRPr lang="pt-BR" sz="1600" b="0" kern="1200" dirty="0"/>
        </a:p>
      </dsp:txBody>
      <dsp:txXfrm>
        <a:off x="256142" y="2165170"/>
        <a:ext cx="1771693" cy="1289546"/>
      </dsp:txXfrm>
    </dsp:sp>
    <dsp:sp modelId="{3A4BD56C-CA9F-4593-983B-60E980EF6D83}">
      <dsp:nvSpPr>
        <dsp:cNvPr id="0" name=""/>
        <dsp:cNvSpPr/>
      </dsp:nvSpPr>
      <dsp:spPr>
        <a:xfrm rot="5400000">
          <a:off x="999522" y="3588155"/>
          <a:ext cx="284932" cy="334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 rot="-5400000">
        <a:off x="1041535" y="3613111"/>
        <a:ext cx="200906" cy="199452"/>
      </dsp:txXfrm>
    </dsp:sp>
    <dsp:sp modelId="{274D3783-727B-4725-9F17-630BD579D145}">
      <dsp:nvSpPr>
        <dsp:cNvPr id="0" name=""/>
        <dsp:cNvSpPr/>
      </dsp:nvSpPr>
      <dsp:spPr>
        <a:xfrm>
          <a:off x="216022" y="4032446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ea typeface="Calibri"/>
              <a:cs typeface="Times New Roman"/>
            </a:rPr>
            <a:t>PRAZO P/ ALEGAÇÕES FINAIS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dirty="0" smtClean="0">
              <a:ea typeface="Calibri"/>
              <a:cs typeface="Times New Roman"/>
            </a:rPr>
            <a:t>(Período de 10 dias para que, querendo, a PJ apresente suas alegações finais)</a:t>
          </a:r>
          <a:endParaRPr lang="pt-BR" sz="1600" b="0" kern="1200" dirty="0"/>
        </a:p>
      </dsp:txBody>
      <dsp:txXfrm>
        <a:off x="256142" y="4072566"/>
        <a:ext cx="1771693" cy="1289546"/>
      </dsp:txXfrm>
    </dsp:sp>
    <dsp:sp modelId="{92EC6034-9CCF-4F6D-960A-798E94124229}">
      <dsp:nvSpPr>
        <dsp:cNvPr id="0" name=""/>
        <dsp:cNvSpPr/>
      </dsp:nvSpPr>
      <dsp:spPr>
        <a:xfrm rot="1303">
          <a:off x="2140186" y="4550328"/>
          <a:ext cx="174011" cy="334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>
        <a:off x="2140186" y="4617287"/>
        <a:ext cx="121808" cy="200906"/>
      </dsp:txXfrm>
    </dsp:sp>
    <dsp:sp modelId="{FB157A3B-7A03-4F15-AF9A-FBB36F23E32E}">
      <dsp:nvSpPr>
        <dsp:cNvPr id="0" name=""/>
        <dsp:cNvSpPr/>
      </dsp:nvSpPr>
      <dsp:spPr>
        <a:xfrm>
          <a:off x="2396278" y="3891714"/>
          <a:ext cx="1851933" cy="1652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ea typeface="Calibri"/>
              <a:cs typeface="Times New Roman"/>
            </a:rPr>
            <a:t>ENCERRAMENTO DO TRABALHO DA COMISSÃO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dirty="0" smtClean="0">
              <a:ea typeface="Calibri"/>
              <a:cs typeface="Times New Roman"/>
            </a:rPr>
            <a:t>(Envio do processo para manifestação jurídica e para apreciação das alegações finais eventualmente apresentadas)</a:t>
          </a:r>
          <a:endParaRPr lang="pt-BR" sz="1600" b="0" kern="1200" dirty="0"/>
        </a:p>
      </dsp:txBody>
      <dsp:txXfrm>
        <a:off x="2444690" y="3940126"/>
        <a:ext cx="1755109" cy="1556079"/>
      </dsp:txXfrm>
    </dsp:sp>
    <dsp:sp modelId="{E2505BCA-FB47-4E80-BE24-9C29DEBC0E8A}">
      <dsp:nvSpPr>
        <dsp:cNvPr id="0" name=""/>
        <dsp:cNvSpPr/>
      </dsp:nvSpPr>
      <dsp:spPr>
        <a:xfrm rot="21598716">
          <a:off x="4327477" y="4550332"/>
          <a:ext cx="190956" cy="334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>
        <a:off x="4327477" y="4617312"/>
        <a:ext cx="133669" cy="200906"/>
      </dsp:txXfrm>
    </dsp:sp>
    <dsp:sp modelId="{04E63B66-94EC-4121-A7A5-48EBF636806C}">
      <dsp:nvSpPr>
        <dsp:cNvPr id="0" name=""/>
        <dsp:cNvSpPr/>
      </dsp:nvSpPr>
      <dsp:spPr>
        <a:xfrm>
          <a:off x="4608507" y="4032446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ea typeface="Calibri"/>
              <a:cs typeface="Times New Roman"/>
            </a:rPr>
            <a:t>JULGAMENTO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dirty="0" smtClean="0">
              <a:ea typeface="Calibri"/>
              <a:cs typeface="Times New Roman"/>
            </a:rPr>
            <a:t>(Ato decisório do Ministro, punindo ou inocentando a PJ. Portaria no DOU)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 dirty="0"/>
        </a:p>
      </dsp:txBody>
      <dsp:txXfrm>
        <a:off x="4648627" y="4072566"/>
        <a:ext cx="1771693" cy="12895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B2F42-7E6E-4602-8E07-415AB894893D}">
      <dsp:nvSpPr>
        <dsp:cNvPr id="0" name=""/>
        <dsp:cNvSpPr/>
      </dsp:nvSpPr>
      <dsp:spPr>
        <a:xfrm>
          <a:off x="0" y="591265"/>
          <a:ext cx="2430269" cy="145816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latin typeface="Calibri" panose="020F0502020204030204" pitchFamily="34" charset="0"/>
            </a:rPr>
            <a:t>Não gera isenção total de sanções</a:t>
          </a:r>
          <a:endParaRPr lang="pt-BR" sz="2400" b="1" kern="1200" dirty="0">
            <a:latin typeface="Calibri" panose="020F0502020204030204" pitchFamily="34" charset="0"/>
          </a:endParaRPr>
        </a:p>
      </dsp:txBody>
      <dsp:txXfrm>
        <a:off x="0" y="591265"/>
        <a:ext cx="2430269" cy="1458161"/>
      </dsp:txXfrm>
    </dsp:sp>
    <dsp:sp modelId="{E077C074-4D8D-471F-9EBB-13FB9E77F207}">
      <dsp:nvSpPr>
        <dsp:cNvPr id="0" name=""/>
        <dsp:cNvSpPr/>
      </dsp:nvSpPr>
      <dsp:spPr>
        <a:xfrm>
          <a:off x="2673296" y="591265"/>
          <a:ext cx="2430269" cy="145816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latin typeface="Calibri" panose="020F0502020204030204" pitchFamily="34" charset="0"/>
            </a:rPr>
            <a:t>Não alcança pessoas físicas</a:t>
          </a:r>
          <a:endParaRPr lang="pt-BR" sz="2400" b="1" kern="1200" dirty="0">
            <a:latin typeface="Calibri" panose="020F0502020204030204" pitchFamily="34" charset="0"/>
          </a:endParaRPr>
        </a:p>
      </dsp:txBody>
      <dsp:txXfrm>
        <a:off x="2673296" y="591265"/>
        <a:ext cx="2430269" cy="1458161"/>
      </dsp:txXfrm>
    </dsp:sp>
    <dsp:sp modelId="{19F3790F-81A4-4653-B776-213A942F4DF8}">
      <dsp:nvSpPr>
        <dsp:cNvPr id="0" name=""/>
        <dsp:cNvSpPr/>
      </dsp:nvSpPr>
      <dsp:spPr>
        <a:xfrm>
          <a:off x="5346594" y="591265"/>
          <a:ext cx="2430269" cy="145816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latin typeface="Calibri" panose="020F0502020204030204" pitchFamily="34" charset="0"/>
            </a:rPr>
            <a:t>Não alcança a esfera penal</a:t>
          </a:r>
          <a:endParaRPr lang="pt-BR" sz="2400" b="1" kern="1200" dirty="0">
            <a:latin typeface="Calibri" panose="020F0502020204030204" pitchFamily="34" charset="0"/>
          </a:endParaRPr>
        </a:p>
      </dsp:txBody>
      <dsp:txXfrm>
        <a:off x="5346594" y="591265"/>
        <a:ext cx="2430269" cy="1458161"/>
      </dsp:txXfrm>
    </dsp:sp>
    <dsp:sp modelId="{38314D32-8D10-4C79-9E05-7C60B5998F9A}">
      <dsp:nvSpPr>
        <dsp:cNvPr id="0" name=""/>
        <dsp:cNvSpPr/>
      </dsp:nvSpPr>
      <dsp:spPr>
        <a:xfrm>
          <a:off x="1336648" y="2292454"/>
          <a:ext cx="2430269" cy="145816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latin typeface="Calibri" panose="020F0502020204030204" pitchFamily="34" charset="0"/>
            </a:rPr>
            <a:t>Não exime a reparação integral do dano</a:t>
          </a:r>
          <a:endParaRPr lang="pt-BR" sz="2400" b="1" kern="1200" dirty="0">
            <a:latin typeface="Calibri" panose="020F0502020204030204" pitchFamily="34" charset="0"/>
          </a:endParaRPr>
        </a:p>
      </dsp:txBody>
      <dsp:txXfrm>
        <a:off x="1336648" y="2292454"/>
        <a:ext cx="2430269" cy="1458161"/>
      </dsp:txXfrm>
    </dsp:sp>
    <dsp:sp modelId="{686F4D31-239D-471E-B589-9410EC829007}">
      <dsp:nvSpPr>
        <dsp:cNvPr id="0" name=""/>
        <dsp:cNvSpPr/>
      </dsp:nvSpPr>
      <dsp:spPr>
        <a:xfrm>
          <a:off x="4009945" y="2292454"/>
          <a:ext cx="2430269" cy="145816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latin typeface="Calibri" panose="020F0502020204030204" pitchFamily="34" charset="0"/>
            </a:rPr>
            <a:t>Extensão a outras </a:t>
          </a:r>
          <a:r>
            <a:rPr lang="pt-BR" sz="2400" b="1" kern="1200" dirty="0" err="1" smtClean="0">
              <a:latin typeface="Calibri" panose="020F0502020204030204" pitchFamily="34" charset="0"/>
            </a:rPr>
            <a:t>PJs</a:t>
          </a:r>
          <a:r>
            <a:rPr lang="pt-BR" sz="2400" b="1" kern="1200" dirty="0" smtClean="0">
              <a:latin typeface="Calibri" panose="020F0502020204030204" pitchFamily="34" charset="0"/>
            </a:rPr>
            <a:t> do grupo econômico</a:t>
          </a:r>
          <a:endParaRPr lang="pt-BR" sz="2400" b="1" kern="1200" dirty="0">
            <a:latin typeface="Calibri" panose="020F0502020204030204" pitchFamily="34" charset="0"/>
          </a:endParaRPr>
        </a:p>
      </dsp:txBody>
      <dsp:txXfrm>
        <a:off x="4009945" y="2292454"/>
        <a:ext cx="2430269" cy="14581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FC50A-5B1B-4516-92B2-B50D4D0762D6}">
      <dsp:nvSpPr>
        <dsp:cNvPr id="0" name=""/>
        <dsp:cNvSpPr/>
      </dsp:nvSpPr>
      <dsp:spPr>
        <a:xfrm>
          <a:off x="98968" y="1293"/>
          <a:ext cx="2297645" cy="1378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>
              <a:ea typeface="Calibri"/>
              <a:cs typeface="Times New Roman"/>
            </a:rPr>
            <a:t>MANIFESTAÇÃO DE INTERESSE PELA PJ</a:t>
          </a:r>
          <a:endParaRPr lang="pt-BR" sz="1200" kern="1200" smtClean="0">
            <a:ea typeface="Calibri"/>
            <a:cs typeface="Times New Roman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smtClean="0">
              <a:ea typeface="Calibri"/>
              <a:cs typeface="Times New Roman"/>
            </a:rPr>
            <a:t>(Secretaria-Executiva)</a:t>
          </a:r>
          <a:endParaRPr lang="pt-BR" sz="1200" b="0" kern="1200" dirty="0"/>
        </a:p>
      </dsp:txBody>
      <dsp:txXfrm>
        <a:off x="139345" y="41670"/>
        <a:ext cx="2216891" cy="1297833"/>
      </dsp:txXfrm>
    </dsp:sp>
    <dsp:sp modelId="{AA553DBF-89BF-4A92-B306-4D767D4A71E0}">
      <dsp:nvSpPr>
        <dsp:cNvPr id="0" name=""/>
        <dsp:cNvSpPr/>
      </dsp:nvSpPr>
      <dsp:spPr>
        <a:xfrm>
          <a:off x="2598807" y="405679"/>
          <a:ext cx="487100" cy="569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>
            <a:solidFill>
              <a:schemeClr val="bg1"/>
            </a:solidFill>
          </a:endParaRPr>
        </a:p>
      </dsp:txBody>
      <dsp:txXfrm>
        <a:off x="2598807" y="519642"/>
        <a:ext cx="340970" cy="341890"/>
      </dsp:txXfrm>
    </dsp:sp>
    <dsp:sp modelId="{F5E15480-C248-4475-A471-97DF7FFC6E6E}">
      <dsp:nvSpPr>
        <dsp:cNvPr id="0" name=""/>
        <dsp:cNvSpPr/>
      </dsp:nvSpPr>
      <dsp:spPr>
        <a:xfrm>
          <a:off x="3315673" y="1293"/>
          <a:ext cx="2297645" cy="1378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>
              <a:ea typeface="Calibri"/>
              <a:cs typeface="Times New Roman"/>
            </a:rPr>
            <a:t>CONSTITUIÇÃO DE COMISSÃO DE NEGOCIAÇÃO</a:t>
          </a:r>
          <a:endParaRPr lang="pt-BR" sz="1200" kern="1200" smtClean="0">
            <a:ea typeface="Calibri"/>
            <a:cs typeface="Times New Roman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smtClean="0">
              <a:ea typeface="Calibri"/>
              <a:cs typeface="Times New Roman"/>
            </a:rPr>
            <a:t>(Dois servidores ou mais) </a:t>
          </a:r>
          <a:endParaRPr lang="pt-BR" sz="1200" b="0" kern="1200" dirty="0"/>
        </a:p>
      </dsp:txBody>
      <dsp:txXfrm>
        <a:off x="3356050" y="41670"/>
        <a:ext cx="2216891" cy="1297833"/>
      </dsp:txXfrm>
    </dsp:sp>
    <dsp:sp modelId="{653F0310-9D22-496B-9BE2-59631F76A7E1}">
      <dsp:nvSpPr>
        <dsp:cNvPr id="0" name=""/>
        <dsp:cNvSpPr/>
      </dsp:nvSpPr>
      <dsp:spPr>
        <a:xfrm>
          <a:off x="5815511" y="405679"/>
          <a:ext cx="487100" cy="569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>
            <a:solidFill>
              <a:schemeClr val="bg1"/>
            </a:solidFill>
          </a:endParaRPr>
        </a:p>
      </dsp:txBody>
      <dsp:txXfrm>
        <a:off x="5815511" y="519642"/>
        <a:ext cx="340970" cy="341890"/>
      </dsp:txXfrm>
    </dsp:sp>
    <dsp:sp modelId="{516C6BE7-612D-470E-9E45-049E3CEFABE6}">
      <dsp:nvSpPr>
        <dsp:cNvPr id="0" name=""/>
        <dsp:cNvSpPr/>
      </dsp:nvSpPr>
      <dsp:spPr>
        <a:xfrm>
          <a:off x="6532377" y="1293"/>
          <a:ext cx="2297645" cy="1378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>
              <a:ea typeface="Calibri"/>
              <a:cs typeface="Times New Roman"/>
            </a:rPr>
            <a:t>AVALIAÇÃO DOS ELEMENTOS DA PROPOSTA</a:t>
          </a:r>
          <a:endParaRPr lang="pt-BR" sz="1200" kern="1200" smtClean="0">
            <a:ea typeface="Calibri"/>
            <a:cs typeface="Times New Roman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smtClean="0">
              <a:ea typeface="Calibri"/>
              <a:cs typeface="Times New Roman"/>
            </a:rPr>
            <a:t>(Comissão de negociação)</a:t>
          </a:r>
          <a:endParaRPr lang="pt-BR" sz="1200" b="0" kern="1200" dirty="0"/>
        </a:p>
      </dsp:txBody>
      <dsp:txXfrm>
        <a:off x="6572754" y="41670"/>
        <a:ext cx="2216891" cy="1297833"/>
      </dsp:txXfrm>
    </dsp:sp>
    <dsp:sp modelId="{CDE52225-6EF9-4140-A910-F7B04D8EBCE2}">
      <dsp:nvSpPr>
        <dsp:cNvPr id="0" name=""/>
        <dsp:cNvSpPr/>
      </dsp:nvSpPr>
      <dsp:spPr>
        <a:xfrm rot="5445739">
          <a:off x="7577021" y="1264705"/>
          <a:ext cx="185497" cy="569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>
            <a:solidFill>
              <a:schemeClr val="bg1"/>
            </a:solidFill>
          </a:endParaRPr>
        </a:p>
      </dsp:txBody>
      <dsp:txXfrm rot="-5400000">
        <a:off x="7499195" y="1456867"/>
        <a:ext cx="341890" cy="129848"/>
      </dsp:txXfrm>
    </dsp:sp>
    <dsp:sp modelId="{243DE13D-9183-43CD-9869-783617A0F5D0}">
      <dsp:nvSpPr>
        <dsp:cNvPr id="0" name=""/>
        <dsp:cNvSpPr/>
      </dsp:nvSpPr>
      <dsp:spPr>
        <a:xfrm>
          <a:off x="6509377" y="1729844"/>
          <a:ext cx="2297645" cy="1378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>
              <a:ea typeface="Calibri"/>
              <a:cs typeface="Times New Roman"/>
            </a:rPr>
            <a:t>MEMORANDO DE ENTENDIMENTOS</a:t>
          </a:r>
          <a:endParaRPr lang="pt-BR" sz="1200" kern="1200" smtClean="0">
            <a:ea typeface="Calibri"/>
            <a:cs typeface="Times New Roman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smtClean="0">
              <a:ea typeface="Calibri"/>
              <a:cs typeface="Times New Roman"/>
            </a:rPr>
            <a:t>(Proposto pela comissão de negociação, assinado pelo SE)</a:t>
          </a:r>
          <a:endParaRPr lang="pt-BR" sz="1200" b="0" kern="1200" dirty="0"/>
        </a:p>
      </dsp:txBody>
      <dsp:txXfrm>
        <a:off x="6549754" y="1770221"/>
        <a:ext cx="2216891" cy="1297833"/>
      </dsp:txXfrm>
    </dsp:sp>
    <dsp:sp modelId="{C9216C7C-FDC7-4AC9-B9E9-668F02850B8C}">
      <dsp:nvSpPr>
        <dsp:cNvPr id="0" name=""/>
        <dsp:cNvSpPr/>
      </dsp:nvSpPr>
      <dsp:spPr>
        <a:xfrm rot="10800000">
          <a:off x="5820084" y="2134230"/>
          <a:ext cx="487100" cy="569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>
            <a:solidFill>
              <a:schemeClr val="bg1"/>
            </a:solidFill>
          </a:endParaRPr>
        </a:p>
      </dsp:txBody>
      <dsp:txXfrm rot="10800000">
        <a:off x="5966214" y="2248193"/>
        <a:ext cx="340970" cy="341890"/>
      </dsp:txXfrm>
    </dsp:sp>
    <dsp:sp modelId="{2D4F747A-CE94-4247-B21B-BF85FF1CBD12}">
      <dsp:nvSpPr>
        <dsp:cNvPr id="0" name=""/>
        <dsp:cNvSpPr/>
      </dsp:nvSpPr>
      <dsp:spPr>
        <a:xfrm>
          <a:off x="3292673" y="1729844"/>
          <a:ext cx="2297645" cy="1378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ea typeface="Calibri"/>
              <a:cs typeface="Times New Roman"/>
            </a:rPr>
            <a:t>FASE DE NEGOCIAÇÃO</a:t>
          </a:r>
          <a:endParaRPr lang="pt-BR" sz="1200" kern="1200" dirty="0" smtClean="0">
            <a:ea typeface="Calibri"/>
            <a:cs typeface="Times New Roman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dirty="0" smtClean="0">
              <a:ea typeface="Calibri"/>
              <a:cs typeface="Times New Roman"/>
            </a:rPr>
            <a:t>(Verificação dos requisitos legais e estabelecimento das cláusulas do possível acordo)</a:t>
          </a:r>
          <a:endParaRPr lang="pt-BR" sz="1200" b="0" kern="1200" dirty="0"/>
        </a:p>
      </dsp:txBody>
      <dsp:txXfrm>
        <a:off x="3333050" y="1770221"/>
        <a:ext cx="2216891" cy="1297833"/>
      </dsp:txXfrm>
    </dsp:sp>
    <dsp:sp modelId="{DA1CD5D2-0159-4C96-831E-EE49902C4FB4}">
      <dsp:nvSpPr>
        <dsp:cNvPr id="0" name=""/>
        <dsp:cNvSpPr/>
      </dsp:nvSpPr>
      <dsp:spPr>
        <a:xfrm rot="10800000">
          <a:off x="2603379" y="2134230"/>
          <a:ext cx="487100" cy="569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>
            <a:solidFill>
              <a:schemeClr val="bg1"/>
            </a:solidFill>
          </a:endParaRPr>
        </a:p>
      </dsp:txBody>
      <dsp:txXfrm rot="10800000">
        <a:off x="2749509" y="2248193"/>
        <a:ext cx="340970" cy="341890"/>
      </dsp:txXfrm>
    </dsp:sp>
    <dsp:sp modelId="{02087B4F-5F35-4982-9FB6-7B7D28BB21E7}">
      <dsp:nvSpPr>
        <dsp:cNvPr id="0" name=""/>
        <dsp:cNvSpPr/>
      </dsp:nvSpPr>
      <dsp:spPr>
        <a:xfrm>
          <a:off x="75969" y="1729844"/>
          <a:ext cx="2297645" cy="1378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>
              <a:ea typeface="Calibri"/>
              <a:cs typeface="Times New Roman"/>
            </a:rPr>
            <a:t>CELEBRAÇÃO DO ACORDO DE LENIÊNCIA</a:t>
          </a:r>
          <a:endParaRPr lang="pt-BR" sz="1200" kern="1200" smtClean="0">
            <a:ea typeface="Calibri"/>
            <a:cs typeface="Times New Roman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smtClean="0">
              <a:ea typeface="Calibri"/>
              <a:cs typeface="Times New Roman"/>
            </a:rPr>
            <a:t>(Elaborado pelas partes, assinado pelo Ministro da CGU)</a:t>
          </a:r>
          <a:endParaRPr lang="pt-BR" sz="1200" b="0" kern="1200" dirty="0"/>
        </a:p>
      </dsp:txBody>
      <dsp:txXfrm>
        <a:off x="116346" y="1770221"/>
        <a:ext cx="2216891" cy="1297833"/>
      </dsp:txXfrm>
    </dsp:sp>
    <dsp:sp modelId="{AF064D10-3DBF-49F6-9D1B-302ADEC8F431}">
      <dsp:nvSpPr>
        <dsp:cNvPr id="0" name=""/>
        <dsp:cNvSpPr/>
      </dsp:nvSpPr>
      <dsp:spPr>
        <a:xfrm rot="5466667">
          <a:off x="1006492" y="3185663"/>
          <a:ext cx="395814" cy="569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>
            <a:solidFill>
              <a:schemeClr val="bg1"/>
            </a:solidFill>
          </a:endParaRPr>
        </a:p>
      </dsp:txBody>
      <dsp:txXfrm rot="-5400000">
        <a:off x="1034605" y="3272675"/>
        <a:ext cx="341890" cy="277070"/>
      </dsp:txXfrm>
    </dsp:sp>
    <dsp:sp modelId="{EBBEE10A-9A00-4662-ABA9-8ECB28D1A251}">
      <dsp:nvSpPr>
        <dsp:cNvPr id="0" name=""/>
        <dsp:cNvSpPr/>
      </dsp:nvSpPr>
      <dsp:spPr>
        <a:xfrm>
          <a:off x="34749" y="3855111"/>
          <a:ext cx="2297645" cy="1378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>
              <a:ea typeface="Calibri"/>
              <a:cs typeface="Times New Roman"/>
            </a:rPr>
            <a:t>MONITORAMENTO DO ACORDO</a:t>
          </a:r>
          <a:endParaRPr lang="pt-BR" sz="1200" kern="1200" smtClean="0">
            <a:ea typeface="Calibri"/>
            <a:cs typeface="Times New Roman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smtClean="0">
              <a:ea typeface="Calibri"/>
              <a:cs typeface="Times New Roman"/>
            </a:rPr>
            <a:t>(Acompanhamento pela CGU do cumprimento das cláusulas)</a:t>
          </a:r>
          <a:endParaRPr lang="pt-BR" sz="1200" b="0" kern="1200" dirty="0"/>
        </a:p>
      </dsp:txBody>
      <dsp:txXfrm>
        <a:off x="75126" y="3895488"/>
        <a:ext cx="2216891" cy="1297833"/>
      </dsp:txXfrm>
    </dsp:sp>
    <dsp:sp modelId="{9F7F5D36-8926-48D8-A79B-9B8F4B95B2BA}">
      <dsp:nvSpPr>
        <dsp:cNvPr id="0" name=""/>
        <dsp:cNvSpPr/>
      </dsp:nvSpPr>
      <dsp:spPr>
        <a:xfrm rot="20891145">
          <a:off x="2572953" y="3864875"/>
          <a:ext cx="534207" cy="569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>
            <a:solidFill>
              <a:schemeClr val="bg1"/>
            </a:solidFill>
          </a:endParaRPr>
        </a:p>
      </dsp:txBody>
      <dsp:txXfrm>
        <a:off x="2574650" y="3995244"/>
        <a:ext cx="373945" cy="341890"/>
      </dsp:txXfrm>
    </dsp:sp>
    <dsp:sp modelId="{DC8785A9-E177-4D7C-A4EC-EAB15D68BABE}">
      <dsp:nvSpPr>
        <dsp:cNvPr id="0" name=""/>
        <dsp:cNvSpPr/>
      </dsp:nvSpPr>
      <dsp:spPr>
        <a:xfrm>
          <a:off x="3318981" y="3168147"/>
          <a:ext cx="2297645" cy="1378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>
              <a:ea typeface="Calibri"/>
              <a:cs typeface="Times New Roman"/>
            </a:rPr>
            <a:t>DECLARAÇÃO DEFINITIVA DE CUMPRIMENTO DO ACORDO</a:t>
          </a:r>
          <a:endParaRPr lang="pt-BR" sz="1200" kern="1200" smtClean="0">
            <a:ea typeface="Calibri"/>
            <a:cs typeface="Times New Roman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smtClean="0">
              <a:ea typeface="Calibri"/>
              <a:cs typeface="Times New Roman"/>
            </a:rPr>
            <a:t>(Após o monitoramento, a CGU poderá declarar de forma definitiva os efeitos do acordo)</a:t>
          </a:r>
          <a:endParaRPr lang="pt-BR" sz="1200" b="0" kern="1200" dirty="0"/>
        </a:p>
      </dsp:txBody>
      <dsp:txXfrm>
        <a:off x="3359358" y="3208524"/>
        <a:ext cx="2216891" cy="1297833"/>
      </dsp:txXfrm>
    </dsp:sp>
    <dsp:sp modelId="{B54E9A9D-9B8C-41C4-B05B-4FE425D49CDA}">
      <dsp:nvSpPr>
        <dsp:cNvPr id="0" name=""/>
        <dsp:cNvSpPr/>
      </dsp:nvSpPr>
      <dsp:spPr>
        <a:xfrm rot="11701971" flipH="1">
          <a:off x="2523787" y="4736997"/>
          <a:ext cx="542122" cy="569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>
            <a:solidFill>
              <a:schemeClr val="bg1"/>
            </a:solidFill>
          </a:endParaRPr>
        </a:p>
      </dsp:txBody>
      <dsp:txXfrm rot="-5400000">
        <a:off x="2545367" y="4811071"/>
        <a:ext cx="341890" cy="379485"/>
      </dsp:txXfrm>
    </dsp:sp>
    <dsp:sp modelId="{BBE13A9E-7A83-4340-9A54-9AE6A2C0D790}">
      <dsp:nvSpPr>
        <dsp:cNvPr id="0" name=""/>
        <dsp:cNvSpPr/>
      </dsp:nvSpPr>
      <dsp:spPr>
        <a:xfrm>
          <a:off x="3312364" y="4597878"/>
          <a:ext cx="2297645" cy="1378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>
              <a:ea typeface="Calibri"/>
              <a:cs typeface="Times New Roman"/>
            </a:rPr>
            <a:t>DESCUMPRIMENTO DO ACORDO</a:t>
          </a:r>
          <a:endParaRPr lang="pt-BR" sz="1200" kern="1200" smtClean="0">
            <a:ea typeface="Calibri"/>
            <a:cs typeface="Times New Roman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0" kern="1200" smtClean="0">
              <a:ea typeface="Calibri"/>
              <a:cs typeface="Times New Roman"/>
            </a:rPr>
            <a:t>(A CGU determinará a perda dos benefícios, cobrará a multa na sua integralidade e retomará o PAR)</a:t>
          </a:r>
          <a:endParaRPr lang="pt-BR" sz="1200" b="0" kern="1200" dirty="0"/>
        </a:p>
      </dsp:txBody>
      <dsp:txXfrm>
        <a:off x="3352741" y="4638255"/>
        <a:ext cx="2216891" cy="1297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59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2389" y="1"/>
            <a:ext cx="29559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1C10-2F1E-43E5-9BA5-A7A3283BD398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32926"/>
            <a:ext cx="29559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2389" y="9432926"/>
            <a:ext cx="29559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07F50-6276-46AD-B312-3664C0D7C3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2352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5290" cy="49657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63032" y="1"/>
            <a:ext cx="2955290" cy="49657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5F2A912F-4A6A-4D60-9C35-986A933C2602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990" y="4717416"/>
            <a:ext cx="5455920" cy="4469130"/>
          </a:xfrm>
          <a:prstGeom prst="rect">
            <a:avLst/>
          </a:prstGeom>
        </p:spPr>
        <p:txBody>
          <a:bodyPr vert="horz" lIns="95939" tIns="47969" rIns="95939" bIns="47969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33108"/>
            <a:ext cx="2955290" cy="49657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63032" y="9433108"/>
            <a:ext cx="2955290" cy="49657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EE42243B-03CD-4807-84E9-300C373B9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1798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2243B-03CD-4807-84E9-300C373B922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126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02AB4AE-DE41-4CED-B8AD-6AF2A9442258}" type="slidenum">
              <a:rPr lang="pt-BR" altLang="pt-BR" smtClean="0"/>
              <a:pPr/>
              <a:t>13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503280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92A2798-9A2E-4238-9AD3-924CC0E383D2}" type="slidenum">
              <a:rPr lang="pt-BR" altLang="pt-BR" smtClean="0"/>
              <a:pPr/>
              <a:t>14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7374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02AB4AE-DE41-4CED-B8AD-6AF2A9442258}" type="slidenum">
              <a:rPr lang="pt-BR" altLang="pt-BR" smtClean="0"/>
              <a:pPr/>
              <a:t>15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92372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19AB3E9-C285-4B3C-930D-9595176E090E}" type="slidenum">
              <a:rPr lang="pt-BR" altLang="pt-BR" smtClean="0"/>
              <a:pPr/>
              <a:t>16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097959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270C134-6173-4D87-B00B-74D2E6764EA2}" type="slidenum">
              <a:rPr lang="pt-BR" altLang="pt-BR" smtClean="0"/>
              <a:pPr/>
              <a:t>18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0302802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25576EB-FBAE-46D4-9797-607E4E506C85}" type="slidenum">
              <a:rPr lang="pt-BR" altLang="pt-BR" smtClean="0"/>
              <a:pPr/>
              <a:t>19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723861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25576EB-FBAE-46D4-9797-607E4E506C85}" type="slidenum">
              <a:rPr lang="pt-BR" altLang="pt-BR" smtClean="0"/>
              <a:pPr/>
              <a:t>20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0338999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25576EB-FBAE-46D4-9797-607E4E506C85}" type="slidenum">
              <a:rPr lang="pt-BR" altLang="pt-BR" smtClean="0"/>
              <a:pPr/>
              <a:t>21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4917885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19AB3E9-C285-4B3C-930D-9595176E090E}" type="slidenum">
              <a:rPr lang="pt-BR" altLang="pt-BR" smtClean="0"/>
              <a:pPr/>
              <a:t>22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9951395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19AB3E9-C285-4B3C-930D-9595176E090E}" type="slidenum">
              <a:rPr lang="pt-BR" altLang="pt-BR" smtClean="0"/>
              <a:pPr/>
              <a:t>23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995139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F6EFDEE-F4C9-4A5D-B43E-D449142DCA66}" type="slidenum">
              <a:rPr lang="pt-BR" altLang="pt-BR" smtClean="0"/>
              <a:pPr/>
              <a:t>2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897281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19AB3E9-C285-4B3C-930D-9595176E090E}" type="slidenum">
              <a:rPr lang="pt-BR" altLang="pt-BR" smtClean="0"/>
              <a:pPr/>
              <a:t>25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5282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19AB3E9-C285-4B3C-930D-9595176E090E}" type="slidenum">
              <a:rPr lang="pt-BR" altLang="pt-BR" smtClean="0"/>
              <a:pPr/>
              <a:t>26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1512793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19AB3E9-C285-4B3C-930D-9595176E090E}" type="slidenum">
              <a:rPr lang="pt-BR" altLang="pt-BR" smtClean="0"/>
              <a:pPr/>
              <a:t>27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595037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F6EFDEE-F4C9-4A5D-B43E-D449142DCA66}" type="slidenum">
              <a:rPr lang="pt-BR" altLang="pt-BR" smtClean="0"/>
              <a:pPr/>
              <a:t>3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504932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F6EFDEE-F4C9-4A5D-B43E-D449142DCA66}" type="slidenum">
              <a:rPr lang="pt-BR" altLang="pt-BR" smtClean="0"/>
              <a:pPr/>
              <a:t>4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504932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19AB3E9-C285-4B3C-930D-9595176E090E}" type="slidenum">
              <a:rPr lang="pt-BR" altLang="pt-BR" smtClean="0"/>
              <a:pPr/>
              <a:t>7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995139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19AB3E9-C285-4B3C-930D-9595176E090E}" type="slidenum">
              <a:rPr lang="pt-BR" altLang="pt-BR" smtClean="0"/>
              <a:pPr/>
              <a:t>8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995139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84398E4-DF8D-4B30-A8F8-CF5D2504973E}" type="slidenum">
              <a:rPr lang="pt-BR" altLang="pt-BR" smtClean="0"/>
              <a:pPr/>
              <a:t>9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204050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10BF236-DA88-4E90-89BA-95AA37B02215}" type="slidenum">
              <a:rPr lang="pt-BR" altLang="pt-BR" smtClean="0"/>
              <a:pPr/>
              <a:t>10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539411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ea typeface="ＭＳ Ｐゴシック" pitchFamily="34" charset="-128"/>
            </a:endParaRPr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31AA87D-DF94-48FC-ABC8-E58C1E7E4C28}" type="slidenum">
              <a:rPr lang="pt-BR" altLang="pt-BR" smtClean="0"/>
              <a:pPr/>
              <a:t>12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44703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" y="0"/>
            <a:ext cx="9142699" cy="688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07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E7-0A1F-4F28-A34A-F2C4F358C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60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E7-0A1F-4F28-A34A-F2C4F358C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360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941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E7-0A1F-4F28-A34A-F2C4F358C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41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E7-0A1F-4F28-A34A-F2C4F358C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97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E7-0A1F-4F28-A34A-F2C4F358C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07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E7-0A1F-4F28-A34A-F2C4F358C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08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E7-0A1F-4F28-A34A-F2C4F358C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6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E7-0A1F-4F28-A34A-F2C4F358C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97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E7-0A1F-4F28-A34A-F2C4F358C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97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E7-0A1F-4F28-A34A-F2C4F358C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44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530E7-0A1F-4F28-A34A-F2C4F358C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85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3.xls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ixaDeTexto 1"/>
          <p:cNvSpPr txBox="1">
            <a:spLocks noChangeArrowheads="1"/>
          </p:cNvSpPr>
          <p:nvPr/>
        </p:nvSpPr>
        <p:spPr bwMode="auto">
          <a:xfrm>
            <a:off x="251520" y="2235514"/>
            <a:ext cx="84232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4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Vani" panose="020B0502040204020203" pitchFamily="34" charset="0"/>
              </a:rPr>
              <a:t>LEI Nº 12.846/2013</a:t>
            </a:r>
          </a:p>
          <a:p>
            <a:pPr algn="ctr" eaLnBrk="1" hangingPunct="1"/>
            <a:r>
              <a:rPr lang="pt-BR" altLang="pt-BR" sz="4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Vani" panose="020B0502040204020203" pitchFamily="34" charset="0"/>
              </a:rPr>
              <a:t>Aspectos da Regulamentação Federal</a:t>
            </a:r>
            <a:endParaRPr lang="pt-BR" altLang="pt-BR" sz="2400" b="1" dirty="0" smtClean="0">
              <a:solidFill>
                <a:schemeClr val="accent6">
                  <a:lumMod val="75000"/>
                </a:schemeClr>
              </a:solidFill>
              <a:latin typeface="+mj-lt"/>
              <a:cs typeface="Vani" panose="020B0502040204020203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95536" y="4005064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Vani" panose="020B0502040204020203" pitchFamily="34" charset="0"/>
              </a:rPr>
              <a:t>Renato Machado de Souza</a:t>
            </a:r>
            <a:endParaRPr lang="pt-BR" altLang="pt-BR" sz="2400" b="1" dirty="0">
              <a:solidFill>
                <a:schemeClr val="tx1">
                  <a:lumMod val="65000"/>
                  <a:lumOff val="35000"/>
                </a:schemeClr>
              </a:solidFill>
              <a:cs typeface="Vani" panose="020B0502040204020203" pitchFamily="34" charset="0"/>
            </a:endParaRPr>
          </a:p>
          <a:p>
            <a:pPr algn="ctr"/>
            <a:r>
              <a:rPr lang="pt-BR" alt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Vani" panose="020B0502040204020203" pitchFamily="34" charset="0"/>
              </a:rPr>
              <a:t>Corregedor-Adjunto da Área </a:t>
            </a:r>
            <a:r>
              <a:rPr lang="pt-BR" alt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Vani" panose="020B0502040204020203" pitchFamily="34" charset="0"/>
              </a:rPr>
              <a:t>Social</a:t>
            </a:r>
          </a:p>
          <a:p>
            <a:pPr algn="ctr"/>
            <a:r>
              <a:rPr lang="pt-BR" alt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Vani" panose="020B0502040204020203" pitchFamily="34" charset="0"/>
              </a:rPr>
              <a:t>Controladoria-Geral da União</a:t>
            </a:r>
            <a:endParaRPr lang="pt-BR" altLang="pt-BR" sz="2400" b="1" dirty="0" smtClean="0">
              <a:solidFill>
                <a:schemeClr val="tx1">
                  <a:lumMod val="95000"/>
                  <a:lumOff val="5000"/>
                </a:schemeClr>
              </a:solidFill>
              <a:cs typeface="Vani" panose="020B0502040204020203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95536" y="6207695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Vani" panose="020B0502040204020203" pitchFamily="34" charset="0"/>
              </a:rPr>
              <a:t>Brasília, 02 de junho de 2015</a:t>
            </a:r>
            <a:endParaRPr lang="pt-BR" altLang="pt-BR" sz="2400" i="1" dirty="0">
              <a:solidFill>
                <a:schemeClr val="tx1">
                  <a:lumMod val="95000"/>
                  <a:lumOff val="5000"/>
                </a:schemeClr>
              </a:solidFill>
              <a:cs typeface="Van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98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ChangeArrowheads="1"/>
          </p:cNvSpPr>
          <p:nvPr/>
        </p:nvSpPr>
        <p:spPr bwMode="auto">
          <a:xfrm>
            <a:off x="0" y="1700808"/>
            <a:ext cx="91440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marL="355600" indent="-355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pt-B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FASE 1 – SOMA</a:t>
            </a:r>
            <a:endParaRPr lang="pt-BR" altLang="pt-BR" sz="2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10" name="Retângulo 9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tângulo 15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Multa: Regras para o Cálculo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7" name="Elipse 16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2</a:t>
            </a:r>
            <a:endParaRPr lang="pt-BR" altLang="pt-BR" sz="2800" b="1" dirty="0">
              <a:latin typeface="Calibri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446676"/>
              </p:ext>
            </p:extLst>
          </p:nvPr>
        </p:nvGraphicFramePr>
        <p:xfrm>
          <a:off x="1221702" y="2273895"/>
          <a:ext cx="7046029" cy="4339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Planilha" r:id="rId4" imgW="9325043" imgH="5743575" progId="Excel.Sheet.12">
                  <p:embed/>
                </p:oleObj>
              </mc:Choice>
              <mc:Fallback>
                <p:oleObj name="Planilha" r:id="rId4" imgW="9325043" imgH="57435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21702" y="2273895"/>
                        <a:ext cx="7046029" cy="43395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1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473728" y="1772816"/>
            <a:ext cx="6534747" cy="54927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2800" b="1" dirty="0" smtClean="0">
                <a:latin typeface="Calibri" pitchFamily="34" charset="0"/>
              </a:rPr>
              <a:t>Valor total de contratos – FAIXAS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10" name="Retângulo 9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Multa: Regras para o Cálculo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2" name="Elipse 11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2</a:t>
            </a:r>
            <a:endParaRPr lang="pt-BR" altLang="pt-BR" sz="2800" b="1" dirty="0">
              <a:latin typeface="Calibri" pitchFamily="34" charset="0"/>
            </a:endParaRPr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909431"/>
              </p:ext>
            </p:extLst>
          </p:nvPr>
        </p:nvGraphicFramePr>
        <p:xfrm>
          <a:off x="1459738" y="2475436"/>
          <a:ext cx="6562725" cy="321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Planilha" r:id="rId3" imgW="6562657" imgH="3219540" progId="Excel.Sheet.12">
                  <p:embed/>
                </p:oleObj>
              </mc:Choice>
              <mc:Fallback>
                <p:oleObj name="Planilha" r:id="rId3" imgW="6562657" imgH="32195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9738" y="2475436"/>
                        <a:ext cx="6562725" cy="321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817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7" name="Retângulo 6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Multa: Regras para o Cálculo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" name="Elipse 8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2</a:t>
            </a:r>
            <a:endParaRPr lang="pt-BR" altLang="pt-BR" sz="2800" b="1" dirty="0">
              <a:latin typeface="Calibri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1700808"/>
            <a:ext cx="91440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marL="355600" indent="-355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pt-B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FASE </a:t>
            </a:r>
            <a:r>
              <a:rPr lang="en-GB" altLang="pt-B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2 - SUBTRAÇÃO</a:t>
            </a:r>
            <a:endParaRPr lang="pt-BR" altLang="pt-BR" sz="2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518983"/>
              </p:ext>
            </p:extLst>
          </p:nvPr>
        </p:nvGraphicFramePr>
        <p:xfrm>
          <a:off x="907387" y="2361511"/>
          <a:ext cx="7329226" cy="3372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Planilha" r:id="rId4" imgW="5734185" imgH="2638335" progId="Excel.Sheet.12">
                  <p:embed/>
                </p:oleObj>
              </mc:Choice>
              <mc:Fallback>
                <p:oleObj name="Planilha" r:id="rId4" imgW="5734185" imgH="26383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7387" y="2361511"/>
                        <a:ext cx="7329226" cy="3372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649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190267" y="2636912"/>
            <a:ext cx="8702213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914400" indent="-4572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b="1" dirty="0" smtClean="0">
                <a:cs typeface="Arial" charset="0"/>
              </a:rPr>
              <a:t>PISO: </a:t>
            </a:r>
            <a:r>
              <a:rPr lang="pt-BR" altLang="pt-BR" sz="2600" dirty="0" smtClean="0">
                <a:cs typeface="Arial" charset="0"/>
              </a:rPr>
              <a:t>o </a:t>
            </a:r>
            <a:r>
              <a:rPr lang="pt-BR" altLang="pt-BR" sz="2600" b="1" dirty="0" smtClean="0">
                <a:cs typeface="Arial" charset="0"/>
              </a:rPr>
              <a:t>maior valor </a:t>
            </a:r>
            <a:r>
              <a:rPr lang="pt-BR" altLang="pt-BR" sz="2600" dirty="0" smtClean="0">
                <a:cs typeface="Arial" charset="0"/>
              </a:rPr>
              <a:t>entre a vantagem auferida e 0,1% do faturamento bruto, excluídos os tributos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3200" dirty="0" smtClean="0">
              <a:cs typeface="Arial" charset="0"/>
            </a:endParaRPr>
          </a:p>
          <a:p>
            <a:pPr indent="-457200">
              <a:spcBef>
                <a:spcPts val="1200"/>
              </a:spcBef>
              <a:buNone/>
              <a:defRPr/>
            </a:pPr>
            <a:r>
              <a:rPr lang="pt-BR" altLang="pt-BR" b="1" dirty="0" smtClean="0"/>
              <a:t>TETO</a:t>
            </a:r>
            <a:r>
              <a:rPr lang="pt-BR" altLang="pt-BR" b="1" dirty="0"/>
              <a:t>: </a:t>
            </a:r>
            <a:r>
              <a:rPr lang="pt-BR" altLang="pt-BR" sz="2600" dirty="0"/>
              <a:t>o </a:t>
            </a:r>
            <a:r>
              <a:rPr lang="pt-BR" altLang="pt-BR" sz="2600" b="1" dirty="0" smtClean="0"/>
              <a:t>menor </a:t>
            </a:r>
            <a:r>
              <a:rPr lang="pt-BR" altLang="pt-BR" sz="2600" b="1" dirty="0"/>
              <a:t>valor </a:t>
            </a:r>
            <a:r>
              <a:rPr lang="pt-BR" altLang="pt-BR" sz="2600" dirty="0"/>
              <a:t>entre 20% do faturamento bruto e </a:t>
            </a:r>
            <a:r>
              <a:rPr lang="pt-BR" sz="2600" dirty="0"/>
              <a:t>3 vezes o valor da vantagem pretendida ou </a:t>
            </a:r>
            <a:r>
              <a:rPr lang="pt-BR" sz="2600" dirty="0" smtClean="0"/>
              <a:t>auferida</a:t>
            </a:r>
            <a:endParaRPr lang="pt-BR" altLang="pt-BR" sz="2600" dirty="0" smtClean="0">
              <a:cs typeface="Arial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7" name="Retângulo 6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Multa: Regras para o Cálculo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" name="Elipse 8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2</a:t>
            </a:r>
            <a:endParaRPr lang="pt-BR" altLang="pt-BR" sz="2800" b="1" dirty="0">
              <a:latin typeface="Calibri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1700808"/>
            <a:ext cx="91440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marL="355600" indent="-355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pt-B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FASE </a:t>
            </a:r>
            <a:r>
              <a:rPr lang="en-GB" altLang="pt-B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3 – PISO E TETO (CALIBRAGEM)</a:t>
            </a:r>
            <a:endParaRPr lang="pt-BR" altLang="pt-BR" sz="2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7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33" y="2996952"/>
            <a:ext cx="8352358" cy="1460349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7" name="Retângulo 6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Multa: Regras para o Cálculo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" name="Elipse 8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2</a:t>
            </a:r>
            <a:endParaRPr lang="pt-BR" altLang="pt-BR" sz="2800" b="1" dirty="0">
              <a:latin typeface="Calibri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1700808"/>
            <a:ext cx="91440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marL="355600" indent="-355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pt-B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VANTAGEM AUFERIDA OU PRETENDIDA</a:t>
            </a:r>
            <a:endParaRPr lang="pt-BR" altLang="pt-BR" sz="2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4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90266" y="5525655"/>
            <a:ext cx="870221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914400" indent="-4572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-4572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2600" b="1" dirty="0" smtClean="0">
                <a:cs typeface="Arial" charset="0"/>
              </a:rPr>
              <a:t>O valor da multa será de R$ 6.000 a R$ 60.000.000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0266" y="2708920"/>
            <a:ext cx="8702214" cy="2662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914400" indent="-4572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-4572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2600" dirty="0" smtClean="0">
                <a:cs typeface="Arial" charset="0"/>
                <a:sym typeface="Wingdings"/>
              </a:rPr>
              <a:t>A b</a:t>
            </a:r>
            <a:r>
              <a:rPr lang="pt-BR" altLang="pt-BR" sz="2600" dirty="0" smtClean="0">
                <a:cs typeface="Arial" charset="0"/>
              </a:rPr>
              <a:t>ase de cálculo será:</a:t>
            </a:r>
          </a:p>
          <a:p>
            <a:pPr lvl="2" algn="just"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pt-BR" altLang="pt-BR" dirty="0" smtClean="0">
                <a:cs typeface="Arial" charset="0"/>
              </a:rPr>
              <a:t>O valor do faturamento bruto do ano em que ocorreu o ato lesivo</a:t>
            </a:r>
          </a:p>
          <a:p>
            <a:pPr lvl="2" algn="just"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pt-BR" altLang="pt-BR" dirty="0" smtClean="0">
                <a:cs typeface="Arial" charset="0"/>
              </a:rPr>
              <a:t>O montante total de recursos recebidos pela PJ sem fins lucrativos no ano do ato lesivo</a:t>
            </a:r>
          </a:p>
          <a:p>
            <a:pPr lvl="2" algn="just"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pt-BR" altLang="pt-BR" dirty="0" smtClean="0">
                <a:cs typeface="Arial" charset="0"/>
              </a:rPr>
              <a:t>O faturamento anual estimado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10" name="Retângulo 9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Multa: Regras para o Cálculo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2" name="Elipse 11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2</a:t>
            </a:r>
            <a:endParaRPr lang="pt-BR" altLang="pt-BR" sz="2800" b="1" dirty="0">
              <a:latin typeface="Calibri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1916831"/>
            <a:ext cx="91440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marL="355600" indent="-355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pt-B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NA IMPOSSIBILIDADE DE UTILIZAÇÃO DO FATURAMENTO BRUTO DO ANO ANTERIOR AO PAR</a:t>
            </a:r>
            <a:endParaRPr lang="pt-BR" altLang="pt-BR" sz="2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2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0268" y="2276872"/>
            <a:ext cx="8270910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lvl="1" indent="0" eaLnBrk="1" hangingPunct="1">
              <a:spcAft>
                <a:spcPts val="300"/>
              </a:spcAft>
            </a:pPr>
            <a:r>
              <a:rPr lang="pt-BR" altLang="pt-BR" sz="2600" b="1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Metodologia para apuração do faturamento bruto e dos tributos a serem excluídos</a:t>
            </a:r>
          </a:p>
          <a:p>
            <a:pPr lvl="1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pt-BR" altLang="pt-BR" sz="2600" b="1" dirty="0" smtClean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altLang="pt-BR" sz="26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Base de cálculo é a receita bruta definida na legislação do imposto de renda (Decreto-Lei 1.598/1977) excluídos os tributos sobre ela incidentes</a:t>
            </a:r>
          </a:p>
          <a:p>
            <a:pPr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pt-BR" altLang="pt-BR" sz="2600" dirty="0">
              <a:latin typeface="Calibri" pitchFamily="34" charset="0"/>
              <a:sym typeface="Wingdings" pitchFamily="2" charset="2"/>
            </a:endParaRPr>
          </a:p>
          <a:p>
            <a:pPr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altLang="pt-BR" sz="2600" dirty="0" smtClean="0">
                <a:latin typeface="Calibri" pitchFamily="34" charset="0"/>
                <a:sym typeface="Wingdings" pitchFamily="2" charset="2"/>
              </a:rPr>
              <a:t>Optantes pelo Simples Nacional: </a:t>
            </a:r>
            <a:r>
              <a:rPr lang="pt-BR" altLang="pt-BR" sz="2600" dirty="0">
                <a:latin typeface="Calibri" pitchFamily="34" charset="0"/>
                <a:sym typeface="Wingdings" pitchFamily="2" charset="2"/>
              </a:rPr>
              <a:t>r</a:t>
            </a:r>
            <a:r>
              <a:rPr lang="pt-BR" altLang="pt-BR" sz="2600" dirty="0" smtClean="0">
                <a:latin typeface="Calibri" pitchFamily="34" charset="0"/>
                <a:sym typeface="Wingdings" pitchFamily="2" charset="2"/>
              </a:rPr>
              <a:t>eceita </a:t>
            </a:r>
            <a:r>
              <a:rPr lang="pt-BR" altLang="pt-BR" sz="2600" dirty="0">
                <a:latin typeface="Calibri" pitchFamily="34" charset="0"/>
                <a:sym typeface="Wingdings" pitchFamily="2" charset="2"/>
              </a:rPr>
              <a:t>b</a:t>
            </a:r>
            <a:r>
              <a:rPr lang="pt-BR" altLang="pt-BR" sz="2600" dirty="0" smtClean="0">
                <a:latin typeface="Calibri" pitchFamily="34" charset="0"/>
                <a:sym typeface="Wingdings" pitchFamily="2" charset="2"/>
              </a:rPr>
              <a:t>ruta prevista na Lei Complementar 123/2006</a:t>
            </a:r>
            <a:endParaRPr lang="pt-BR" altLang="pt-BR" sz="2600" dirty="0">
              <a:latin typeface="Calibri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8" name="Retângulo 7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Multa: Regras para o Cálculo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2" name="Elipse 11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2</a:t>
            </a:r>
            <a:endParaRPr lang="pt-BR" altLang="pt-BR" sz="2800" b="1" dirty="0">
              <a:latin typeface="Calibri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90266" y="1776876"/>
            <a:ext cx="8702213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Instrução Normativa </a:t>
            </a:r>
            <a:r>
              <a:rPr lang="pt-B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nº 01/2015</a:t>
            </a:r>
            <a:endParaRPr lang="pt-B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588240711"/>
              </p:ext>
            </p:extLst>
          </p:nvPr>
        </p:nvGraphicFramePr>
        <p:xfrm>
          <a:off x="35496" y="836712"/>
          <a:ext cx="9036496" cy="6336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424936" cy="576262"/>
          </a:xfrm>
          <a:prstGeom prst="rect">
            <a:avLst/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355600" indent="-355600" algn="ctr">
              <a:defRPr sz="2900" b="1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pt-BR" dirty="0"/>
              <a:t>FLUXO DO PAR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95412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0268" y="1700808"/>
            <a:ext cx="8702212" cy="540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914400" indent="-4572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pt-BR" altLang="pt-BR" sz="2600" b="1" dirty="0">
                <a:solidFill>
                  <a:srgbClr val="000000"/>
                </a:solidFill>
                <a:sym typeface="Wingdings" pitchFamily="2" charset="2"/>
              </a:rPr>
              <a:t>REQUISITOS</a:t>
            </a:r>
            <a:r>
              <a:rPr lang="pt-BR" altLang="pt-BR" sz="2400" dirty="0">
                <a:solidFill>
                  <a:srgbClr val="000000"/>
                </a:solidFill>
                <a:sym typeface="Wingdings" pitchFamily="2" charset="2"/>
              </a:rPr>
              <a:t>:</a:t>
            </a: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t-BR" altLang="pt-BR" sz="2300" dirty="0" smtClean="0">
                <a:solidFill>
                  <a:srgbClr val="000000"/>
                </a:solidFill>
                <a:sym typeface="Wingdings" pitchFamily="2" charset="2"/>
              </a:rPr>
              <a:t>Ser a primeira a manifestar interesse, quando tal circunstância for relevante</a:t>
            </a: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t-BR" altLang="pt-BR" sz="2300" dirty="0" smtClean="0">
                <a:solidFill>
                  <a:srgbClr val="000000"/>
                </a:solidFill>
                <a:sym typeface="Wingdings" pitchFamily="2" charset="2"/>
              </a:rPr>
              <a:t>Cessar a prática da irregularidade investigada</a:t>
            </a: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t-BR" altLang="pt-BR" sz="2300" dirty="0" smtClean="0">
                <a:solidFill>
                  <a:srgbClr val="000000"/>
                </a:solidFill>
                <a:sym typeface="Wingdings" pitchFamily="2" charset="2"/>
              </a:rPr>
              <a:t>Admitir a participação na infração</a:t>
            </a: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t-BR" altLang="pt-BR" sz="2300" dirty="0" smtClean="0">
                <a:solidFill>
                  <a:srgbClr val="000000"/>
                </a:solidFill>
                <a:sym typeface="Wingdings" pitchFamily="2" charset="2"/>
              </a:rPr>
              <a:t>Cooperar com as investigações</a:t>
            </a: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t-BR" altLang="pt-BR" sz="2300" dirty="0" smtClean="0">
                <a:solidFill>
                  <a:srgbClr val="000000"/>
                </a:solidFill>
                <a:sym typeface="Wingdings" pitchFamily="2" charset="2"/>
              </a:rPr>
              <a:t>Fornecer informações que comprovem a infração</a:t>
            </a:r>
          </a:p>
          <a:p>
            <a:pPr algn="just" eaLnBrk="1" hangingPunct="1">
              <a:spcBef>
                <a:spcPts val="1200"/>
              </a:spcBef>
              <a:spcAft>
                <a:spcPts val="300"/>
              </a:spcAft>
            </a:pPr>
            <a:r>
              <a:rPr lang="pt-BR" altLang="pt-BR" sz="2600" b="1" dirty="0" smtClean="0">
                <a:solidFill>
                  <a:srgbClr val="000000"/>
                </a:solidFill>
                <a:sym typeface="Wingdings" pitchFamily="2" charset="2"/>
              </a:rPr>
              <a:t>RESULTADOS</a:t>
            </a:r>
            <a:r>
              <a:rPr lang="pt-BR" altLang="pt-BR" sz="2600" dirty="0" smtClean="0">
                <a:solidFill>
                  <a:srgbClr val="000000"/>
                </a:solidFill>
                <a:sym typeface="Wingdings" pitchFamily="2" charset="2"/>
              </a:rPr>
              <a:t> esperados com o acordo:</a:t>
            </a: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t-BR" altLang="pt-BR" sz="2300" dirty="0" smtClean="0">
                <a:solidFill>
                  <a:srgbClr val="000000"/>
                </a:solidFill>
                <a:sym typeface="Wingdings" pitchFamily="2" charset="2"/>
              </a:rPr>
              <a:t>Identificação </a:t>
            </a:r>
            <a:r>
              <a:rPr lang="pt-BR" altLang="pt-BR" sz="2300" dirty="0">
                <a:solidFill>
                  <a:srgbClr val="000000"/>
                </a:solidFill>
                <a:sym typeface="Wingdings" pitchFamily="2" charset="2"/>
              </a:rPr>
              <a:t>de </a:t>
            </a:r>
            <a:r>
              <a:rPr lang="pt-BR" altLang="pt-BR" sz="2300" dirty="0" smtClean="0">
                <a:solidFill>
                  <a:srgbClr val="000000"/>
                </a:solidFill>
                <a:sym typeface="Wingdings" pitchFamily="2" charset="2"/>
              </a:rPr>
              <a:t>envolvidos</a:t>
            </a:r>
            <a:endParaRPr lang="pt-BR" altLang="pt-BR" sz="2300" dirty="0">
              <a:solidFill>
                <a:srgbClr val="000000"/>
              </a:solidFill>
              <a:sym typeface="Wingdings" pitchFamily="2" charset="2"/>
            </a:endParaRP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t-BR" altLang="pt-BR" sz="2300" dirty="0">
                <a:solidFill>
                  <a:srgbClr val="000000"/>
                </a:solidFill>
                <a:sym typeface="Wingdings" pitchFamily="2" charset="2"/>
              </a:rPr>
              <a:t>Obtenção célere de provas do ato </a:t>
            </a:r>
            <a:r>
              <a:rPr lang="pt-BR" altLang="pt-BR" sz="2300" dirty="0" smtClean="0">
                <a:solidFill>
                  <a:srgbClr val="000000"/>
                </a:solidFill>
                <a:sym typeface="Wingdings" pitchFamily="2" charset="2"/>
              </a:rPr>
              <a:t>ilícito</a:t>
            </a:r>
            <a:endParaRPr lang="pt-BR" altLang="pt-BR" sz="2300" dirty="0">
              <a:solidFill>
                <a:srgbClr val="000000"/>
              </a:solidFill>
              <a:sym typeface="Wingdings" pitchFamily="2" charset="2"/>
            </a:endParaRP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t-BR" altLang="pt-BR" sz="2300" dirty="0">
                <a:solidFill>
                  <a:srgbClr val="000000"/>
                </a:solidFill>
                <a:sym typeface="Wingdings" pitchFamily="2" charset="2"/>
              </a:rPr>
              <a:t>Reparação integral do </a:t>
            </a:r>
            <a:r>
              <a:rPr lang="pt-BR" altLang="pt-BR" sz="2300" dirty="0" smtClean="0">
                <a:solidFill>
                  <a:srgbClr val="000000"/>
                </a:solidFill>
                <a:sym typeface="Wingdings" pitchFamily="2" charset="2"/>
              </a:rPr>
              <a:t>dano</a:t>
            </a:r>
            <a:endParaRPr lang="pt-BR" altLang="pt-BR" sz="2300" dirty="0">
              <a:solidFill>
                <a:srgbClr val="000000"/>
              </a:solidFill>
              <a:sym typeface="Wingdings" pitchFamily="2" charset="2"/>
            </a:endParaRPr>
          </a:p>
          <a:p>
            <a:pPr eaLnBrk="1" hangingPunct="1">
              <a:spcBef>
                <a:spcPts val="1200"/>
              </a:spcBef>
            </a:pPr>
            <a:r>
              <a:rPr lang="pt-BR" altLang="pt-BR" sz="2600" dirty="0" smtClean="0">
                <a:solidFill>
                  <a:srgbClr val="000000"/>
                </a:solidFill>
                <a:sym typeface="Wingdings" pitchFamily="2" charset="2"/>
              </a:rPr>
              <a:t>Competência </a:t>
            </a:r>
            <a:r>
              <a:rPr lang="pt-BR" altLang="pt-BR" sz="2600" dirty="0">
                <a:solidFill>
                  <a:srgbClr val="000000"/>
                </a:solidFill>
                <a:sym typeface="Wingdings" pitchFamily="2" charset="2"/>
              </a:rPr>
              <a:t>exclusiva da CGU no âmbito do Executivo </a:t>
            </a:r>
            <a:r>
              <a:rPr lang="pt-BR" altLang="pt-BR" sz="2600" dirty="0" smtClean="0">
                <a:solidFill>
                  <a:srgbClr val="000000"/>
                </a:solidFill>
                <a:sym typeface="Wingdings" pitchFamily="2" charset="2"/>
              </a:rPr>
              <a:t>Federal</a:t>
            </a:r>
            <a:endParaRPr lang="pt-BR" altLang="pt-BR" sz="2600" dirty="0">
              <a:solidFill>
                <a:srgbClr val="000000"/>
              </a:solidFill>
              <a:sym typeface="Wingdings" pitchFamily="2" charset="2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5" name="Retângulo 4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Acordo de Leniência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" name="Elipse 8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3</a:t>
            </a:r>
            <a:endParaRPr lang="pt-BR" altLang="pt-BR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20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1"/>
          <p:cNvSpPr>
            <a:spLocks noChangeArrowheads="1"/>
          </p:cNvSpPr>
          <p:nvPr/>
        </p:nvSpPr>
        <p:spPr bwMode="auto">
          <a:xfrm>
            <a:off x="190268" y="1845885"/>
            <a:ext cx="8702212" cy="4755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rgbClr val="000000"/>
                </a:solidFill>
                <a:latin typeface="Calibri" pitchFamily="34" charset="0"/>
                <a:cs typeface="+mn-cs"/>
                <a:sym typeface="Wingdings" pitchFamily="2" charset="2"/>
              </a:rPr>
              <a:t>Possíveis </a:t>
            </a:r>
            <a:r>
              <a:rPr lang="pt-BR" altLang="pt-BR" sz="2600" b="1" dirty="0">
                <a:solidFill>
                  <a:srgbClr val="000000"/>
                </a:solidFill>
                <a:latin typeface="Calibri" pitchFamily="34" charset="0"/>
                <a:cs typeface="+mn-cs"/>
                <a:sym typeface="Wingdings" pitchFamily="2" charset="2"/>
              </a:rPr>
              <a:t>BENEFÍCIOS</a:t>
            </a:r>
            <a:r>
              <a:rPr lang="pt-BR" altLang="pt-BR" sz="2600" dirty="0">
                <a:solidFill>
                  <a:srgbClr val="000000"/>
                </a:solidFill>
                <a:latin typeface="Calibri" pitchFamily="34" charset="0"/>
                <a:cs typeface="+mn-cs"/>
                <a:sym typeface="Wingdings" pitchFamily="2" charset="2"/>
              </a:rPr>
              <a:t> para a empresa:</a:t>
            </a:r>
          </a:p>
          <a:p>
            <a:pPr marL="914400" lvl="1" indent="-45720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Redução da multa em até 2/3</a:t>
            </a:r>
          </a:p>
          <a:p>
            <a:pPr marL="914400" lvl="1" indent="-457200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</a:rPr>
              <a:t>Isenção </a:t>
            </a: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da obrigatoriedade de publicar a decisão 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</a:rPr>
              <a:t>punitiva</a:t>
            </a:r>
            <a:endParaRPr lang="pt-BR" altLang="pt-BR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914400" lvl="1" indent="-457200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Isenção da proibição de receber do Poder Público 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</a:rPr>
              <a:t>incentivos</a:t>
            </a: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, subsídios, empréstimos, </a:t>
            </a:r>
            <a:r>
              <a:rPr lang="pt-BR" altLang="pt-BR" sz="2400" dirty="0" err="1" smtClean="0">
                <a:solidFill>
                  <a:srgbClr val="000000"/>
                </a:solidFill>
                <a:latin typeface="Calibri" pitchFamily="34" charset="0"/>
              </a:rPr>
              <a:t>etc</a:t>
            </a:r>
            <a:endParaRPr lang="pt-BR" altLang="pt-BR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914400" lvl="1" indent="-457200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</a:rPr>
              <a:t>Isenção </a:t>
            </a: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ou atenuação da proibição de contratar com a Administração Pública 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</a:rPr>
              <a:t>(p. ex., declaração de inidoneidade)</a:t>
            </a:r>
            <a:endParaRPr lang="pt-BR" altLang="pt-BR" sz="2400" dirty="0">
              <a:solidFill>
                <a:srgbClr val="000000"/>
              </a:solidFill>
              <a:latin typeface="Calibri" pitchFamily="34" charset="0"/>
            </a:endParaRPr>
          </a:p>
          <a:p>
            <a:pPr lvl="1" indent="-4572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6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Cláusulas indispensáveis do acordo:</a:t>
            </a:r>
          </a:p>
          <a:p>
            <a:pPr lvl="2" indent="-457200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Perda </a:t>
            </a: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  <a:cs typeface="+mn-cs"/>
              </a:rPr>
              <a:t>dos benefícios em caso de 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descumprimento</a:t>
            </a:r>
            <a:endParaRPr lang="pt-BR" altLang="pt-BR" sz="2400" dirty="0">
              <a:solidFill>
                <a:srgbClr val="000000"/>
              </a:solidFill>
              <a:latin typeface="Calibri" pitchFamily="34" charset="0"/>
              <a:cs typeface="+mn-cs"/>
            </a:endParaRPr>
          </a:p>
          <a:p>
            <a:pPr lvl="2" indent="-457200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  <a:cs typeface="+mn-cs"/>
              </a:rPr>
              <a:t>Previsão de adoção ou aperfeiçoamento de programa de 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integridade anticorrupção </a:t>
            </a: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  <a:cs typeface="+mn-cs"/>
              </a:rPr>
              <a:t>(</a:t>
            </a:r>
            <a:r>
              <a:rPr lang="pt-BR" altLang="pt-BR" sz="2400" b="1" i="1" dirty="0" err="1">
                <a:solidFill>
                  <a:srgbClr val="000000"/>
                </a:solidFill>
                <a:latin typeface="Calibri" pitchFamily="34" charset="0"/>
                <a:cs typeface="+mn-cs"/>
              </a:rPr>
              <a:t>compliance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)</a:t>
            </a:r>
            <a:endParaRPr lang="pt-BR" altLang="pt-BR" sz="2400" dirty="0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7" name="Retângulo 6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Acordo de Leniência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" name="Elipse 8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3</a:t>
            </a:r>
            <a:endParaRPr lang="pt-BR" altLang="pt-BR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92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1521" y="2060848"/>
            <a:ext cx="86409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Esta </a:t>
            </a:r>
            <a:r>
              <a:rPr lang="pt-BR" sz="2400" dirty="0"/>
              <a:t>Lei dispõe sobre a </a:t>
            </a:r>
            <a:r>
              <a:rPr lang="pt-BR" sz="2400" b="1" dirty="0"/>
              <a:t>responsabilização objetiva administrativa e civil de pessoas jurídicas</a:t>
            </a:r>
            <a:r>
              <a:rPr lang="pt-BR" sz="2400" dirty="0"/>
              <a:t> pela prática de atos contra a administração pública, nacional ou estrangeira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A responsabilização </a:t>
            </a:r>
            <a:r>
              <a:rPr lang="pt-BR" sz="2400" dirty="0"/>
              <a:t>da pessoa jurídica não exclui a </a:t>
            </a:r>
            <a:r>
              <a:rPr lang="pt-BR" sz="2400" b="1" dirty="0"/>
              <a:t>responsabilidade </a:t>
            </a:r>
            <a:r>
              <a:rPr lang="pt-BR" sz="2400" b="1" dirty="0" smtClean="0"/>
              <a:t>individual dos envolvidos</a:t>
            </a:r>
            <a:r>
              <a:rPr lang="pt-BR" sz="2400" dirty="0" smtClean="0"/>
              <a:t>.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251521" y="968771"/>
            <a:ext cx="8640960" cy="650700"/>
            <a:chOff x="489875" y="325142"/>
            <a:chExt cx="6925765" cy="650700"/>
          </a:xfrm>
        </p:grpSpPr>
        <p:sp>
          <p:nvSpPr>
            <p:cNvPr id="8" name="Retângulo 7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ângulo 8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altLang="pt-BR" sz="2800" b="1" dirty="0">
                  <a:latin typeface="Calibri" pitchFamily="34" charset="0"/>
                </a:rPr>
                <a:t>LEI Nº </a:t>
              </a:r>
              <a:r>
                <a:rPr lang="en-GB" altLang="pt-BR" sz="2800" b="1" dirty="0" smtClean="0">
                  <a:latin typeface="Calibri" pitchFamily="34" charset="0"/>
                </a:rPr>
                <a:t>12.846/2013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492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1"/>
          <p:cNvSpPr>
            <a:spLocks noChangeArrowheads="1"/>
          </p:cNvSpPr>
          <p:nvPr/>
        </p:nvSpPr>
        <p:spPr bwMode="auto">
          <a:xfrm>
            <a:off x="190267" y="1700808"/>
            <a:ext cx="8702213" cy="518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6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Caráter </a:t>
            </a:r>
            <a:r>
              <a:rPr lang="pt-BR" altLang="pt-BR" sz="2600" b="1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SIGILOSO</a:t>
            </a:r>
            <a:r>
              <a:rPr lang="pt-BR" altLang="pt-BR" sz="26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 da proposta e das negociações:</a:t>
            </a:r>
          </a:p>
          <a:p>
            <a:pPr marL="914400" lvl="1" indent="-457200" algn="just" eaLnBrk="1" hangingPunct="1">
              <a:buFont typeface="Wingdings" panose="05000000000000000000" pitchFamily="2" charset="2"/>
              <a:buChar char="§"/>
              <a:defRPr/>
            </a:pPr>
            <a:r>
              <a:rPr lang="pt-BR" altLang="pt-BR" sz="23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Acesso restrito às informações e documentos fornecidos</a:t>
            </a:r>
          </a:p>
          <a:p>
            <a:pPr marL="914400" lvl="1" indent="-457200" algn="just" eaLnBrk="1" hangingPunct="1">
              <a:buFont typeface="Wingdings" panose="05000000000000000000" pitchFamily="2" charset="2"/>
              <a:buChar char="§"/>
              <a:defRPr/>
            </a:pPr>
            <a:r>
              <a:rPr lang="pt-BR" altLang="pt-BR" sz="23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Não divulgação da identidade da pessoa jurídica</a:t>
            </a:r>
          </a:p>
          <a:p>
            <a:pPr marL="914400" lvl="1" indent="-457200"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Proteção das informações comercialmente sensíveis</a:t>
            </a:r>
          </a:p>
          <a:p>
            <a:pPr marL="457200" indent="-4572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6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Prazo final para apresentação de proposta de acordo:</a:t>
            </a:r>
          </a:p>
          <a:p>
            <a:pPr marL="914400" lvl="1" indent="-457200"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Até a conclusão do relatório final no PAR</a:t>
            </a:r>
          </a:p>
          <a:p>
            <a:pPr marL="457200" indent="-4572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6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Possibilidade de assinatura de memorando de entendimentos</a:t>
            </a:r>
          </a:p>
          <a:p>
            <a:pPr marL="457200" indent="-4572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6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Negociações:</a:t>
            </a:r>
          </a:p>
          <a:p>
            <a:pPr marL="914400" lvl="1" indent="-457200" algn="just" eaLnBrk="1" hangingPunct="1">
              <a:buFont typeface="Wingdings" panose="05000000000000000000" pitchFamily="2" charset="2"/>
              <a:buChar char="§"/>
              <a:defRPr/>
            </a:pPr>
            <a:r>
              <a:rPr lang="pt-BR" altLang="pt-BR" sz="23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Conclusão em </a:t>
            </a:r>
            <a:r>
              <a:rPr lang="pt-BR" altLang="pt-BR" sz="23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até 180 dias, </a:t>
            </a:r>
            <a:r>
              <a:rPr lang="pt-BR" altLang="pt-BR" sz="23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prorrogáveis</a:t>
            </a:r>
          </a:p>
          <a:p>
            <a:pPr marL="914400" lvl="1" indent="-457200" algn="just" eaLnBrk="1" hangingPunct="1">
              <a:buFont typeface="Wingdings" panose="05000000000000000000" pitchFamily="2" charset="2"/>
              <a:buChar char="§"/>
              <a:defRPr/>
            </a:pPr>
            <a:r>
              <a:rPr lang="pt-BR" altLang="pt-BR" sz="23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Conduzidas por servidores especificamente designados</a:t>
            </a:r>
          </a:p>
          <a:p>
            <a:pPr marL="914400" lvl="1" indent="-457200" algn="just" eaLnBrk="1" hangingPunct="1">
              <a:buFont typeface="Wingdings" panose="05000000000000000000" pitchFamily="2" charset="2"/>
              <a:buChar char="§"/>
              <a:defRPr/>
            </a:pPr>
            <a:r>
              <a:rPr lang="pt-BR" altLang="pt-BR" sz="23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Devolução dos documentos caso não haja a celebração</a:t>
            </a:r>
            <a:endParaRPr lang="pt-BR" altLang="pt-BR" sz="2400" dirty="0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7" name="Retângulo 6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Acordo de Leniência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" name="Elipse 8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3</a:t>
            </a:r>
            <a:endParaRPr lang="pt-BR" altLang="pt-BR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2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216641496"/>
              </p:ext>
            </p:extLst>
          </p:nvPr>
        </p:nvGraphicFramePr>
        <p:xfrm>
          <a:off x="683568" y="2420888"/>
          <a:ext cx="7776864" cy="4341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 bwMode="auto">
          <a:xfrm>
            <a:off x="413480" y="1923678"/>
            <a:ext cx="82296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3000" b="1" kern="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rPr>
              <a:t>Particularidades 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7" name="Retângulo 6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ângulo 8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Acordo de Leniência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" name="Elipse 9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3</a:t>
            </a:r>
            <a:endParaRPr lang="pt-BR" altLang="pt-BR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5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79512" y="2348880"/>
            <a:ext cx="8712968" cy="450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45720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Proposta apresentada ao Secretário-Executivo da CGU antes do relatório final do PAR, a quem cabe:</a:t>
            </a:r>
            <a:endParaRPr lang="pt-BR" altLang="pt-BR" sz="2200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marL="1257300" lvl="2" indent="-34290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Designar a comissão de </a:t>
            </a: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negociação e supervisionar os trabalhos</a:t>
            </a:r>
            <a:endParaRPr lang="pt-BR" altLang="pt-BR" sz="2200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marL="1257300" lvl="2" indent="-34290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Solicitar </a:t>
            </a:r>
            <a:r>
              <a:rPr lang="pt-BR" altLang="pt-BR" sz="22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os processos relacionados ao objeto do </a:t>
            </a: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acordo</a:t>
            </a:r>
          </a:p>
          <a:p>
            <a:pPr marL="1257300" lvl="2" indent="-34290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Dar </a:t>
            </a:r>
            <a:r>
              <a:rPr lang="pt-BR" altLang="pt-BR" sz="22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cumprimento aos normativos do </a:t>
            </a: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TCU</a:t>
            </a:r>
          </a:p>
          <a:p>
            <a:pPr marL="45720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Cabe à comissão de negociação:</a:t>
            </a:r>
            <a:endParaRPr lang="pt-BR" altLang="pt-BR" sz="2200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marL="1257300" lvl="2" indent="-34290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Verificar o atendimento dos requisitos legais</a:t>
            </a:r>
          </a:p>
          <a:p>
            <a:pPr marL="1257300" lvl="2" indent="-34290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Propor assinatura de memorando de entendimento</a:t>
            </a:r>
            <a:endParaRPr lang="pt-BR" altLang="pt-BR" sz="2200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marL="1257300" lvl="2" indent="-34290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Propor cláusulas e obrigações para o acordo</a:t>
            </a:r>
            <a:endParaRPr lang="pt-BR" altLang="pt-BR" sz="2200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marL="1257300" lvl="2" indent="-34290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Avaliar o programa de integridade</a:t>
            </a:r>
          </a:p>
          <a:p>
            <a:pPr marL="1257300" lvl="2" indent="-34290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Elaborar </a:t>
            </a:r>
            <a:r>
              <a:rPr lang="pt-BR" altLang="pt-BR" sz="2200" b="1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relatório conclusivo </a:t>
            </a: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das negociações em 180 dias, prorrogáveis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8" name="Retângulo 7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ângulo 8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Acordo de Leniência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" name="Elipse 9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3</a:t>
            </a:r>
            <a:endParaRPr lang="pt-BR" altLang="pt-BR" sz="2800" b="1" dirty="0">
              <a:latin typeface="Calibri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90267" y="1782146"/>
            <a:ext cx="3410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Portaria </a:t>
            </a:r>
            <a:r>
              <a:rPr lang="pt-B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nº 910/2015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7796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79512" y="2455934"/>
            <a:ext cx="8712968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45720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O Acordo de Leniência conterá cláusulas que versem sobre:</a:t>
            </a:r>
            <a:endParaRPr lang="pt-BR" altLang="pt-BR" sz="2200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marL="1257300" lvl="2" indent="-34290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 delimitação dos fatos e atos por ele abrangidos</a:t>
            </a:r>
            <a:endParaRPr lang="pt-BR" altLang="pt-BR" sz="2200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marL="1257300" lvl="2" indent="-34290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O compromisso do cumprimento dos requisitos legais</a:t>
            </a:r>
            <a:endParaRPr lang="pt-BR" altLang="pt-BR" sz="2200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marL="1257300" lvl="2" indent="-34290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 perda dos benefícios pactuados em caso de descumprimento</a:t>
            </a:r>
          </a:p>
          <a:p>
            <a:pPr marL="1257300" lvl="2" indent="-34290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 natureza de título executivo extrajudicial do instrumento do acordo</a:t>
            </a:r>
          </a:p>
          <a:p>
            <a:pPr marL="1257300" lvl="2" indent="-34290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 adoção, aplicação ou aperfeiçoamento de programa de integridade</a:t>
            </a:r>
          </a:p>
          <a:p>
            <a:pPr marL="1257300" lvl="2" indent="-34290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O prazo e a forma de acompanhamento, pela CGU, do seu cumprimento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8" name="Retângulo 7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ângulo 8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Acordo de Leniência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" name="Elipse 9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3</a:t>
            </a:r>
            <a:endParaRPr lang="pt-BR" altLang="pt-BR" sz="2800" b="1" dirty="0"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90267" y="1782146"/>
            <a:ext cx="3410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Portaria </a:t>
            </a:r>
            <a:r>
              <a:rPr lang="pt-B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nº 910/2015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588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83755757"/>
              </p:ext>
            </p:extLst>
          </p:nvPr>
        </p:nvGraphicFramePr>
        <p:xfrm>
          <a:off x="107504" y="764902"/>
          <a:ext cx="8928992" cy="5976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79512" y="116632"/>
            <a:ext cx="8784332" cy="576263"/>
          </a:xfrm>
          <a:prstGeom prst="rect">
            <a:avLst/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pt-BR" sz="2900" b="1" dirty="0" smtClean="0">
                <a:solidFill>
                  <a:schemeClr val="bg1"/>
                </a:solidFill>
                <a:latin typeface="Calibri" pitchFamily="34" charset="0"/>
              </a:rPr>
              <a:t>FLUXO DO ACORDO DE LENIÊNCIA</a:t>
            </a:r>
            <a:endParaRPr lang="pt-BR" altLang="pt-BR" sz="29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7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9512" y="3284984"/>
            <a:ext cx="8640960" cy="164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As </a:t>
            </a: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informações prestadas nos relatórios serão consideradas para 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definição do percentual de </a:t>
            </a:r>
            <a:r>
              <a:rPr lang="pt-BR" altLang="pt-BR" sz="2400" b="1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redução da multa 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(de 1% a </a:t>
            </a: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4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%)</a:t>
            </a: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pt-BR" altLang="pt-BR" sz="2400" dirty="0" smtClean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Verificação de estrutura, funcionamento, efetividade...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39552" y="941982"/>
            <a:ext cx="7537077" cy="68681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45162" tIns="81280" rIns="81280" bIns="81280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3200" b="1" kern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Portaria 909/2015</a:t>
            </a:r>
            <a:endParaRPr lang="pt-BR" sz="3200" b="1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13" name="Retângulo 12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 13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Programa de Integridade (</a:t>
              </a:r>
              <a:r>
                <a:rPr lang="pt-BR" sz="2800" b="1" i="1" kern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Compliance</a:t>
              </a: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" name="Elipse 14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4</a:t>
            </a:r>
            <a:endParaRPr lang="pt-BR" altLang="pt-BR" sz="2800" b="1" dirty="0">
              <a:latin typeface="Calibri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190267" y="2288485"/>
            <a:ext cx="893104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300"/>
              </a:spcAft>
            </a:pPr>
            <a:r>
              <a:rPr lang="pt-BR" altLang="pt-BR" sz="2600" b="1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Avaliação de Programas de Integridade Anticorrupção</a:t>
            </a:r>
          </a:p>
        </p:txBody>
      </p:sp>
    </p:spTree>
    <p:extLst>
      <p:ext uri="{BB962C8B-B14F-4D97-AF65-F5344CB8AC3E}">
        <p14:creationId xmlns:p14="http://schemas.microsoft.com/office/powerpoint/2010/main" val="405898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90267" y="1916832"/>
            <a:ext cx="8702213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457200" lvl="1" indent="-45720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altLang="pt-BR" sz="2600" b="1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Empresas Punidas – CNEP</a:t>
            </a:r>
          </a:p>
          <a:p>
            <a:pPr marL="1257300" lvl="2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Sanções impostas com fundamento na Lei Anticorrupção</a:t>
            </a:r>
          </a:p>
          <a:p>
            <a:pPr marL="1257300" lvl="2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Acordos de leniência celebrados</a:t>
            </a:r>
          </a:p>
          <a:p>
            <a:pPr marL="1257300" lvl="2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Acordos de leniência descumpridos</a:t>
            </a:r>
          </a:p>
          <a:p>
            <a:pPr lvl="1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pt-BR" altLang="pt-BR" sz="2400" dirty="0" smtClean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marL="457200" lvl="1" indent="-45720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altLang="pt-BR" sz="2600" b="1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Empresas Inidôneas e Suspensas – CEIS</a:t>
            </a:r>
          </a:p>
          <a:p>
            <a:pPr marL="1257300" lvl="2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Restrições à possibilidade de participar em licitações e contratar com a administração pública</a:t>
            </a:r>
          </a:p>
          <a:p>
            <a:pPr marL="1257300" lvl="2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Declaração de inidoneidade</a:t>
            </a:r>
          </a:p>
          <a:p>
            <a:pPr marL="0" lvl="1" indent="0" algn="just" eaLnBrk="1" hangingPunct="1">
              <a:spcAft>
                <a:spcPts val="300"/>
              </a:spcAft>
            </a:pPr>
            <a:endParaRPr lang="pt-BR" altLang="pt-BR" sz="2400" dirty="0" smtClean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upo 4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8" name="Retângulo 7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ângulo 8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Cadastros Nacionais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" name="Elipse 9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5</a:t>
            </a:r>
            <a:endParaRPr lang="pt-BR" altLang="pt-BR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94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0266" y="2348880"/>
            <a:ext cx="8630206" cy="43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lvl="1" indent="0" eaLnBrk="1" hangingPunct="1">
              <a:spcAft>
                <a:spcPts val="300"/>
              </a:spcAft>
            </a:pPr>
            <a:r>
              <a:rPr lang="pt-BR" altLang="pt-BR" sz="2600" b="1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Registro de informações no CEIS e no CNEP</a:t>
            </a:r>
          </a:p>
          <a:p>
            <a:pPr lvl="1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pt-BR" altLang="pt-BR" sz="2600" b="1" dirty="0" smtClean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altLang="pt-BR" sz="26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Sistema Integrado de Registro </a:t>
            </a:r>
            <a:r>
              <a:rPr lang="pt-BR" altLang="pt-BR" sz="26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para alimentação de dados nos cadastros via </a:t>
            </a:r>
            <a:r>
              <a:rPr lang="pt-BR" altLang="pt-BR" sz="2600" i="1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internet</a:t>
            </a:r>
            <a:r>
              <a:rPr lang="pt-BR" altLang="pt-BR" sz="26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: </a:t>
            </a:r>
            <a:r>
              <a:rPr lang="pt-BR" altLang="pt-BR" sz="2600" i="1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www.ceiscadastro.cgu.gov.br</a:t>
            </a: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pt-BR" altLang="pt-BR" sz="2600" dirty="0" smtClean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altLang="pt-BR" sz="26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Elenca as informações mínimas que devem ser registradas</a:t>
            </a:r>
            <a:endParaRPr lang="pt-BR" altLang="pt-BR" sz="2600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pt-BR" altLang="pt-BR" sz="2600" dirty="0">
              <a:latin typeface="Calibri" pitchFamily="34" charset="0"/>
              <a:sym typeface="Wingdings" pitchFamily="2" charset="2"/>
            </a:endParaRPr>
          </a:p>
          <a:p>
            <a:pPr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altLang="pt-BR" sz="2600" dirty="0" smtClean="0">
                <a:latin typeface="Calibri" pitchFamily="34" charset="0"/>
                <a:sym typeface="Wingdings" pitchFamily="2" charset="2"/>
              </a:rPr>
              <a:t>Possibilidade de inserção de penalidades aplicadas por organismos internacionais e entidades financeiras multilaterais, como o Banco Mundial e o BID</a:t>
            </a:r>
            <a:endParaRPr lang="pt-BR" altLang="pt-BR" sz="2600" dirty="0">
              <a:latin typeface="Calibri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upo 8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10" name="Retângulo 9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tângulo 11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Cadastros Nacionais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3" name="Elipse 12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5</a:t>
            </a:r>
            <a:endParaRPr lang="pt-BR" altLang="pt-BR" sz="2800" b="1" dirty="0">
              <a:latin typeface="Calibri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90266" y="1847842"/>
            <a:ext cx="5677877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Instrução Normativa </a:t>
            </a:r>
            <a:r>
              <a:rPr lang="pt-B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nº 02/2015</a:t>
            </a:r>
            <a:endParaRPr lang="pt-B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57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ixaDeTexto 1"/>
          <p:cNvSpPr txBox="1">
            <a:spLocks noChangeArrowheads="1"/>
          </p:cNvSpPr>
          <p:nvPr/>
        </p:nvSpPr>
        <p:spPr bwMode="auto">
          <a:xfrm>
            <a:off x="321787" y="2132856"/>
            <a:ext cx="84232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5400" b="1" dirty="0" smtClean="0">
                <a:solidFill>
                  <a:srgbClr val="002142"/>
                </a:solidFill>
                <a:latin typeface="+mj-lt"/>
                <a:cs typeface="Vani" panose="020B0502040204020203" pitchFamily="34" charset="0"/>
              </a:rPr>
              <a:t>www.cgu.gov.br</a:t>
            </a:r>
            <a:endParaRPr lang="pt-BR" altLang="pt-BR" sz="2400" b="1" dirty="0" smtClean="0">
              <a:solidFill>
                <a:srgbClr val="002142"/>
              </a:solidFill>
              <a:latin typeface="+mj-lt"/>
              <a:cs typeface="Vani" panose="020B0502040204020203" pitchFamily="34" charset="0"/>
            </a:endParaRPr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4139952" y="3356992"/>
            <a:ext cx="52565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Vani" panose="020B0502040204020203" pitchFamily="34" charset="0"/>
              </a:rPr>
              <a:t>cguonline</a:t>
            </a:r>
            <a:endParaRPr lang="pt-BR" altLang="pt-BR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Vani" panose="020B0502040204020203" pitchFamily="34" charset="0"/>
            </a:endParaRPr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4139952" y="4293096"/>
            <a:ext cx="52565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Vani" panose="020B0502040204020203" pitchFamily="34" charset="0"/>
              </a:rPr>
              <a:t>cguonline</a:t>
            </a:r>
            <a:endParaRPr lang="pt-BR" altLang="pt-BR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Vani" panose="020B0502040204020203" pitchFamily="34" charset="0"/>
            </a:endParaRPr>
          </a:p>
        </p:txBody>
      </p:sp>
      <p:sp>
        <p:nvSpPr>
          <p:cNvPr id="7" name="CaixaDeTexto 1"/>
          <p:cNvSpPr txBox="1">
            <a:spLocks noChangeArrowheads="1"/>
          </p:cNvSpPr>
          <p:nvPr/>
        </p:nvSpPr>
        <p:spPr bwMode="auto">
          <a:xfrm>
            <a:off x="4139952" y="5229200"/>
            <a:ext cx="52565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Vani" panose="020B0502040204020203" pitchFamily="34" charset="0"/>
              </a:rPr>
              <a:t>cguoficial</a:t>
            </a:r>
            <a:endParaRPr lang="pt-BR" altLang="pt-BR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Vani" panose="020B0502040204020203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302" y="5104348"/>
            <a:ext cx="75565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45" y="4241030"/>
            <a:ext cx="605364" cy="60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 descr="http://lolopeakbrewery.com/wp-content/uploads/2014/11/facebook-logo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45" y="3290598"/>
            <a:ext cx="590969" cy="59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98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620688" y="5157192"/>
            <a:ext cx="4938240" cy="864096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7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z="2800" dirty="0">
              <a:latin typeface="Calibri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51521" y="968771"/>
            <a:ext cx="8640960" cy="650700"/>
            <a:chOff x="489875" y="325142"/>
            <a:chExt cx="6925765" cy="650700"/>
          </a:xfrm>
        </p:grpSpPr>
        <p:sp>
          <p:nvSpPr>
            <p:cNvPr id="6" name="Retângulo 5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tângulo 6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altLang="pt-BR" sz="2800" b="1" dirty="0">
                  <a:latin typeface="Calibri" pitchFamily="34" charset="0"/>
                </a:rPr>
                <a:t>LEI Nº </a:t>
              </a:r>
              <a:r>
                <a:rPr lang="en-GB" altLang="pt-BR" sz="2800" b="1" dirty="0" smtClean="0">
                  <a:latin typeface="Calibri" pitchFamily="34" charset="0"/>
                </a:rPr>
                <a:t>12.846/2013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251521" y="1916832"/>
            <a:ext cx="864096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altLang="pt-BR" sz="2400" b="1" dirty="0" smtClean="0">
                <a:latin typeface="Calibri" pitchFamily="34" charset="0"/>
              </a:rPr>
              <a:t>Atos lesivos à administração pública </a:t>
            </a:r>
            <a:r>
              <a:rPr lang="pt-BR" altLang="pt-BR" sz="2400" dirty="0" smtClean="0">
                <a:latin typeface="Calibri" pitchFamily="34" charset="0"/>
              </a:rPr>
              <a:t>são p</a:t>
            </a:r>
            <a:r>
              <a:rPr lang="pt-BR" sz="2400" dirty="0" smtClean="0"/>
              <a:t>ráticas que atentem contra:</a:t>
            </a:r>
          </a:p>
          <a:p>
            <a:pPr algn="just">
              <a:defRPr/>
            </a:pPr>
            <a:endParaRPr lang="pt-BR" sz="110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Patrimônio </a:t>
            </a:r>
            <a:r>
              <a:rPr lang="pt-BR" sz="2400" dirty="0"/>
              <a:t>público </a:t>
            </a:r>
            <a:r>
              <a:rPr lang="pt-BR" sz="2400" b="1" dirty="0"/>
              <a:t>nacional ou </a:t>
            </a:r>
            <a:r>
              <a:rPr lang="pt-BR" sz="2400" b="1" dirty="0" smtClean="0"/>
              <a:t>estrangeiro</a:t>
            </a:r>
            <a:r>
              <a:rPr lang="pt-BR" sz="2400" dirty="0"/>
              <a:t>;</a:t>
            </a:r>
            <a:endParaRPr lang="pt-BR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Princípios </a:t>
            </a:r>
            <a:r>
              <a:rPr lang="pt-BR" sz="2400" dirty="0"/>
              <a:t>da administração </a:t>
            </a:r>
            <a:r>
              <a:rPr lang="pt-BR" sz="2400" dirty="0" smtClean="0"/>
              <a:t>pública; ou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Compromissos </a:t>
            </a:r>
            <a:r>
              <a:rPr lang="pt-BR" sz="2400" dirty="0"/>
              <a:t>internacionais assumidos pelo Brasil</a:t>
            </a:r>
            <a:endParaRPr lang="pt-BR" altLang="pt-BR" sz="2400" dirty="0" smtClean="0">
              <a:latin typeface="Calibri" pitchFamily="34" charset="0"/>
            </a:endParaRPr>
          </a:p>
          <a:p>
            <a:pPr algn="just">
              <a:defRPr/>
            </a:pPr>
            <a:endParaRPr lang="pt-BR" altLang="pt-BR" sz="1100" dirty="0" smtClean="0">
              <a:latin typeface="Calibri" pitchFamily="34" charset="0"/>
            </a:endParaRPr>
          </a:p>
          <a:p>
            <a:pPr algn="just">
              <a:defRPr/>
            </a:pPr>
            <a:r>
              <a:rPr lang="pt-BR" altLang="pt-BR" sz="2400" dirty="0" smtClean="0">
                <a:latin typeface="Calibri" pitchFamily="34" charset="0"/>
              </a:rPr>
              <a:t>São atos lesivos (</a:t>
            </a:r>
            <a:r>
              <a:rPr lang="pt-BR" altLang="pt-BR" sz="2400" b="1" dirty="0" smtClean="0">
                <a:latin typeface="Calibri" pitchFamily="34" charset="0"/>
              </a:rPr>
              <a:t>tipificação fechada</a:t>
            </a:r>
            <a:r>
              <a:rPr lang="pt-BR" altLang="pt-BR" sz="2400" dirty="0" smtClean="0">
                <a:latin typeface="Calibri" pitchFamily="34" charset="0"/>
              </a:rPr>
              <a:t>):</a:t>
            </a:r>
          </a:p>
          <a:p>
            <a:pPr algn="just">
              <a:defRPr/>
            </a:pPr>
            <a:endParaRPr lang="pt-BR" altLang="pt-BR" sz="1100" dirty="0">
              <a:latin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Prometer</a:t>
            </a:r>
            <a:r>
              <a:rPr lang="pt-BR" sz="2400" dirty="0"/>
              <a:t>, oferecer ou dar vantagem </a:t>
            </a:r>
            <a:r>
              <a:rPr lang="pt-BR" sz="2400" dirty="0" smtClean="0"/>
              <a:t>indevida;</a:t>
            </a:r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F</a:t>
            </a:r>
            <a:r>
              <a:rPr lang="pt-BR" sz="2400" dirty="0" smtClean="0"/>
              <a:t>inanciar</a:t>
            </a:r>
            <a:r>
              <a:rPr lang="pt-BR" sz="2400" dirty="0"/>
              <a:t>, custear, patrocinar ou subvencionar os atos </a:t>
            </a:r>
            <a:r>
              <a:rPr lang="pt-BR" sz="2400" dirty="0" smtClean="0"/>
              <a:t>ilícitos;</a:t>
            </a:r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U</a:t>
            </a:r>
            <a:r>
              <a:rPr lang="pt-BR" sz="2400" dirty="0" smtClean="0"/>
              <a:t>tilizar-se </a:t>
            </a:r>
            <a:r>
              <a:rPr lang="pt-BR" sz="2400" dirty="0"/>
              <a:t>de interposta PJ ou </a:t>
            </a:r>
            <a:r>
              <a:rPr lang="pt-BR" sz="2400" dirty="0" smtClean="0"/>
              <a:t>PF para ocultar ou dissimular seus reais interesses;</a:t>
            </a:r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I</a:t>
            </a:r>
            <a:r>
              <a:rPr lang="pt-BR" sz="2400" dirty="0" smtClean="0"/>
              <a:t>lícitos </a:t>
            </a:r>
            <a:r>
              <a:rPr lang="pt-BR" sz="2400" dirty="0"/>
              <a:t>em licitações e </a:t>
            </a:r>
            <a:r>
              <a:rPr lang="pt-BR" sz="2400" dirty="0" smtClean="0"/>
              <a:t>contratos; e</a:t>
            </a:r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Dificultar </a:t>
            </a:r>
            <a:r>
              <a:rPr lang="pt-BR" sz="2400" dirty="0"/>
              <a:t>ou intervir em investigações ou </a:t>
            </a:r>
            <a:r>
              <a:rPr lang="pt-BR" sz="2400" dirty="0" smtClean="0"/>
              <a:t>fiscalizações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355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 txBox="1">
            <a:spLocks noChangeArrowheads="1"/>
          </p:cNvSpPr>
          <p:nvPr/>
        </p:nvSpPr>
        <p:spPr bwMode="auto">
          <a:xfrm>
            <a:off x="-159406" y="3292240"/>
            <a:ext cx="2465014" cy="864096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7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pt-BR" sz="2600" b="1" dirty="0" smtClean="0">
                <a:latin typeface="Calibri" pitchFamily="34" charset="0"/>
              </a:rPr>
              <a:t>DECRETO</a:t>
            </a:r>
          </a:p>
          <a:p>
            <a:pPr algn="ctr" eaLnBrk="1" hangingPunct="1">
              <a:defRPr/>
            </a:pPr>
            <a:r>
              <a:rPr lang="en-GB" altLang="pt-BR" sz="2600" b="1" dirty="0" smtClean="0">
                <a:latin typeface="Calibri" pitchFamily="34" charset="0"/>
              </a:rPr>
              <a:t>Nº 8.420/2015</a:t>
            </a:r>
            <a:endParaRPr lang="pt-BR" altLang="pt-BR" sz="2600" dirty="0">
              <a:latin typeface="Calibri" pitchFamily="34" charset="0"/>
            </a:endParaRPr>
          </a:p>
        </p:txBody>
      </p:sp>
      <p:graphicFrame>
        <p:nvGraphicFramePr>
          <p:cNvPr id="10" name="Diagrama 9"/>
          <p:cNvGraphicFramePr/>
          <p:nvPr>
            <p:extLst/>
          </p:nvPr>
        </p:nvGraphicFramePr>
        <p:xfrm>
          <a:off x="1475656" y="1249394"/>
          <a:ext cx="7488832" cy="520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6" name="CaixaDeTexto 1"/>
          <p:cNvSpPr txBox="1">
            <a:spLocks noChangeArrowheads="1"/>
          </p:cNvSpPr>
          <p:nvPr/>
        </p:nvSpPr>
        <p:spPr bwMode="auto">
          <a:xfrm>
            <a:off x="1763688" y="162880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>
                <a:latin typeface="Calibri" pitchFamily="34" charset="0"/>
              </a:rPr>
              <a:t>1</a:t>
            </a:r>
          </a:p>
        </p:txBody>
      </p:sp>
      <p:sp>
        <p:nvSpPr>
          <p:cNvPr id="3077" name="CaixaDeTexto 4"/>
          <p:cNvSpPr txBox="1">
            <a:spLocks noChangeArrowheads="1"/>
          </p:cNvSpPr>
          <p:nvPr/>
        </p:nvSpPr>
        <p:spPr bwMode="auto">
          <a:xfrm>
            <a:off x="2214459" y="2636912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>
                <a:latin typeface="Calibri" pitchFamily="34" charset="0"/>
              </a:rPr>
              <a:t>2</a:t>
            </a:r>
          </a:p>
        </p:txBody>
      </p:sp>
      <p:sp>
        <p:nvSpPr>
          <p:cNvPr id="3078" name="CaixaDeTexto 5"/>
          <p:cNvSpPr txBox="1">
            <a:spLocks noChangeArrowheads="1"/>
          </p:cNvSpPr>
          <p:nvPr/>
        </p:nvSpPr>
        <p:spPr bwMode="auto">
          <a:xfrm>
            <a:off x="2378557" y="3633116"/>
            <a:ext cx="2003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>
                <a:latin typeface="Calibri" pitchFamily="34" charset="0"/>
              </a:rPr>
              <a:t>3</a:t>
            </a:r>
          </a:p>
        </p:txBody>
      </p:sp>
      <p:sp>
        <p:nvSpPr>
          <p:cNvPr id="3079" name="CaixaDeTexto 6"/>
          <p:cNvSpPr txBox="1">
            <a:spLocks noChangeArrowheads="1"/>
          </p:cNvSpPr>
          <p:nvPr/>
        </p:nvSpPr>
        <p:spPr bwMode="auto">
          <a:xfrm>
            <a:off x="2212478" y="4581128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>
                <a:latin typeface="Calibri" pitchFamily="34" charset="0"/>
              </a:rPr>
              <a:t>4</a:t>
            </a:r>
          </a:p>
        </p:txBody>
      </p:sp>
      <p:sp>
        <p:nvSpPr>
          <p:cNvPr id="3080" name="CaixaDeTexto 7"/>
          <p:cNvSpPr txBox="1">
            <a:spLocks noChangeArrowheads="1"/>
          </p:cNvSpPr>
          <p:nvPr/>
        </p:nvSpPr>
        <p:spPr bwMode="auto">
          <a:xfrm>
            <a:off x="1763688" y="558924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>
                <a:latin typeface="Calibri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6437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179388" y="1916832"/>
            <a:ext cx="8713092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900"/>
              </a:spcAft>
              <a:buFont typeface="Arial" charset="0"/>
              <a:buChar char="•"/>
              <a:defRPr/>
            </a:pPr>
            <a:r>
              <a:rPr lang="pt-BR" altLang="pt-BR" sz="2700" b="1" dirty="0" smtClean="0">
                <a:latin typeface="Calibri" panose="020F0502020204030204" pitchFamily="34" charset="0"/>
              </a:rPr>
              <a:t> </a:t>
            </a:r>
            <a:r>
              <a:rPr lang="pt-BR" altLang="pt-BR" sz="2400" b="1" dirty="0" smtClean="0">
                <a:latin typeface="Calibri" panose="020F0502020204030204" pitchFamily="34" charset="0"/>
              </a:rPr>
              <a:t>Competência para Instaurar e Julgar:</a:t>
            </a:r>
          </a:p>
          <a:p>
            <a:pPr lvl="1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200" dirty="0" smtClean="0">
                <a:latin typeface="Calibri" panose="020F0502020204030204" pitchFamily="34" charset="0"/>
              </a:rPr>
              <a:t> </a:t>
            </a:r>
            <a:r>
              <a:rPr lang="pt-BR" altLang="pt-BR" sz="2200" b="1" dirty="0" smtClean="0">
                <a:latin typeface="Calibri" panose="020F0502020204030204" pitchFamily="34" charset="0"/>
              </a:rPr>
              <a:t>Ministro de Estado </a:t>
            </a:r>
            <a:r>
              <a:rPr lang="pt-BR" altLang="pt-BR" sz="2200" dirty="0" smtClean="0">
                <a:latin typeface="Calibri" panose="020F0502020204030204" pitchFamily="34" charset="0"/>
              </a:rPr>
              <a:t>(Administração Direta)</a:t>
            </a:r>
          </a:p>
          <a:p>
            <a:pPr lvl="1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200" dirty="0" smtClean="0">
                <a:latin typeface="Calibri" panose="020F0502020204030204" pitchFamily="34" charset="0"/>
              </a:rPr>
              <a:t> </a:t>
            </a:r>
            <a:r>
              <a:rPr lang="pt-BR" altLang="pt-BR" sz="2200" b="1" dirty="0" smtClean="0">
                <a:latin typeface="Calibri" panose="020F0502020204030204" pitchFamily="34" charset="0"/>
              </a:rPr>
              <a:t>Autoridade Máxima </a:t>
            </a:r>
            <a:r>
              <a:rPr lang="pt-BR" altLang="pt-BR" sz="2200" dirty="0" smtClean="0">
                <a:latin typeface="Calibri" panose="020F0502020204030204" pitchFamily="34" charset="0"/>
              </a:rPr>
              <a:t>(Administração Indireta)</a:t>
            </a:r>
          </a:p>
          <a:p>
            <a:pPr lvl="1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200" dirty="0" smtClean="0">
                <a:latin typeface="Calibri" panose="020F0502020204030204" pitchFamily="34" charset="0"/>
              </a:rPr>
              <a:t> </a:t>
            </a:r>
            <a:r>
              <a:rPr lang="pt-BR" altLang="pt-BR" sz="2200" b="1" dirty="0" smtClean="0">
                <a:latin typeface="Calibri" panose="020F0502020204030204" pitchFamily="34" charset="0"/>
              </a:rPr>
              <a:t>CGU</a:t>
            </a:r>
            <a:r>
              <a:rPr lang="pt-BR" altLang="pt-BR" sz="2200" dirty="0" smtClean="0">
                <a:latin typeface="Calibri" panose="020F0502020204030204" pitchFamily="34" charset="0"/>
              </a:rPr>
              <a:t>:</a:t>
            </a:r>
          </a:p>
          <a:p>
            <a:pPr lvl="2" eaLnBrk="1" hangingPunct="1">
              <a:spcAft>
                <a:spcPts val="900"/>
              </a:spcAft>
              <a:buFont typeface="Wingdings" pitchFamily="2" charset="2"/>
              <a:buChar char="ü"/>
              <a:defRPr/>
            </a:pPr>
            <a:r>
              <a:rPr lang="pt-BR" altLang="pt-BR" sz="2200" dirty="0" smtClean="0">
                <a:latin typeface="Calibri" panose="020F0502020204030204" pitchFamily="34" charset="0"/>
              </a:rPr>
              <a:t>Competência </a:t>
            </a:r>
            <a:r>
              <a:rPr lang="pt-BR" altLang="pt-BR" sz="2200" b="1" dirty="0" smtClean="0">
                <a:latin typeface="Calibri" panose="020F0502020204030204" pitchFamily="34" charset="0"/>
              </a:rPr>
              <a:t>concorrente</a:t>
            </a:r>
            <a:r>
              <a:rPr lang="pt-BR" altLang="pt-BR" sz="2200" dirty="0" smtClean="0">
                <a:latin typeface="Calibri" panose="020F0502020204030204" pitchFamily="34" charset="0"/>
              </a:rPr>
              <a:t> para </a:t>
            </a:r>
            <a:r>
              <a:rPr lang="pt-BR" altLang="pt-BR" sz="2200" b="1" dirty="0" smtClean="0">
                <a:latin typeface="Calibri" panose="020F0502020204030204" pitchFamily="34" charset="0"/>
              </a:rPr>
              <a:t>instaurar e julgar</a:t>
            </a:r>
          </a:p>
          <a:p>
            <a:pPr lvl="2" eaLnBrk="1" hangingPunct="1">
              <a:spcAft>
                <a:spcPts val="900"/>
              </a:spcAft>
              <a:buFont typeface="Wingdings" pitchFamily="2" charset="2"/>
              <a:buChar char="ü"/>
              <a:defRPr/>
            </a:pPr>
            <a:r>
              <a:rPr lang="pt-BR" altLang="pt-BR" sz="2200" dirty="0" smtClean="0">
                <a:latin typeface="Calibri" panose="020F0502020204030204" pitchFamily="34" charset="0"/>
              </a:rPr>
              <a:t>Competência </a:t>
            </a:r>
            <a:r>
              <a:rPr lang="pt-BR" altLang="pt-BR" sz="2200" b="1" dirty="0" smtClean="0">
                <a:latin typeface="Calibri" panose="020F0502020204030204" pitchFamily="34" charset="0"/>
              </a:rPr>
              <a:t>exclusiva</a:t>
            </a:r>
            <a:r>
              <a:rPr lang="pt-BR" altLang="pt-BR" sz="2200" dirty="0" smtClean="0">
                <a:latin typeface="Calibri" panose="020F0502020204030204" pitchFamily="34" charset="0"/>
              </a:rPr>
              <a:t> para </a:t>
            </a:r>
            <a:r>
              <a:rPr lang="pt-BR" altLang="pt-BR" sz="2200" b="1" dirty="0" smtClean="0">
                <a:latin typeface="Calibri" panose="020F0502020204030204" pitchFamily="34" charset="0"/>
              </a:rPr>
              <a:t>avocar</a:t>
            </a:r>
          </a:p>
          <a:p>
            <a:pPr lvl="2" eaLnBrk="1" hangingPunct="1">
              <a:spcAft>
                <a:spcPts val="900"/>
              </a:spcAft>
              <a:buFont typeface="Wingdings" pitchFamily="2" charset="2"/>
              <a:buChar char="ü"/>
              <a:defRPr/>
            </a:pPr>
            <a:r>
              <a:rPr lang="pt-BR" altLang="pt-BR" sz="2200" dirty="0" smtClean="0">
                <a:latin typeface="Calibri" panose="020F0502020204030204" pitchFamily="34" charset="0"/>
              </a:rPr>
              <a:t>Competência </a:t>
            </a:r>
            <a:r>
              <a:rPr lang="pt-BR" altLang="pt-BR" sz="2200" b="1" dirty="0">
                <a:latin typeface="Calibri" panose="020F0502020204030204" pitchFamily="34" charset="0"/>
              </a:rPr>
              <a:t>exclusiva</a:t>
            </a:r>
            <a:r>
              <a:rPr lang="pt-BR" altLang="pt-BR" sz="2200" dirty="0">
                <a:latin typeface="Calibri" panose="020F0502020204030204" pitchFamily="34" charset="0"/>
              </a:rPr>
              <a:t> para </a:t>
            </a:r>
            <a:r>
              <a:rPr lang="pt-BR" altLang="pt-BR" sz="2200" b="1" dirty="0" smtClean="0">
                <a:latin typeface="Calibri" panose="020F0502020204030204" pitchFamily="34" charset="0"/>
              </a:rPr>
              <a:t>instaurar e julgar </a:t>
            </a:r>
            <a:r>
              <a:rPr lang="pt-BR" altLang="pt-BR" sz="2200" dirty="0" smtClean="0">
                <a:latin typeface="Calibri" panose="020F0502020204030204" pitchFamily="34" charset="0"/>
              </a:rPr>
              <a:t>atos ilícitos contra a </a:t>
            </a:r>
            <a:r>
              <a:rPr lang="pt-BR" altLang="pt-BR" sz="2200" b="1" dirty="0" smtClean="0">
                <a:latin typeface="Calibri" panose="020F0502020204030204" pitchFamily="34" charset="0"/>
              </a:rPr>
              <a:t>administração pública estrangeira</a:t>
            </a:r>
            <a:endParaRPr lang="pt-BR" altLang="pt-BR" sz="2200" b="1" dirty="0">
              <a:latin typeface="Calibri" panose="020F0502020204030204" pitchFamily="34" charset="0"/>
            </a:endParaRPr>
          </a:p>
          <a:p>
            <a:pPr marL="914400" lvl="2" indent="0" eaLnBrk="1" hangingPunct="1">
              <a:spcAft>
                <a:spcPts val="900"/>
              </a:spcAft>
              <a:defRPr/>
            </a:pPr>
            <a:endParaRPr lang="pt-BR" altLang="pt-BR" sz="2400" dirty="0" smtClean="0">
              <a:latin typeface="Calibri" panose="020F0502020204030204" pitchFamily="34" charset="0"/>
            </a:endParaRPr>
          </a:p>
          <a:p>
            <a:pPr eaLnBrk="1" hangingPunct="1">
              <a:spcAft>
                <a:spcPts val="900"/>
              </a:spcAft>
              <a:buFont typeface="Arial" charset="0"/>
              <a:buChar char="•"/>
              <a:defRPr/>
            </a:pPr>
            <a:r>
              <a:rPr lang="pt-BR" altLang="pt-BR" sz="2700" b="1" dirty="0" smtClean="0">
                <a:latin typeface="Calibri" panose="020F0502020204030204" pitchFamily="34" charset="0"/>
              </a:rPr>
              <a:t> </a:t>
            </a:r>
            <a:r>
              <a:rPr lang="pt-BR" altLang="pt-BR" sz="2400" b="1" dirty="0" smtClean="0">
                <a:latin typeface="Calibri" panose="020F0502020204030204" pitchFamily="34" charset="0"/>
              </a:rPr>
              <a:t>Possibilidade de Investigação Preliminar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11" name="Retângulo 10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tângulo 11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Responsabilização Administrativa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3" name="Elipse 12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>
                <a:latin typeface="Calibri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6218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7"/>
          <p:cNvSpPr txBox="1">
            <a:spLocks noChangeArrowheads="1"/>
          </p:cNvSpPr>
          <p:nvPr/>
        </p:nvSpPr>
        <p:spPr bwMode="auto">
          <a:xfrm>
            <a:off x="190267" y="1916832"/>
            <a:ext cx="8702213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pt-BR" altLang="pt-BR" sz="2400" dirty="0" smtClean="0">
                <a:latin typeface="Calibri" panose="020F0502020204030204" pitchFamily="34" charset="0"/>
              </a:rPr>
              <a:t>Comissão com </a:t>
            </a:r>
            <a:r>
              <a:rPr lang="pt-BR" altLang="pt-BR" sz="2400" b="1" dirty="0" smtClean="0">
                <a:latin typeface="Calibri" panose="020F0502020204030204" pitchFamily="34" charset="0"/>
              </a:rPr>
              <a:t>dois ou mais </a:t>
            </a:r>
            <a:r>
              <a:rPr lang="pt-BR" altLang="pt-BR" sz="2400" dirty="0" smtClean="0">
                <a:latin typeface="Calibri" panose="020F0502020204030204" pitchFamily="34" charset="0"/>
              </a:rPr>
              <a:t>servidores </a:t>
            </a:r>
            <a:r>
              <a:rPr lang="pt-BR" altLang="pt-BR" sz="2400" b="1" dirty="0" smtClean="0">
                <a:latin typeface="Calibri" panose="020F0502020204030204" pitchFamily="34" charset="0"/>
              </a:rPr>
              <a:t>estáveis</a:t>
            </a:r>
          </a:p>
          <a:p>
            <a:pPr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pt-BR" altLang="pt-BR" sz="2400" b="1" dirty="0" smtClean="0">
                <a:latin typeface="Calibri" panose="020F0502020204030204" pitchFamily="34" charset="0"/>
              </a:rPr>
              <a:t>30 dias</a:t>
            </a:r>
            <a:r>
              <a:rPr lang="pt-BR" altLang="pt-BR" sz="2400" dirty="0" smtClean="0">
                <a:latin typeface="Calibri" panose="020F0502020204030204" pitchFamily="34" charset="0"/>
              </a:rPr>
              <a:t> para apresentação da </a:t>
            </a:r>
            <a:r>
              <a:rPr lang="pt-BR" altLang="pt-BR" sz="2400" b="1" dirty="0" smtClean="0">
                <a:latin typeface="Calibri" panose="020F0502020204030204" pitchFamily="34" charset="0"/>
              </a:rPr>
              <a:t>defesa</a:t>
            </a:r>
            <a:r>
              <a:rPr lang="pt-BR" altLang="pt-BR" sz="2400" dirty="0" smtClean="0">
                <a:latin typeface="Calibri" panose="020F0502020204030204" pitchFamily="34" charset="0"/>
              </a:rPr>
              <a:t> </a:t>
            </a:r>
          </a:p>
          <a:p>
            <a:pPr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pt-BR" altLang="pt-BR" sz="2400" b="1" dirty="0" smtClean="0">
                <a:latin typeface="Calibri" panose="020F0502020204030204" pitchFamily="34" charset="0"/>
              </a:rPr>
              <a:t>Conclusão do processo </a:t>
            </a:r>
            <a:r>
              <a:rPr lang="pt-BR" altLang="pt-BR" sz="2400" dirty="0" smtClean="0">
                <a:latin typeface="Calibri" panose="020F0502020204030204" pitchFamily="34" charset="0"/>
              </a:rPr>
              <a:t>pela comissão em </a:t>
            </a:r>
            <a:r>
              <a:rPr lang="pt-BR" altLang="pt-BR" sz="2400" b="1" dirty="0" smtClean="0">
                <a:latin typeface="Calibri" panose="020F0502020204030204" pitchFamily="34" charset="0"/>
              </a:rPr>
              <a:t>180 dias</a:t>
            </a:r>
            <a:r>
              <a:rPr lang="pt-BR" altLang="pt-BR" sz="2400" dirty="0" smtClean="0">
                <a:latin typeface="Calibri" panose="020F0502020204030204" pitchFamily="34" charset="0"/>
              </a:rPr>
              <a:t>, </a:t>
            </a:r>
            <a:r>
              <a:rPr lang="pt-BR" altLang="pt-BR" sz="2400" b="1" dirty="0" smtClean="0">
                <a:latin typeface="Calibri" panose="020F0502020204030204" pitchFamily="34" charset="0"/>
              </a:rPr>
              <a:t>prorrogáveis</a:t>
            </a:r>
          </a:p>
          <a:p>
            <a:pPr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pt-BR" altLang="pt-BR" sz="2400" dirty="0" smtClean="0">
                <a:latin typeface="Calibri" panose="020F0502020204030204" pitchFamily="34" charset="0"/>
              </a:rPr>
              <a:t>Pedido de Reconsideração com </a:t>
            </a:r>
            <a:r>
              <a:rPr lang="pt-BR" altLang="pt-BR" sz="2400" b="1" dirty="0" smtClean="0">
                <a:latin typeface="Calibri" panose="020F0502020204030204" pitchFamily="34" charset="0"/>
              </a:rPr>
              <a:t>efeito suspensivo</a:t>
            </a:r>
          </a:p>
          <a:p>
            <a:pPr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pt-BR" altLang="pt-BR" sz="2400" b="1" dirty="0" smtClean="0">
                <a:latin typeface="Calibri" panose="020F0502020204030204" pitchFamily="34" charset="0"/>
              </a:rPr>
              <a:t>Apuração conjunta </a:t>
            </a:r>
            <a:r>
              <a:rPr lang="pt-BR" altLang="pt-BR" sz="2400" dirty="0" smtClean="0">
                <a:latin typeface="Calibri" panose="020F0502020204030204" pitchFamily="34" charset="0"/>
              </a:rPr>
              <a:t>em caso de infração às normas de </a:t>
            </a:r>
            <a:r>
              <a:rPr lang="pt-BR" altLang="pt-BR" sz="2400" b="1" dirty="0" smtClean="0">
                <a:latin typeface="Calibri" panose="020F0502020204030204" pitchFamily="34" charset="0"/>
              </a:rPr>
              <a:t>licitações e contratos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11" name="Retângulo 10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tângulo 11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Responsabilização Administrativa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3" name="Elipse 12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>
                <a:latin typeface="Calibri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70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90267" y="2276872"/>
            <a:ext cx="8702213" cy="467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457200" lvl="1" eaLnBrk="1" hangingPunct="1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altLang="pt-BR" sz="2600" b="1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Investigação </a:t>
            </a:r>
            <a:r>
              <a:rPr lang="pt-BR" altLang="pt-BR" sz="2600" b="1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Preliminar</a:t>
            </a:r>
          </a:p>
          <a:p>
            <a:pPr marL="1371600" lvl="2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Prazo do </a:t>
            </a:r>
            <a:r>
              <a:rPr lang="pt-BR" altLang="pt-BR" sz="2400" b="1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60 dias para conclusão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, prorrogáveis</a:t>
            </a:r>
          </a:p>
          <a:p>
            <a:pPr marL="1371600" lvl="2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Pode ser instaurada a </a:t>
            </a: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partir de denúncia 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anônima</a:t>
            </a:r>
            <a:endParaRPr lang="pt-BR" altLang="pt-BR" sz="2400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marL="1371600" lvl="2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Comissão fará </a:t>
            </a:r>
            <a:r>
              <a:rPr lang="pt-BR" altLang="pt-BR" sz="2400" b="1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relatório conclusivo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, </a:t>
            </a: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recomendando:</a:t>
            </a:r>
          </a:p>
          <a:p>
            <a:pPr marL="1714500" lvl="3" indent="-342900" algn="just" eaLnBrk="1" hangingPunct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Instauração de 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PAR </a:t>
            </a: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ou</a:t>
            </a:r>
          </a:p>
          <a:p>
            <a:pPr marL="1714500" lvl="3" indent="-342900" algn="just" eaLnBrk="1" hangingPunct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Arquivamento da 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matéria</a:t>
            </a:r>
            <a:endParaRPr lang="pt-BR" altLang="pt-BR" sz="2400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marL="1371600" lvl="2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No âmbito da CGU,  compete ao Corregedor-Geral da União:</a:t>
            </a:r>
          </a:p>
          <a:p>
            <a:pPr marL="1714500" lvl="3" indent="-342900" algn="just" eaLnBrk="1" hangingPunct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Instaurar investigação preliminar</a:t>
            </a:r>
          </a:p>
          <a:p>
            <a:pPr marL="1714500" lvl="3" indent="-342900" algn="just" eaLnBrk="1" hangingPunct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Decidir acerca do arquivamento de investigação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16" name="Retângulo 15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ângulo 16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Responsabilização Administrativa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8" name="Elipse 17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>
                <a:latin typeface="Calibri" pitchFamily="34" charset="0"/>
              </a:rPr>
              <a:t>1</a:t>
            </a:r>
          </a:p>
        </p:txBody>
      </p:sp>
      <p:sp>
        <p:nvSpPr>
          <p:cNvPr id="4" name="Retângulo 3"/>
          <p:cNvSpPr/>
          <p:nvPr/>
        </p:nvSpPr>
        <p:spPr>
          <a:xfrm>
            <a:off x="190267" y="1926182"/>
            <a:ext cx="3328475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Portaria </a:t>
            </a:r>
            <a:r>
              <a:rPr lang="pt-B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nº 910/2015</a:t>
            </a:r>
            <a:endParaRPr lang="pt-B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10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90267" y="2348880"/>
            <a:ext cx="870221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571500" indent="-457200" eaLnBrk="1" hangingPunct="1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altLang="pt-BR" sz="2600" b="1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Processo Administrativo de Responsabilização</a:t>
            </a:r>
            <a:endParaRPr lang="pt-BR" altLang="pt-BR" sz="2600" b="1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marL="1371600" lvl="2" indent="-342900" algn="just" eaLnBrk="1" hangingPunct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400" b="1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Prazo de 180 dias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, prorrogáveis</a:t>
            </a:r>
          </a:p>
          <a:p>
            <a:pPr marL="1371600" lvl="2" indent="-342900" algn="just" eaLnBrk="1" hangingPunct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 smtClean="0">
                <a:latin typeface="Calibri" pitchFamily="34" charset="0"/>
              </a:rPr>
              <a:t>Comissão fará </a:t>
            </a:r>
            <a:r>
              <a:rPr lang="pt-BR" altLang="pt-BR" sz="2400" b="1" dirty="0" smtClean="0">
                <a:latin typeface="Calibri" pitchFamily="34" charset="0"/>
              </a:rPr>
              <a:t>relatório conclusivo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, sugerindo:</a:t>
            </a:r>
          </a:p>
          <a:p>
            <a:pPr marL="2171700" lvl="4" indent="-342900" algn="just" eaLnBrk="1" hangingPunct="1">
              <a:spcBef>
                <a:spcPts val="6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Sanções </a:t>
            </a: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 serem 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aplicadas </a:t>
            </a: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ou</a:t>
            </a:r>
          </a:p>
          <a:p>
            <a:pPr marL="2171700" lvl="4" indent="-342900" algn="just" eaLnBrk="1" hangingPunct="1">
              <a:spcBef>
                <a:spcPts val="6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Arquivamento do </a:t>
            </a:r>
            <a:r>
              <a:rPr lang="pt-BR" altLang="pt-BR" sz="24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processo</a:t>
            </a:r>
          </a:p>
          <a:p>
            <a:pPr marL="1371600" lvl="2" indent="-342900" algn="just" eaLnBrk="1" hangingPunct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 smtClean="0">
                <a:latin typeface="Calibri" pitchFamily="34" charset="0"/>
              </a:rPr>
              <a:t>No âmbito da CGU, compete ao Secretário-Executivo instaurar o PAR</a:t>
            </a:r>
          </a:p>
          <a:p>
            <a:pPr marL="1371600" lvl="2" indent="-342900" algn="just" eaLnBrk="1" hangingPunct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 smtClean="0">
                <a:latin typeface="Calibri" pitchFamily="34" charset="0"/>
                <a:sym typeface="Wingdings" pitchFamily="2" charset="2"/>
              </a:rPr>
              <a:t>Corregedoria-Geral da União supervisionará apuração nos demais órgãos e entidades </a:t>
            </a:r>
            <a:endParaRPr lang="pt-BR" altLang="pt-BR" sz="2400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8" name="Retângulo 7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ângulo 8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Responsabilização Administrativa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" name="Elipse 9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>
                <a:latin typeface="Calibri" pitchFamily="34" charset="0"/>
              </a:rPr>
              <a:t>1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90267" y="1926182"/>
            <a:ext cx="3328475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Portaria </a:t>
            </a:r>
            <a:r>
              <a:rPr lang="pt-B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nº 910/2015</a:t>
            </a:r>
            <a:endParaRPr lang="pt-B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9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ixaDeTexto 1"/>
          <p:cNvSpPr txBox="1">
            <a:spLocks noChangeArrowheads="1"/>
          </p:cNvSpPr>
          <p:nvPr/>
        </p:nvSpPr>
        <p:spPr bwMode="auto">
          <a:xfrm>
            <a:off x="190267" y="2111167"/>
            <a:ext cx="8558197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indent="-4572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400" dirty="0" smtClean="0">
                <a:latin typeface="Calibri" pitchFamily="34" charset="0"/>
                <a:cs typeface="Calibri" pitchFamily="34" charset="0"/>
              </a:rPr>
              <a:t>Resultado da </a:t>
            </a:r>
            <a:r>
              <a:rPr lang="pt-BR" altLang="pt-BR" sz="2400" b="1" dirty="0" smtClean="0">
                <a:latin typeface="Calibri" pitchFamily="34" charset="0"/>
                <a:cs typeface="Calibri" pitchFamily="34" charset="0"/>
              </a:rPr>
              <a:t>SOMA (FASE 1) </a:t>
            </a:r>
            <a:r>
              <a:rPr lang="pt-BR" altLang="pt-BR" sz="2400" dirty="0" smtClean="0">
                <a:latin typeface="Calibri" pitchFamily="34" charset="0"/>
                <a:cs typeface="Calibri" pitchFamily="34" charset="0"/>
              </a:rPr>
              <a:t>e </a:t>
            </a:r>
            <a:r>
              <a:rPr lang="pt-BR" altLang="pt-BR" sz="2400" b="1" dirty="0" smtClean="0">
                <a:latin typeface="Calibri" pitchFamily="34" charset="0"/>
                <a:cs typeface="Calibri" pitchFamily="34" charset="0"/>
              </a:rPr>
              <a:t>SUBTRAÇÃO (FASE 2) </a:t>
            </a:r>
            <a:r>
              <a:rPr lang="pt-BR" altLang="pt-BR" sz="2400" dirty="0" smtClean="0">
                <a:latin typeface="Calibri" pitchFamily="34" charset="0"/>
                <a:cs typeface="Calibri" pitchFamily="34" charset="0"/>
              </a:rPr>
              <a:t>de </a:t>
            </a:r>
            <a:r>
              <a:rPr lang="pt-BR" altLang="pt-BR" sz="2400" b="1" dirty="0" smtClean="0">
                <a:latin typeface="Calibri" pitchFamily="34" charset="0"/>
                <a:cs typeface="Calibri" pitchFamily="34" charset="0"/>
              </a:rPr>
              <a:t>percentuais</a:t>
            </a:r>
            <a:r>
              <a:rPr lang="pt-BR" altLang="pt-BR" sz="2400" dirty="0" smtClean="0">
                <a:latin typeface="Calibri" pitchFamily="34" charset="0"/>
                <a:cs typeface="Calibri" pitchFamily="34" charset="0"/>
              </a:rPr>
              <a:t> incidentes sobre o </a:t>
            </a:r>
            <a:r>
              <a:rPr lang="pt-BR" altLang="pt-BR" sz="2400" b="1" dirty="0" smtClean="0">
                <a:latin typeface="Calibri" pitchFamily="34" charset="0"/>
                <a:cs typeface="Calibri" pitchFamily="34" charset="0"/>
              </a:rPr>
              <a:t>faturamento bruto </a:t>
            </a:r>
            <a:r>
              <a:rPr lang="pt-BR" altLang="pt-BR" sz="2400" dirty="0" smtClean="0">
                <a:latin typeface="Calibri" pitchFamily="34" charset="0"/>
                <a:cs typeface="Calibri" pitchFamily="34" charset="0"/>
              </a:rPr>
              <a:t>do exercício anterior ao da instauração do PAR, excluídos os tributos</a:t>
            </a:r>
          </a:p>
          <a:p>
            <a:pPr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t-BR" altLang="pt-BR" sz="900" dirty="0" smtClean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400" b="1" dirty="0" smtClean="0">
                <a:latin typeface="Calibri" pitchFamily="34" charset="0"/>
                <a:cs typeface="Calibri" pitchFamily="34" charset="0"/>
              </a:rPr>
              <a:t>PISO E TETO (FASE 3)</a:t>
            </a:r>
            <a:r>
              <a:rPr lang="pt-BR" altLang="pt-BR" sz="2400" dirty="0" smtClean="0">
                <a:latin typeface="Calibri" pitchFamily="34" charset="0"/>
                <a:cs typeface="Calibri" pitchFamily="34" charset="0"/>
              </a:rPr>
              <a:t>: Calibragem do valor calculado (excluídos </a:t>
            </a:r>
            <a:r>
              <a:rPr lang="pt-BR" altLang="pt-BR" sz="2400" dirty="0">
                <a:latin typeface="Calibri" pitchFamily="34" charset="0"/>
                <a:cs typeface="Calibri" pitchFamily="34" charset="0"/>
              </a:rPr>
              <a:t>os </a:t>
            </a:r>
            <a:r>
              <a:rPr lang="pt-BR" altLang="pt-BR" sz="2400" dirty="0" smtClean="0">
                <a:latin typeface="Calibri" pitchFamily="34" charset="0"/>
                <a:cs typeface="Calibri" pitchFamily="34" charset="0"/>
              </a:rPr>
              <a:t>tributos)</a:t>
            </a:r>
          </a:p>
          <a:p>
            <a:pPr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t-BR" altLang="pt-BR" sz="2400" b="1" dirty="0">
              <a:latin typeface="Calibri" pitchFamily="34" charset="0"/>
              <a:cs typeface="Calibri" pitchFamily="34" charset="0"/>
            </a:endParaRPr>
          </a:p>
          <a:p>
            <a:pPr marL="0" indent="0" algn="ctr" eaLnBrk="1" hangingPunct="1">
              <a:spcAft>
                <a:spcPts val="600"/>
              </a:spcAft>
              <a:defRPr/>
            </a:pPr>
            <a:endParaRPr lang="pt-BR" altLang="pt-BR" sz="2400" b="1" dirty="0">
              <a:latin typeface="Calibri" pitchFamily="34" charset="0"/>
              <a:cs typeface="Calibri" pitchFamily="34" charset="0"/>
            </a:endParaRPr>
          </a:p>
          <a:p>
            <a:pPr marL="0" indent="0" algn="ctr" eaLnBrk="1" hangingPunct="1">
              <a:spcAft>
                <a:spcPts val="600"/>
              </a:spcAft>
              <a:defRPr/>
            </a:pPr>
            <a:r>
              <a:rPr lang="pt-BR" altLang="pt-BR" sz="2400" b="1" dirty="0" smtClean="0">
                <a:latin typeface="Calibri" pitchFamily="34" charset="0"/>
                <a:cs typeface="Calibri" pitchFamily="34" charset="0"/>
              </a:rPr>
              <a:t>A multa deve ser recolhida em até 30 dias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596955" y="968771"/>
            <a:ext cx="8295525" cy="650700"/>
            <a:chOff x="489875" y="325142"/>
            <a:chExt cx="6925765" cy="650700"/>
          </a:xfrm>
        </p:grpSpPr>
        <p:sp>
          <p:nvSpPr>
            <p:cNvPr id="6" name="Retângulo 5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tângulo 6"/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6494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Multa: Regras para o Cálculo</a:t>
              </a:r>
              <a:endParaRPr lang="pt-BR" sz="28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Elipse 7"/>
          <p:cNvSpPr/>
          <p:nvPr/>
        </p:nvSpPr>
        <p:spPr>
          <a:xfrm>
            <a:off x="190267" y="887433"/>
            <a:ext cx="813375" cy="813375"/>
          </a:xfrm>
          <a:prstGeom prst="ellipse">
            <a:avLst/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CaixaDeTexto 1"/>
          <p:cNvSpPr txBox="1">
            <a:spLocks noChangeArrowheads="1"/>
          </p:cNvSpPr>
          <p:nvPr/>
        </p:nvSpPr>
        <p:spPr bwMode="auto">
          <a:xfrm>
            <a:off x="397672" y="1032510"/>
            <a:ext cx="1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pt-BR" sz="2800" b="1" dirty="0" smtClean="0">
                <a:latin typeface="Calibri" pitchFamily="34" charset="0"/>
              </a:rPr>
              <a:t>2</a:t>
            </a:r>
            <a:endParaRPr lang="pt-BR" altLang="pt-BR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6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3530</TotalTime>
  <Words>1615</Words>
  <Application>Microsoft Office PowerPoint</Application>
  <PresentationFormat>Apresentação na tela (4:3)</PresentationFormat>
  <Paragraphs>282</Paragraphs>
  <Slides>28</Slides>
  <Notes>22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0" baseType="lpstr">
      <vt:lpstr>Tema do Office</vt:lpstr>
      <vt:lpstr>Planilha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Valor total de contratos – FAIXAS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</dc:creator>
  <cp:lastModifiedBy>Renato Machado de Souza</cp:lastModifiedBy>
  <cp:revision>186</cp:revision>
  <cp:lastPrinted>2015-05-07T21:05:54Z</cp:lastPrinted>
  <dcterms:created xsi:type="dcterms:W3CDTF">2015-04-06T18:21:03Z</dcterms:created>
  <dcterms:modified xsi:type="dcterms:W3CDTF">2015-07-02T14:39:59Z</dcterms:modified>
</cp:coreProperties>
</file>