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83" r:id="rId4"/>
    <p:sldId id="274" r:id="rId5"/>
    <p:sldId id="277" r:id="rId6"/>
    <p:sldId id="267" r:id="rId7"/>
    <p:sldId id="290" r:id="rId8"/>
    <p:sldId id="281" r:id="rId9"/>
    <p:sldId id="286" r:id="rId10"/>
    <p:sldId id="289" r:id="rId11"/>
    <p:sldId id="292" r:id="rId12"/>
    <p:sldId id="284" r:id="rId13"/>
    <p:sldId id="291" r:id="rId14"/>
    <p:sldId id="282" r:id="rId15"/>
    <p:sldId id="294" r:id="rId16"/>
    <p:sldId id="295" r:id="rId17"/>
    <p:sldId id="269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90CF3-D200-4555-B1A3-EBA8A88A99A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6F57F75-46A4-49B7-91DF-06588ECA22C6}">
      <dgm:prSet phldrT="[Texto]"/>
      <dgm:spPr>
        <a:solidFill>
          <a:schemeClr val="tx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b="1" dirty="0" smtClean="0"/>
            <a:t>OBJETIVO </a:t>
          </a:r>
          <a:endParaRPr lang="pt-BR" dirty="0"/>
        </a:p>
      </dgm:t>
    </dgm:pt>
    <dgm:pt modelId="{9D722576-A0C4-4DFB-9ECB-7419A45F28B9}" type="parTrans" cxnId="{29A46EA5-7795-47CC-AF5E-38AA1CA11A92}">
      <dgm:prSet/>
      <dgm:spPr/>
      <dgm:t>
        <a:bodyPr/>
        <a:lstStyle/>
        <a:p>
          <a:endParaRPr lang="pt-BR"/>
        </a:p>
      </dgm:t>
    </dgm:pt>
    <dgm:pt modelId="{3E4E3FD4-800D-4C40-8B55-4F784E71620E}" type="sibTrans" cxnId="{29A46EA5-7795-47CC-AF5E-38AA1CA11A92}">
      <dgm:prSet/>
      <dgm:spPr/>
      <dgm:t>
        <a:bodyPr/>
        <a:lstStyle/>
        <a:p>
          <a:endParaRPr lang="pt-BR"/>
        </a:p>
      </dgm:t>
    </dgm:pt>
    <dgm:pt modelId="{B5F25183-71A1-4740-BFFF-AE5B59AB4FCC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just"/>
          <a:r>
            <a:rPr lang="pt-BR" sz="2800" b="1" dirty="0" smtClean="0"/>
            <a:t>Desenvolvimento dos Controles Internos</a:t>
          </a:r>
          <a:r>
            <a:rPr lang="pt-BR" sz="2800" dirty="0" smtClean="0"/>
            <a:t> das instituições governamentais visando o aprimoramento da gestão pública, sob os aspectos da </a:t>
          </a:r>
          <a:r>
            <a:rPr lang="pt-BR" sz="2800" b="1" dirty="0" smtClean="0"/>
            <a:t>integridade das informações</a:t>
          </a:r>
          <a:r>
            <a:rPr lang="pt-BR" sz="2800" dirty="0" smtClean="0"/>
            <a:t>, </a:t>
          </a:r>
          <a:r>
            <a:rPr lang="pt-BR" sz="2800" b="1" dirty="0" smtClean="0"/>
            <a:t>transparência</a:t>
          </a:r>
          <a:r>
            <a:rPr lang="pt-BR" sz="2800" dirty="0" smtClean="0"/>
            <a:t> e da </a:t>
          </a:r>
          <a:r>
            <a:rPr lang="pt-BR" sz="2800" b="1" dirty="0" smtClean="0"/>
            <a:t>eficácia das ações</a:t>
          </a:r>
          <a:r>
            <a:rPr lang="pt-BR" sz="2800" dirty="0" smtClean="0"/>
            <a:t>.</a:t>
          </a:r>
          <a:endParaRPr lang="pt-BR" sz="2800" dirty="0"/>
        </a:p>
      </dgm:t>
    </dgm:pt>
    <dgm:pt modelId="{E628CAAC-799D-4787-940E-802C5F163B3D}" type="parTrans" cxnId="{87B026F6-8C11-4C70-882C-E70A36AA6A5C}">
      <dgm:prSet/>
      <dgm:spPr/>
      <dgm:t>
        <a:bodyPr/>
        <a:lstStyle/>
        <a:p>
          <a:endParaRPr lang="pt-BR"/>
        </a:p>
      </dgm:t>
    </dgm:pt>
    <dgm:pt modelId="{8949DD65-FC61-43F4-844A-FD154E228CFE}" type="sibTrans" cxnId="{87B026F6-8C11-4C70-882C-E70A36AA6A5C}">
      <dgm:prSet/>
      <dgm:spPr/>
      <dgm:t>
        <a:bodyPr/>
        <a:lstStyle/>
        <a:p>
          <a:endParaRPr lang="pt-BR"/>
        </a:p>
      </dgm:t>
    </dgm:pt>
    <dgm:pt modelId="{B2FC957E-8D16-4EF6-B2D1-6AC58A037D48}" type="pres">
      <dgm:prSet presAssocID="{19290CF3-D200-4555-B1A3-EBA8A88A99A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0E0A1C7-AC26-4D5D-A71F-7F6EA0A94B29}" type="pres">
      <dgm:prSet presAssocID="{36F57F75-46A4-49B7-91DF-06588ECA22C6}" presName="posSpace" presStyleCnt="0"/>
      <dgm:spPr/>
    </dgm:pt>
    <dgm:pt modelId="{7645A767-5912-4390-ADA8-AAF966E90319}" type="pres">
      <dgm:prSet presAssocID="{36F57F75-46A4-49B7-91DF-06588ECA22C6}" presName="vertFlow" presStyleCnt="0"/>
      <dgm:spPr/>
    </dgm:pt>
    <dgm:pt modelId="{A1F75444-966E-4CD4-A059-7E3B19270B6C}" type="pres">
      <dgm:prSet presAssocID="{36F57F75-46A4-49B7-91DF-06588ECA22C6}" presName="topSpace" presStyleCnt="0"/>
      <dgm:spPr/>
    </dgm:pt>
    <dgm:pt modelId="{6939797B-A4D2-4935-99C9-09BE8A73D2E0}" type="pres">
      <dgm:prSet presAssocID="{36F57F75-46A4-49B7-91DF-06588ECA22C6}" presName="firstComp" presStyleCnt="0"/>
      <dgm:spPr/>
    </dgm:pt>
    <dgm:pt modelId="{4CBE03A8-2D36-4311-B024-0F775F341118}" type="pres">
      <dgm:prSet presAssocID="{36F57F75-46A4-49B7-91DF-06588ECA22C6}" presName="firstChild" presStyleLbl="bgAccFollowNode1" presStyleIdx="0" presStyleCnt="1" custScaleX="119781" custScaleY="113951"/>
      <dgm:spPr/>
      <dgm:t>
        <a:bodyPr/>
        <a:lstStyle/>
        <a:p>
          <a:endParaRPr lang="pt-BR"/>
        </a:p>
      </dgm:t>
    </dgm:pt>
    <dgm:pt modelId="{906CCDDF-BED6-4CBF-AE8E-4ABAF2DB9FB8}" type="pres">
      <dgm:prSet presAssocID="{36F57F75-46A4-49B7-91DF-06588ECA22C6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5534B1-50C2-4DE4-83CA-4677610A9755}" type="pres">
      <dgm:prSet presAssocID="{36F57F75-46A4-49B7-91DF-06588ECA22C6}" presName="negSpace" presStyleCnt="0"/>
      <dgm:spPr/>
    </dgm:pt>
    <dgm:pt modelId="{FF255A6E-C2D0-431C-8EA5-3A2456F6B97A}" type="pres">
      <dgm:prSet presAssocID="{36F57F75-46A4-49B7-91DF-06588ECA22C6}" presName="circle" presStyleLbl="node1" presStyleIdx="0" presStyleCnt="1" custScaleX="81073" custScaleY="67232" custLinFactNeighborX="-16330" custLinFactNeighborY="19526"/>
      <dgm:spPr/>
      <dgm:t>
        <a:bodyPr/>
        <a:lstStyle/>
        <a:p>
          <a:endParaRPr lang="pt-BR"/>
        </a:p>
      </dgm:t>
    </dgm:pt>
  </dgm:ptLst>
  <dgm:cxnLst>
    <dgm:cxn modelId="{28C4D457-EB4F-416E-83BE-B41703140F04}" type="presOf" srcId="{B5F25183-71A1-4740-BFFF-AE5B59AB4FCC}" destId="{4CBE03A8-2D36-4311-B024-0F775F341118}" srcOrd="0" destOrd="0" presId="urn:microsoft.com/office/officeart/2005/8/layout/hList9"/>
    <dgm:cxn modelId="{99F2CD7A-E02C-49A9-B2C7-533253E3F231}" type="presOf" srcId="{B5F25183-71A1-4740-BFFF-AE5B59AB4FCC}" destId="{906CCDDF-BED6-4CBF-AE8E-4ABAF2DB9FB8}" srcOrd="1" destOrd="0" presId="urn:microsoft.com/office/officeart/2005/8/layout/hList9"/>
    <dgm:cxn modelId="{9A83D586-CE8C-44BA-8AB7-3BE89AC135BB}" type="presOf" srcId="{19290CF3-D200-4555-B1A3-EBA8A88A99AA}" destId="{B2FC957E-8D16-4EF6-B2D1-6AC58A037D48}" srcOrd="0" destOrd="0" presId="urn:microsoft.com/office/officeart/2005/8/layout/hList9"/>
    <dgm:cxn modelId="{29A46EA5-7795-47CC-AF5E-38AA1CA11A92}" srcId="{19290CF3-D200-4555-B1A3-EBA8A88A99AA}" destId="{36F57F75-46A4-49B7-91DF-06588ECA22C6}" srcOrd="0" destOrd="0" parTransId="{9D722576-A0C4-4DFB-9ECB-7419A45F28B9}" sibTransId="{3E4E3FD4-800D-4C40-8B55-4F784E71620E}"/>
    <dgm:cxn modelId="{EE83977F-4B9A-4F05-BCC0-78BF6F062107}" type="presOf" srcId="{36F57F75-46A4-49B7-91DF-06588ECA22C6}" destId="{FF255A6E-C2D0-431C-8EA5-3A2456F6B97A}" srcOrd="0" destOrd="0" presId="urn:microsoft.com/office/officeart/2005/8/layout/hList9"/>
    <dgm:cxn modelId="{87B026F6-8C11-4C70-882C-E70A36AA6A5C}" srcId="{36F57F75-46A4-49B7-91DF-06588ECA22C6}" destId="{B5F25183-71A1-4740-BFFF-AE5B59AB4FCC}" srcOrd="0" destOrd="0" parTransId="{E628CAAC-799D-4787-940E-802C5F163B3D}" sibTransId="{8949DD65-FC61-43F4-844A-FD154E228CFE}"/>
    <dgm:cxn modelId="{B4466E21-2320-472F-AB31-4A704BC03C4B}" type="presParOf" srcId="{B2FC957E-8D16-4EF6-B2D1-6AC58A037D48}" destId="{00E0A1C7-AC26-4D5D-A71F-7F6EA0A94B29}" srcOrd="0" destOrd="0" presId="urn:microsoft.com/office/officeart/2005/8/layout/hList9"/>
    <dgm:cxn modelId="{09E255F4-AA9C-4D69-8E71-E2FDB6D48205}" type="presParOf" srcId="{B2FC957E-8D16-4EF6-B2D1-6AC58A037D48}" destId="{7645A767-5912-4390-ADA8-AAF966E90319}" srcOrd="1" destOrd="0" presId="urn:microsoft.com/office/officeart/2005/8/layout/hList9"/>
    <dgm:cxn modelId="{0C61F820-CB90-4CAA-B724-07C712890206}" type="presParOf" srcId="{7645A767-5912-4390-ADA8-AAF966E90319}" destId="{A1F75444-966E-4CD4-A059-7E3B19270B6C}" srcOrd="0" destOrd="0" presId="urn:microsoft.com/office/officeart/2005/8/layout/hList9"/>
    <dgm:cxn modelId="{C84D410A-282F-486E-B30D-55ED487C9E66}" type="presParOf" srcId="{7645A767-5912-4390-ADA8-AAF966E90319}" destId="{6939797B-A4D2-4935-99C9-09BE8A73D2E0}" srcOrd="1" destOrd="0" presId="urn:microsoft.com/office/officeart/2005/8/layout/hList9"/>
    <dgm:cxn modelId="{CD48B665-06CE-4E54-9D5B-B4A5CEC81EA2}" type="presParOf" srcId="{6939797B-A4D2-4935-99C9-09BE8A73D2E0}" destId="{4CBE03A8-2D36-4311-B024-0F775F341118}" srcOrd="0" destOrd="0" presId="urn:microsoft.com/office/officeart/2005/8/layout/hList9"/>
    <dgm:cxn modelId="{E0EFD554-6305-443E-839F-D062936D6C8F}" type="presParOf" srcId="{6939797B-A4D2-4935-99C9-09BE8A73D2E0}" destId="{906CCDDF-BED6-4CBF-AE8E-4ABAF2DB9FB8}" srcOrd="1" destOrd="0" presId="urn:microsoft.com/office/officeart/2005/8/layout/hList9"/>
    <dgm:cxn modelId="{6D82E5F1-E164-435C-A15A-696BFAC6FBC7}" type="presParOf" srcId="{B2FC957E-8D16-4EF6-B2D1-6AC58A037D48}" destId="{F75534B1-50C2-4DE4-83CA-4677610A9755}" srcOrd="2" destOrd="0" presId="urn:microsoft.com/office/officeart/2005/8/layout/hList9"/>
    <dgm:cxn modelId="{C3FF0AC2-5F3D-427A-A175-D598D1EACF3D}" type="presParOf" srcId="{B2FC957E-8D16-4EF6-B2D1-6AC58A037D48}" destId="{FF255A6E-C2D0-431C-8EA5-3A2456F6B97A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CB4105-9D5F-47F8-9FF8-15B4A8097E3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BFE384E6-B3BC-4CB6-BEC3-DCEDC0AE813E}">
      <dgm:prSet phldrT="[Texto]"/>
      <dgm:spPr/>
      <dgm:t>
        <a:bodyPr/>
        <a:lstStyle/>
        <a:p>
          <a:r>
            <a:rPr lang="pt-BR" b="1" dirty="0" smtClean="0"/>
            <a:t>SECONT-ES</a:t>
          </a:r>
          <a:endParaRPr lang="pt-BR" b="1" dirty="0"/>
        </a:p>
      </dgm:t>
    </dgm:pt>
    <dgm:pt modelId="{4D34107F-5CD9-416A-AF36-245FAEB74EFB}" type="parTrans" cxnId="{81064180-6A2E-4DCC-8595-DE72BECD067E}">
      <dgm:prSet/>
      <dgm:spPr/>
      <dgm:t>
        <a:bodyPr/>
        <a:lstStyle/>
        <a:p>
          <a:endParaRPr lang="pt-BR"/>
        </a:p>
      </dgm:t>
    </dgm:pt>
    <dgm:pt modelId="{79100F8C-6082-4C87-B881-DAFC21B913E3}" type="sibTrans" cxnId="{81064180-6A2E-4DCC-8595-DE72BECD067E}">
      <dgm:prSet/>
      <dgm:spPr/>
      <dgm:t>
        <a:bodyPr/>
        <a:lstStyle/>
        <a:p>
          <a:endParaRPr lang="pt-BR"/>
        </a:p>
      </dgm:t>
    </dgm:pt>
    <dgm:pt modelId="{DAD411EE-395C-4C32-8F38-DDB96AEA16D3}">
      <dgm:prSet phldrT="[Texto]"/>
      <dgm:spPr/>
      <dgm:t>
        <a:bodyPr/>
        <a:lstStyle/>
        <a:p>
          <a:r>
            <a:rPr lang="pt-BR" dirty="0" smtClean="0"/>
            <a:t>Mª </a:t>
          </a:r>
          <a:r>
            <a:rPr lang="pt-BR" b="1" dirty="0" smtClean="0"/>
            <a:t>IVONETE</a:t>
          </a:r>
          <a:r>
            <a:rPr lang="pt-BR" dirty="0" smtClean="0"/>
            <a:t> BEZERRA DE SÁ THIEBAUT</a:t>
          </a:r>
          <a:endParaRPr lang="pt-BR" dirty="0"/>
        </a:p>
      </dgm:t>
    </dgm:pt>
    <dgm:pt modelId="{5010AA0C-240B-42A4-8B2B-C35BB4676EE4}" type="parTrans" cxnId="{4B69B3FF-0CDF-47AE-8219-C003DDA1C916}">
      <dgm:prSet/>
      <dgm:spPr/>
      <dgm:t>
        <a:bodyPr/>
        <a:lstStyle/>
        <a:p>
          <a:endParaRPr lang="pt-BR"/>
        </a:p>
      </dgm:t>
    </dgm:pt>
    <dgm:pt modelId="{0AD47C92-8F87-45CA-ABD5-261FBDC1D7D7}" type="sibTrans" cxnId="{4B69B3FF-0CDF-47AE-8219-C003DDA1C916}">
      <dgm:prSet/>
      <dgm:spPr/>
      <dgm:t>
        <a:bodyPr/>
        <a:lstStyle/>
        <a:p>
          <a:endParaRPr lang="pt-BR"/>
        </a:p>
      </dgm:t>
    </dgm:pt>
    <dgm:pt modelId="{0D9A5B60-9B4D-489A-AAF7-B2D6DD22BA18}">
      <dgm:prSet phldrT="[Texto]"/>
      <dgm:spPr/>
      <dgm:t>
        <a:bodyPr/>
        <a:lstStyle/>
        <a:p>
          <a:r>
            <a:rPr lang="pt-BR" b="1" dirty="0" smtClean="0"/>
            <a:t>COGE-CE</a:t>
          </a:r>
          <a:endParaRPr lang="pt-BR" b="1" dirty="0"/>
        </a:p>
      </dgm:t>
    </dgm:pt>
    <dgm:pt modelId="{BBEA8BF5-D2EB-4F4F-B9F9-20609797E917}" type="parTrans" cxnId="{59BB060A-BFFA-4348-87A2-0896FE40002C}">
      <dgm:prSet/>
      <dgm:spPr/>
      <dgm:t>
        <a:bodyPr/>
        <a:lstStyle/>
        <a:p>
          <a:endParaRPr lang="pt-BR"/>
        </a:p>
      </dgm:t>
    </dgm:pt>
    <dgm:pt modelId="{F32F5D4E-5F5C-4758-9D63-4F37AAF6197E}" type="sibTrans" cxnId="{59BB060A-BFFA-4348-87A2-0896FE40002C}">
      <dgm:prSet/>
      <dgm:spPr/>
      <dgm:t>
        <a:bodyPr/>
        <a:lstStyle/>
        <a:p>
          <a:endParaRPr lang="pt-BR"/>
        </a:p>
      </dgm:t>
    </dgm:pt>
    <dgm:pt modelId="{A7727351-C18E-455B-B0BC-A3308B560EF5}">
      <dgm:prSet phldrT="[Texto]"/>
      <dgm:spPr/>
      <dgm:t>
        <a:bodyPr/>
        <a:lstStyle/>
        <a:p>
          <a:r>
            <a:rPr lang="pt-BR" b="1" dirty="0" smtClean="0"/>
            <a:t>SILVIA</a:t>
          </a:r>
          <a:r>
            <a:rPr lang="pt-BR" dirty="0" smtClean="0"/>
            <a:t> HELENA CORREIA VIDAL</a:t>
          </a:r>
          <a:endParaRPr lang="pt-BR" dirty="0"/>
        </a:p>
      </dgm:t>
    </dgm:pt>
    <dgm:pt modelId="{CBCDB80D-B530-4C9C-B9B3-19D946CC272D}" type="parTrans" cxnId="{3AE34F3C-4C2B-4A86-AD0A-9B4689CDF895}">
      <dgm:prSet/>
      <dgm:spPr/>
      <dgm:t>
        <a:bodyPr/>
        <a:lstStyle/>
        <a:p>
          <a:endParaRPr lang="pt-BR"/>
        </a:p>
      </dgm:t>
    </dgm:pt>
    <dgm:pt modelId="{E4FCC670-FEB5-4C47-A27C-ACBB9CA921F4}" type="sibTrans" cxnId="{3AE34F3C-4C2B-4A86-AD0A-9B4689CDF895}">
      <dgm:prSet/>
      <dgm:spPr/>
      <dgm:t>
        <a:bodyPr/>
        <a:lstStyle/>
        <a:p>
          <a:endParaRPr lang="pt-BR"/>
        </a:p>
      </dgm:t>
    </dgm:pt>
    <dgm:pt modelId="{0B15559A-B001-4B7B-800F-E9D82AFF77FC}">
      <dgm:prSet phldrT="[Texto]"/>
      <dgm:spPr/>
      <dgm:t>
        <a:bodyPr/>
        <a:lstStyle/>
        <a:p>
          <a:r>
            <a:rPr lang="pt-BR" b="1" dirty="0" smtClean="0"/>
            <a:t>CGE-PI</a:t>
          </a:r>
          <a:endParaRPr lang="pt-BR" b="1" dirty="0"/>
        </a:p>
      </dgm:t>
    </dgm:pt>
    <dgm:pt modelId="{7143BE9D-0B54-463C-8934-7302AC9BB271}" type="parTrans" cxnId="{58CC59F9-5330-4615-A0F4-80F3F15B8007}">
      <dgm:prSet/>
      <dgm:spPr/>
      <dgm:t>
        <a:bodyPr/>
        <a:lstStyle/>
        <a:p>
          <a:endParaRPr lang="pt-BR"/>
        </a:p>
      </dgm:t>
    </dgm:pt>
    <dgm:pt modelId="{DE26B4A5-2093-4417-8217-351F2DD441F9}" type="sibTrans" cxnId="{58CC59F9-5330-4615-A0F4-80F3F15B8007}">
      <dgm:prSet/>
      <dgm:spPr/>
      <dgm:t>
        <a:bodyPr/>
        <a:lstStyle/>
        <a:p>
          <a:endParaRPr lang="pt-BR"/>
        </a:p>
      </dgm:t>
    </dgm:pt>
    <dgm:pt modelId="{3D8D6B32-0995-4474-802E-B6FE292EEE10}">
      <dgm:prSet phldrT="[Texto]"/>
      <dgm:spPr/>
      <dgm:t>
        <a:bodyPr/>
        <a:lstStyle/>
        <a:p>
          <a:r>
            <a:rPr lang="pt-BR" b="1" i="0" dirty="0" smtClean="0"/>
            <a:t>DARCY</a:t>
          </a:r>
          <a:r>
            <a:rPr lang="pt-BR" b="0" i="0" dirty="0" smtClean="0"/>
            <a:t> SIQUEIRA ALBUQUERQUE JÚNIOR</a:t>
          </a:r>
          <a:endParaRPr lang="pt-BR" dirty="0"/>
        </a:p>
      </dgm:t>
    </dgm:pt>
    <dgm:pt modelId="{9BB428BA-A995-4893-B81E-FB49F63F385C}" type="parTrans" cxnId="{8904CADF-249E-4DBE-AED8-A31F517D833A}">
      <dgm:prSet/>
      <dgm:spPr/>
      <dgm:t>
        <a:bodyPr/>
        <a:lstStyle/>
        <a:p>
          <a:endParaRPr lang="pt-BR"/>
        </a:p>
      </dgm:t>
    </dgm:pt>
    <dgm:pt modelId="{113C134B-0DB5-4C0F-A24E-13BC2683F2C4}" type="sibTrans" cxnId="{8904CADF-249E-4DBE-AED8-A31F517D833A}">
      <dgm:prSet/>
      <dgm:spPr/>
      <dgm:t>
        <a:bodyPr/>
        <a:lstStyle/>
        <a:p>
          <a:endParaRPr lang="pt-BR"/>
        </a:p>
      </dgm:t>
    </dgm:pt>
    <dgm:pt modelId="{FCC39EBF-C1C5-4E5E-8241-2F6E69AD2E21}">
      <dgm:prSet phldrT="[Texto]"/>
      <dgm:spPr/>
      <dgm:t>
        <a:bodyPr/>
        <a:lstStyle/>
        <a:p>
          <a:r>
            <a:rPr lang="pt-BR" b="1" i="0" dirty="0" smtClean="0"/>
            <a:t>FREDERICO</a:t>
          </a:r>
          <a:r>
            <a:rPr lang="pt-BR" b="0" i="0" dirty="0" smtClean="0"/>
            <a:t> A. S. DA LUZ</a:t>
          </a:r>
          <a:endParaRPr lang="pt-BR" dirty="0"/>
        </a:p>
      </dgm:t>
    </dgm:pt>
    <dgm:pt modelId="{DA1B5BE1-2CD5-46B6-869C-C9CD3C87B305}" type="parTrans" cxnId="{8D302E19-0363-45D2-AA68-5F461F9083B4}">
      <dgm:prSet/>
      <dgm:spPr/>
      <dgm:t>
        <a:bodyPr/>
        <a:lstStyle/>
        <a:p>
          <a:endParaRPr lang="pt-BR"/>
        </a:p>
      </dgm:t>
    </dgm:pt>
    <dgm:pt modelId="{0172C08C-ED26-49AD-B776-C0FCE5729CB9}" type="sibTrans" cxnId="{8D302E19-0363-45D2-AA68-5F461F9083B4}">
      <dgm:prSet/>
      <dgm:spPr/>
      <dgm:t>
        <a:bodyPr/>
        <a:lstStyle/>
        <a:p>
          <a:endParaRPr lang="pt-BR"/>
        </a:p>
      </dgm:t>
    </dgm:pt>
    <dgm:pt modelId="{A37843AD-E5EE-4893-AF7A-A184082884B7}">
      <dgm:prSet phldrT="[Texto]"/>
      <dgm:spPr/>
      <dgm:t>
        <a:bodyPr/>
        <a:lstStyle/>
        <a:p>
          <a:r>
            <a:rPr lang="pt-BR" b="1" dirty="0" smtClean="0"/>
            <a:t>SEF/DIAG-SC</a:t>
          </a:r>
          <a:endParaRPr lang="pt-BR" b="1" dirty="0"/>
        </a:p>
      </dgm:t>
    </dgm:pt>
    <dgm:pt modelId="{9157C0FE-E751-41B9-B6E1-13ACE0053B1B}" type="parTrans" cxnId="{6EF6318E-10C9-4F25-A960-0341115EE3DC}">
      <dgm:prSet/>
      <dgm:spPr/>
      <dgm:t>
        <a:bodyPr/>
        <a:lstStyle/>
        <a:p>
          <a:endParaRPr lang="pt-BR"/>
        </a:p>
      </dgm:t>
    </dgm:pt>
    <dgm:pt modelId="{3D5DF780-1915-4E14-9696-57CEFB8325CB}" type="sibTrans" cxnId="{6EF6318E-10C9-4F25-A960-0341115EE3DC}">
      <dgm:prSet/>
      <dgm:spPr/>
      <dgm:t>
        <a:bodyPr/>
        <a:lstStyle/>
        <a:p>
          <a:endParaRPr lang="pt-BR"/>
        </a:p>
      </dgm:t>
    </dgm:pt>
    <dgm:pt modelId="{803A2757-190A-4778-AE90-670DBD92F964}">
      <dgm:prSet phldrT="[Texto]"/>
      <dgm:spPr/>
      <dgm:t>
        <a:bodyPr/>
        <a:lstStyle/>
        <a:p>
          <a:r>
            <a:rPr lang="pt-BR" b="1" i="0" dirty="0" smtClean="0"/>
            <a:t>RAPHAEL</a:t>
          </a:r>
          <a:r>
            <a:rPr lang="pt-BR" b="0" i="0" dirty="0" smtClean="0"/>
            <a:t> RODRIGUES SORÉ</a:t>
          </a:r>
          <a:endParaRPr lang="pt-BR" dirty="0"/>
        </a:p>
      </dgm:t>
    </dgm:pt>
    <dgm:pt modelId="{9012276C-7695-4CD4-9E53-B4CAC89A19B4}" type="parTrans" cxnId="{375102E3-1325-449E-8EC3-9231C6ACBABB}">
      <dgm:prSet/>
      <dgm:spPr/>
      <dgm:t>
        <a:bodyPr/>
        <a:lstStyle/>
        <a:p>
          <a:endParaRPr lang="pt-BR"/>
        </a:p>
      </dgm:t>
    </dgm:pt>
    <dgm:pt modelId="{3C2AEF96-B078-4F3E-AF5C-F002AAC772F4}" type="sibTrans" cxnId="{375102E3-1325-449E-8EC3-9231C6ACBABB}">
      <dgm:prSet/>
      <dgm:spPr/>
      <dgm:t>
        <a:bodyPr/>
        <a:lstStyle/>
        <a:p>
          <a:endParaRPr lang="pt-BR"/>
        </a:p>
      </dgm:t>
    </dgm:pt>
    <dgm:pt modelId="{B63B833F-1DE2-4A49-B862-7B1C7F6C9F84}">
      <dgm:prSet phldrT="[Texto]"/>
      <dgm:spPr/>
      <dgm:t>
        <a:bodyPr/>
        <a:lstStyle/>
        <a:p>
          <a:r>
            <a:rPr lang="pt-BR" b="1" dirty="0" smtClean="0"/>
            <a:t>CV/CGA-SP</a:t>
          </a:r>
          <a:endParaRPr lang="pt-BR" b="1" dirty="0"/>
        </a:p>
      </dgm:t>
    </dgm:pt>
    <dgm:pt modelId="{1B67DA1E-1604-412D-A1E4-CA066488F2E9}" type="parTrans" cxnId="{4D7828C1-341E-48C6-A53F-239709A2E349}">
      <dgm:prSet/>
      <dgm:spPr/>
      <dgm:t>
        <a:bodyPr/>
        <a:lstStyle/>
        <a:p>
          <a:endParaRPr lang="pt-BR"/>
        </a:p>
      </dgm:t>
    </dgm:pt>
    <dgm:pt modelId="{A137D9D2-360F-4744-AD68-32DB99D0654A}" type="sibTrans" cxnId="{4D7828C1-341E-48C6-A53F-239709A2E349}">
      <dgm:prSet/>
      <dgm:spPr/>
      <dgm:t>
        <a:bodyPr/>
        <a:lstStyle/>
        <a:p>
          <a:endParaRPr lang="pt-BR"/>
        </a:p>
      </dgm:t>
    </dgm:pt>
    <dgm:pt modelId="{438976E3-3D3C-4C54-80D5-156F7B8DEE2C}">
      <dgm:prSet phldrT="[Texto]"/>
      <dgm:spPr/>
      <dgm:t>
        <a:bodyPr/>
        <a:lstStyle/>
        <a:p>
          <a:r>
            <a:rPr lang="pt-BR" b="0" i="0" dirty="0" smtClean="0"/>
            <a:t>WILFRIDO TIRADENTES DA </a:t>
          </a:r>
          <a:r>
            <a:rPr lang="pt-BR" b="1" i="0" dirty="0" smtClean="0"/>
            <a:t>ROCHA</a:t>
          </a:r>
          <a:r>
            <a:rPr lang="pt-BR" b="0" i="0" dirty="0" smtClean="0"/>
            <a:t> NETO</a:t>
          </a:r>
          <a:endParaRPr lang="pt-BR" dirty="0"/>
        </a:p>
      </dgm:t>
    </dgm:pt>
    <dgm:pt modelId="{2D95FF59-4B25-4D12-8855-DC22EC83A1D1}" type="parTrans" cxnId="{97AE04BF-BA55-4C40-B6C7-120D0E7D37CA}">
      <dgm:prSet/>
      <dgm:spPr/>
      <dgm:t>
        <a:bodyPr/>
        <a:lstStyle/>
        <a:p>
          <a:endParaRPr lang="pt-BR"/>
        </a:p>
      </dgm:t>
    </dgm:pt>
    <dgm:pt modelId="{99EB80EE-0129-4000-95CE-C5F7D9121A57}" type="sibTrans" cxnId="{97AE04BF-BA55-4C40-B6C7-120D0E7D37CA}">
      <dgm:prSet/>
      <dgm:spPr/>
      <dgm:t>
        <a:bodyPr/>
        <a:lstStyle/>
        <a:p>
          <a:endParaRPr lang="pt-BR"/>
        </a:p>
      </dgm:t>
    </dgm:pt>
    <dgm:pt modelId="{27465DA5-D68D-4BB1-9AE1-95F91899DF5B}">
      <dgm:prSet phldrT="[Texto]"/>
      <dgm:spPr/>
      <dgm:t>
        <a:bodyPr/>
        <a:lstStyle/>
        <a:p>
          <a:r>
            <a:rPr lang="pt-BR" b="1" dirty="0" smtClean="0"/>
            <a:t>SECOT-FORTALEZA/CE</a:t>
          </a:r>
          <a:endParaRPr lang="pt-BR" b="1" dirty="0"/>
        </a:p>
      </dgm:t>
    </dgm:pt>
    <dgm:pt modelId="{603DAD5D-A68B-4E99-A83E-A5FF73291BB1}" type="parTrans" cxnId="{5C8172BF-1F03-4E71-963F-9A3ACE7C9ACB}">
      <dgm:prSet/>
      <dgm:spPr/>
      <dgm:t>
        <a:bodyPr/>
        <a:lstStyle/>
        <a:p>
          <a:endParaRPr lang="pt-BR"/>
        </a:p>
      </dgm:t>
    </dgm:pt>
    <dgm:pt modelId="{7A63A67F-65CB-4175-BAA2-199558F9B4DC}" type="sibTrans" cxnId="{5C8172BF-1F03-4E71-963F-9A3ACE7C9ACB}">
      <dgm:prSet/>
      <dgm:spPr/>
      <dgm:t>
        <a:bodyPr/>
        <a:lstStyle/>
        <a:p>
          <a:endParaRPr lang="pt-BR"/>
        </a:p>
      </dgm:t>
    </dgm:pt>
    <dgm:pt modelId="{81AB0C95-CAC6-4DA6-A3B7-CC1E949E3904}" type="pres">
      <dgm:prSet presAssocID="{EECB4105-9D5F-47F8-9FF8-15B4A8097E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AA32976-BFC0-4347-B06A-FED56606F9A5}" type="pres">
      <dgm:prSet presAssocID="{BFE384E6-B3BC-4CB6-BEC3-DCEDC0AE813E}" presName="linNode" presStyleCnt="0"/>
      <dgm:spPr/>
    </dgm:pt>
    <dgm:pt modelId="{EAB23C56-38AB-4426-8565-5B41461E6AAB}" type="pres">
      <dgm:prSet presAssocID="{BFE384E6-B3BC-4CB6-BEC3-DCEDC0AE813E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62C5E6-F489-456F-A11F-F05A275AF768}" type="pres">
      <dgm:prSet presAssocID="{BFE384E6-B3BC-4CB6-BEC3-DCEDC0AE813E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A93A2C-326D-4F3B-899F-B629479B7440}" type="pres">
      <dgm:prSet presAssocID="{79100F8C-6082-4C87-B881-DAFC21B913E3}" presName="sp" presStyleCnt="0"/>
      <dgm:spPr/>
    </dgm:pt>
    <dgm:pt modelId="{FFB571E2-0A83-4217-9147-FE2DAC4070BF}" type="pres">
      <dgm:prSet presAssocID="{0D9A5B60-9B4D-489A-AAF7-B2D6DD22BA18}" presName="linNode" presStyleCnt="0"/>
      <dgm:spPr/>
    </dgm:pt>
    <dgm:pt modelId="{9B3CAC27-F24E-43BD-B1FA-5828F420804F}" type="pres">
      <dgm:prSet presAssocID="{0D9A5B60-9B4D-489A-AAF7-B2D6DD22BA18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6F5A86-C1BE-464D-BEF4-D83C3AAACDD1}" type="pres">
      <dgm:prSet presAssocID="{0D9A5B60-9B4D-489A-AAF7-B2D6DD22BA18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462437-C103-49A9-AC81-F50243280D54}" type="pres">
      <dgm:prSet presAssocID="{F32F5D4E-5F5C-4758-9D63-4F37AAF6197E}" presName="sp" presStyleCnt="0"/>
      <dgm:spPr/>
    </dgm:pt>
    <dgm:pt modelId="{A408ED94-9B8A-4831-B8F0-B9C5314F1F8A}" type="pres">
      <dgm:prSet presAssocID="{0B15559A-B001-4B7B-800F-E9D82AFF77FC}" presName="linNode" presStyleCnt="0"/>
      <dgm:spPr/>
    </dgm:pt>
    <dgm:pt modelId="{2FE584F1-B918-4A89-ADAA-8E3889611ECC}" type="pres">
      <dgm:prSet presAssocID="{0B15559A-B001-4B7B-800F-E9D82AFF77FC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F2CA12-6310-404F-B27C-4796B9885F4A}" type="pres">
      <dgm:prSet presAssocID="{0B15559A-B001-4B7B-800F-E9D82AFF77FC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84C8E4-3A68-49F4-A048-4C859307B033}" type="pres">
      <dgm:prSet presAssocID="{DE26B4A5-2093-4417-8217-351F2DD441F9}" presName="sp" presStyleCnt="0"/>
      <dgm:spPr/>
    </dgm:pt>
    <dgm:pt modelId="{25BD0BFB-B0E9-4383-9052-5EC09829B5A0}" type="pres">
      <dgm:prSet presAssocID="{A37843AD-E5EE-4893-AF7A-A184082884B7}" presName="linNode" presStyleCnt="0"/>
      <dgm:spPr/>
    </dgm:pt>
    <dgm:pt modelId="{65057BB6-3FB3-41AE-AC4F-605A40772140}" type="pres">
      <dgm:prSet presAssocID="{A37843AD-E5EE-4893-AF7A-A184082884B7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24EC3F-30BC-4F3F-B966-14B8FD6B0A09}" type="pres">
      <dgm:prSet presAssocID="{A37843AD-E5EE-4893-AF7A-A184082884B7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C056F1-875D-48D7-B15B-0D286364F419}" type="pres">
      <dgm:prSet presAssocID="{3D5DF780-1915-4E14-9696-57CEFB8325CB}" presName="sp" presStyleCnt="0"/>
      <dgm:spPr/>
    </dgm:pt>
    <dgm:pt modelId="{6B7ADFDF-90D6-4296-A8CA-518697818AAC}" type="pres">
      <dgm:prSet presAssocID="{B63B833F-1DE2-4A49-B862-7B1C7F6C9F84}" presName="linNode" presStyleCnt="0"/>
      <dgm:spPr/>
    </dgm:pt>
    <dgm:pt modelId="{44B8A3AB-6B0B-4247-8E91-B7189F612153}" type="pres">
      <dgm:prSet presAssocID="{B63B833F-1DE2-4A49-B862-7B1C7F6C9F84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1D8A06-B886-4B1A-9F81-17E5EEC88848}" type="pres">
      <dgm:prSet presAssocID="{B63B833F-1DE2-4A49-B862-7B1C7F6C9F84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28CBB5-C14C-4FDB-8E92-D0BC586D9959}" type="pres">
      <dgm:prSet presAssocID="{A137D9D2-360F-4744-AD68-32DB99D0654A}" presName="sp" presStyleCnt="0"/>
      <dgm:spPr/>
    </dgm:pt>
    <dgm:pt modelId="{1202CBD9-8781-4F84-A6CA-8E175BFF6304}" type="pres">
      <dgm:prSet presAssocID="{27465DA5-D68D-4BB1-9AE1-95F91899DF5B}" presName="linNode" presStyleCnt="0"/>
      <dgm:spPr/>
    </dgm:pt>
    <dgm:pt modelId="{40936B10-FD5A-454A-ACE4-8D280083F7E3}" type="pres">
      <dgm:prSet presAssocID="{27465DA5-D68D-4BB1-9AE1-95F91899DF5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1E9CDE-71A9-4DE4-9068-5E362B9821ED}" type="pres">
      <dgm:prSet presAssocID="{27465DA5-D68D-4BB1-9AE1-95F91899DF5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D7780F-4D6F-4E20-BAEF-9F41D8794214}" type="presOf" srcId="{B63B833F-1DE2-4A49-B862-7B1C7F6C9F84}" destId="{44B8A3AB-6B0B-4247-8E91-B7189F612153}" srcOrd="0" destOrd="0" presId="urn:microsoft.com/office/officeart/2005/8/layout/vList5"/>
    <dgm:cxn modelId="{32FA1A51-664D-4DBE-A68E-AFD2D842A1FA}" type="presOf" srcId="{438976E3-3D3C-4C54-80D5-156F7B8DEE2C}" destId="{131E9CDE-71A9-4DE4-9068-5E362B9821ED}" srcOrd="0" destOrd="0" presId="urn:microsoft.com/office/officeart/2005/8/layout/vList5"/>
    <dgm:cxn modelId="{C47E9CAB-AFCB-4F43-A139-21BEDF2AF5E4}" type="presOf" srcId="{A7727351-C18E-455B-B0BC-A3308B560EF5}" destId="{956F5A86-C1BE-464D-BEF4-D83C3AAACDD1}" srcOrd="0" destOrd="0" presId="urn:microsoft.com/office/officeart/2005/8/layout/vList5"/>
    <dgm:cxn modelId="{5C8172BF-1F03-4E71-963F-9A3ACE7C9ACB}" srcId="{EECB4105-9D5F-47F8-9FF8-15B4A8097E3E}" destId="{27465DA5-D68D-4BB1-9AE1-95F91899DF5B}" srcOrd="5" destOrd="0" parTransId="{603DAD5D-A68B-4E99-A83E-A5FF73291BB1}" sibTransId="{7A63A67F-65CB-4175-BAA2-199558F9B4DC}"/>
    <dgm:cxn modelId="{CF7141DE-4478-49E3-979B-3D09CE54DB63}" type="presOf" srcId="{27465DA5-D68D-4BB1-9AE1-95F91899DF5B}" destId="{40936B10-FD5A-454A-ACE4-8D280083F7E3}" srcOrd="0" destOrd="0" presId="urn:microsoft.com/office/officeart/2005/8/layout/vList5"/>
    <dgm:cxn modelId="{59BB060A-BFFA-4348-87A2-0896FE40002C}" srcId="{EECB4105-9D5F-47F8-9FF8-15B4A8097E3E}" destId="{0D9A5B60-9B4D-489A-AAF7-B2D6DD22BA18}" srcOrd="1" destOrd="0" parTransId="{BBEA8BF5-D2EB-4F4F-B9F9-20609797E917}" sibTransId="{F32F5D4E-5F5C-4758-9D63-4F37AAF6197E}"/>
    <dgm:cxn modelId="{B6777C2A-1316-4EBA-9C5A-F9BD54FEE412}" type="presOf" srcId="{0B15559A-B001-4B7B-800F-E9D82AFF77FC}" destId="{2FE584F1-B918-4A89-ADAA-8E3889611ECC}" srcOrd="0" destOrd="0" presId="urn:microsoft.com/office/officeart/2005/8/layout/vList5"/>
    <dgm:cxn modelId="{267B7FE7-5860-42B9-8C1E-240B85DD13CA}" type="presOf" srcId="{FCC39EBF-C1C5-4E5E-8241-2F6E69AD2E21}" destId="{C624EC3F-30BC-4F3F-B966-14B8FD6B0A09}" srcOrd="0" destOrd="0" presId="urn:microsoft.com/office/officeart/2005/8/layout/vList5"/>
    <dgm:cxn modelId="{8D302E19-0363-45D2-AA68-5F461F9083B4}" srcId="{A37843AD-E5EE-4893-AF7A-A184082884B7}" destId="{FCC39EBF-C1C5-4E5E-8241-2F6E69AD2E21}" srcOrd="0" destOrd="0" parTransId="{DA1B5BE1-2CD5-46B6-869C-C9CD3C87B305}" sibTransId="{0172C08C-ED26-49AD-B776-C0FCE5729CB9}"/>
    <dgm:cxn modelId="{3D24A362-1088-4A52-903D-D0C2B32B26EC}" type="presOf" srcId="{BFE384E6-B3BC-4CB6-BEC3-DCEDC0AE813E}" destId="{EAB23C56-38AB-4426-8565-5B41461E6AAB}" srcOrd="0" destOrd="0" presId="urn:microsoft.com/office/officeart/2005/8/layout/vList5"/>
    <dgm:cxn modelId="{8904CADF-249E-4DBE-AED8-A31F517D833A}" srcId="{0B15559A-B001-4B7B-800F-E9D82AFF77FC}" destId="{3D8D6B32-0995-4474-802E-B6FE292EEE10}" srcOrd="0" destOrd="0" parTransId="{9BB428BA-A995-4893-B81E-FB49F63F385C}" sibTransId="{113C134B-0DB5-4C0F-A24E-13BC2683F2C4}"/>
    <dgm:cxn modelId="{87FD4302-258F-49C6-8C10-3EAD1988DB0B}" type="presOf" srcId="{803A2757-190A-4778-AE90-670DBD92F964}" destId="{E31D8A06-B886-4B1A-9F81-17E5EEC88848}" srcOrd="0" destOrd="0" presId="urn:microsoft.com/office/officeart/2005/8/layout/vList5"/>
    <dgm:cxn modelId="{3AE34F3C-4C2B-4A86-AD0A-9B4689CDF895}" srcId="{0D9A5B60-9B4D-489A-AAF7-B2D6DD22BA18}" destId="{A7727351-C18E-455B-B0BC-A3308B560EF5}" srcOrd="0" destOrd="0" parTransId="{CBCDB80D-B530-4C9C-B9B3-19D946CC272D}" sibTransId="{E4FCC670-FEB5-4C47-A27C-ACBB9CA921F4}"/>
    <dgm:cxn modelId="{5FEA85BC-18C5-490F-B102-452138D47209}" type="presOf" srcId="{DAD411EE-395C-4C32-8F38-DDB96AEA16D3}" destId="{0262C5E6-F489-456F-A11F-F05A275AF768}" srcOrd="0" destOrd="0" presId="urn:microsoft.com/office/officeart/2005/8/layout/vList5"/>
    <dgm:cxn modelId="{33E8C08A-B61E-49DD-AA60-E430C9A3B2E4}" type="presOf" srcId="{3D8D6B32-0995-4474-802E-B6FE292EEE10}" destId="{6AF2CA12-6310-404F-B27C-4796B9885F4A}" srcOrd="0" destOrd="0" presId="urn:microsoft.com/office/officeart/2005/8/layout/vList5"/>
    <dgm:cxn modelId="{4B69B3FF-0CDF-47AE-8219-C003DDA1C916}" srcId="{BFE384E6-B3BC-4CB6-BEC3-DCEDC0AE813E}" destId="{DAD411EE-395C-4C32-8F38-DDB96AEA16D3}" srcOrd="0" destOrd="0" parTransId="{5010AA0C-240B-42A4-8B2B-C35BB4676EE4}" sibTransId="{0AD47C92-8F87-45CA-ABD5-261FBDC1D7D7}"/>
    <dgm:cxn modelId="{06DC8429-26FF-4B26-B0C6-16D30C656529}" type="presOf" srcId="{EECB4105-9D5F-47F8-9FF8-15B4A8097E3E}" destId="{81AB0C95-CAC6-4DA6-A3B7-CC1E949E3904}" srcOrd="0" destOrd="0" presId="urn:microsoft.com/office/officeart/2005/8/layout/vList5"/>
    <dgm:cxn modelId="{C4A03EEC-5459-4458-9D90-B19AC01F1644}" type="presOf" srcId="{A37843AD-E5EE-4893-AF7A-A184082884B7}" destId="{65057BB6-3FB3-41AE-AC4F-605A40772140}" srcOrd="0" destOrd="0" presId="urn:microsoft.com/office/officeart/2005/8/layout/vList5"/>
    <dgm:cxn modelId="{375102E3-1325-449E-8EC3-9231C6ACBABB}" srcId="{B63B833F-1DE2-4A49-B862-7B1C7F6C9F84}" destId="{803A2757-190A-4778-AE90-670DBD92F964}" srcOrd="0" destOrd="0" parTransId="{9012276C-7695-4CD4-9E53-B4CAC89A19B4}" sibTransId="{3C2AEF96-B078-4F3E-AF5C-F002AAC772F4}"/>
    <dgm:cxn modelId="{81064180-6A2E-4DCC-8595-DE72BECD067E}" srcId="{EECB4105-9D5F-47F8-9FF8-15B4A8097E3E}" destId="{BFE384E6-B3BC-4CB6-BEC3-DCEDC0AE813E}" srcOrd="0" destOrd="0" parTransId="{4D34107F-5CD9-416A-AF36-245FAEB74EFB}" sibTransId="{79100F8C-6082-4C87-B881-DAFC21B913E3}"/>
    <dgm:cxn modelId="{97AE04BF-BA55-4C40-B6C7-120D0E7D37CA}" srcId="{27465DA5-D68D-4BB1-9AE1-95F91899DF5B}" destId="{438976E3-3D3C-4C54-80D5-156F7B8DEE2C}" srcOrd="0" destOrd="0" parTransId="{2D95FF59-4B25-4D12-8855-DC22EC83A1D1}" sibTransId="{99EB80EE-0129-4000-95CE-C5F7D9121A57}"/>
    <dgm:cxn modelId="{CED7292F-12CE-4219-B224-EFE0F423743E}" type="presOf" srcId="{0D9A5B60-9B4D-489A-AAF7-B2D6DD22BA18}" destId="{9B3CAC27-F24E-43BD-B1FA-5828F420804F}" srcOrd="0" destOrd="0" presId="urn:microsoft.com/office/officeart/2005/8/layout/vList5"/>
    <dgm:cxn modelId="{58CC59F9-5330-4615-A0F4-80F3F15B8007}" srcId="{EECB4105-9D5F-47F8-9FF8-15B4A8097E3E}" destId="{0B15559A-B001-4B7B-800F-E9D82AFF77FC}" srcOrd="2" destOrd="0" parTransId="{7143BE9D-0B54-463C-8934-7302AC9BB271}" sibTransId="{DE26B4A5-2093-4417-8217-351F2DD441F9}"/>
    <dgm:cxn modelId="{4D7828C1-341E-48C6-A53F-239709A2E349}" srcId="{EECB4105-9D5F-47F8-9FF8-15B4A8097E3E}" destId="{B63B833F-1DE2-4A49-B862-7B1C7F6C9F84}" srcOrd="4" destOrd="0" parTransId="{1B67DA1E-1604-412D-A1E4-CA066488F2E9}" sibTransId="{A137D9D2-360F-4744-AD68-32DB99D0654A}"/>
    <dgm:cxn modelId="{6EF6318E-10C9-4F25-A960-0341115EE3DC}" srcId="{EECB4105-9D5F-47F8-9FF8-15B4A8097E3E}" destId="{A37843AD-E5EE-4893-AF7A-A184082884B7}" srcOrd="3" destOrd="0" parTransId="{9157C0FE-E751-41B9-B6E1-13ACE0053B1B}" sibTransId="{3D5DF780-1915-4E14-9696-57CEFB8325CB}"/>
    <dgm:cxn modelId="{1BE6C992-9832-4BFA-B665-CB2725600C06}" type="presParOf" srcId="{81AB0C95-CAC6-4DA6-A3B7-CC1E949E3904}" destId="{7AA32976-BFC0-4347-B06A-FED56606F9A5}" srcOrd="0" destOrd="0" presId="urn:microsoft.com/office/officeart/2005/8/layout/vList5"/>
    <dgm:cxn modelId="{1BE48081-435D-4F7A-8D27-8C221C70B69F}" type="presParOf" srcId="{7AA32976-BFC0-4347-B06A-FED56606F9A5}" destId="{EAB23C56-38AB-4426-8565-5B41461E6AAB}" srcOrd="0" destOrd="0" presId="urn:microsoft.com/office/officeart/2005/8/layout/vList5"/>
    <dgm:cxn modelId="{80862BA9-05C6-40DA-B9EC-7A5F1B326892}" type="presParOf" srcId="{7AA32976-BFC0-4347-B06A-FED56606F9A5}" destId="{0262C5E6-F489-456F-A11F-F05A275AF768}" srcOrd="1" destOrd="0" presId="urn:microsoft.com/office/officeart/2005/8/layout/vList5"/>
    <dgm:cxn modelId="{197E3163-17A1-4349-A37F-DD0E76234760}" type="presParOf" srcId="{81AB0C95-CAC6-4DA6-A3B7-CC1E949E3904}" destId="{DEA93A2C-326D-4F3B-899F-B629479B7440}" srcOrd="1" destOrd="0" presId="urn:microsoft.com/office/officeart/2005/8/layout/vList5"/>
    <dgm:cxn modelId="{D56B222A-ED01-4D01-8100-3948416E413A}" type="presParOf" srcId="{81AB0C95-CAC6-4DA6-A3B7-CC1E949E3904}" destId="{FFB571E2-0A83-4217-9147-FE2DAC4070BF}" srcOrd="2" destOrd="0" presId="urn:microsoft.com/office/officeart/2005/8/layout/vList5"/>
    <dgm:cxn modelId="{1E4DC415-6E67-4195-B95C-182ABAB7FF44}" type="presParOf" srcId="{FFB571E2-0A83-4217-9147-FE2DAC4070BF}" destId="{9B3CAC27-F24E-43BD-B1FA-5828F420804F}" srcOrd="0" destOrd="0" presId="urn:microsoft.com/office/officeart/2005/8/layout/vList5"/>
    <dgm:cxn modelId="{9F615497-B5D2-4075-900B-1A2FEC89408F}" type="presParOf" srcId="{FFB571E2-0A83-4217-9147-FE2DAC4070BF}" destId="{956F5A86-C1BE-464D-BEF4-D83C3AAACDD1}" srcOrd="1" destOrd="0" presId="urn:microsoft.com/office/officeart/2005/8/layout/vList5"/>
    <dgm:cxn modelId="{30F4B707-0F83-43E2-987A-7F73331DEBF4}" type="presParOf" srcId="{81AB0C95-CAC6-4DA6-A3B7-CC1E949E3904}" destId="{86462437-C103-49A9-AC81-F50243280D54}" srcOrd="3" destOrd="0" presId="urn:microsoft.com/office/officeart/2005/8/layout/vList5"/>
    <dgm:cxn modelId="{9596351D-7A32-4842-BBA2-40F862FF253C}" type="presParOf" srcId="{81AB0C95-CAC6-4DA6-A3B7-CC1E949E3904}" destId="{A408ED94-9B8A-4831-B8F0-B9C5314F1F8A}" srcOrd="4" destOrd="0" presId="urn:microsoft.com/office/officeart/2005/8/layout/vList5"/>
    <dgm:cxn modelId="{C2C63CEE-64DA-4AF9-B7D9-9DE30275DEA9}" type="presParOf" srcId="{A408ED94-9B8A-4831-B8F0-B9C5314F1F8A}" destId="{2FE584F1-B918-4A89-ADAA-8E3889611ECC}" srcOrd="0" destOrd="0" presId="urn:microsoft.com/office/officeart/2005/8/layout/vList5"/>
    <dgm:cxn modelId="{FE5745A9-EA65-4F89-BC4B-FFFBA9180AEF}" type="presParOf" srcId="{A408ED94-9B8A-4831-B8F0-B9C5314F1F8A}" destId="{6AF2CA12-6310-404F-B27C-4796B9885F4A}" srcOrd="1" destOrd="0" presId="urn:microsoft.com/office/officeart/2005/8/layout/vList5"/>
    <dgm:cxn modelId="{D7FC0565-45B8-483E-A157-69B7020E85E6}" type="presParOf" srcId="{81AB0C95-CAC6-4DA6-A3B7-CC1E949E3904}" destId="{7E84C8E4-3A68-49F4-A048-4C859307B033}" srcOrd="5" destOrd="0" presId="urn:microsoft.com/office/officeart/2005/8/layout/vList5"/>
    <dgm:cxn modelId="{5271C6D3-91CE-47F4-9529-EBDC7CE9C9BD}" type="presParOf" srcId="{81AB0C95-CAC6-4DA6-A3B7-CC1E949E3904}" destId="{25BD0BFB-B0E9-4383-9052-5EC09829B5A0}" srcOrd="6" destOrd="0" presId="urn:microsoft.com/office/officeart/2005/8/layout/vList5"/>
    <dgm:cxn modelId="{1BC87063-2D94-4CE8-9E7B-D0F0C283F52D}" type="presParOf" srcId="{25BD0BFB-B0E9-4383-9052-5EC09829B5A0}" destId="{65057BB6-3FB3-41AE-AC4F-605A40772140}" srcOrd="0" destOrd="0" presId="urn:microsoft.com/office/officeart/2005/8/layout/vList5"/>
    <dgm:cxn modelId="{70150887-17E1-4C35-976C-C952BAA5BA65}" type="presParOf" srcId="{25BD0BFB-B0E9-4383-9052-5EC09829B5A0}" destId="{C624EC3F-30BC-4F3F-B966-14B8FD6B0A09}" srcOrd="1" destOrd="0" presId="urn:microsoft.com/office/officeart/2005/8/layout/vList5"/>
    <dgm:cxn modelId="{9A70943C-E411-4ADB-9E36-A598FB9B8382}" type="presParOf" srcId="{81AB0C95-CAC6-4DA6-A3B7-CC1E949E3904}" destId="{38C056F1-875D-48D7-B15B-0D286364F419}" srcOrd="7" destOrd="0" presId="urn:microsoft.com/office/officeart/2005/8/layout/vList5"/>
    <dgm:cxn modelId="{92957E3E-E9A3-4A19-A7AD-0420552C087D}" type="presParOf" srcId="{81AB0C95-CAC6-4DA6-A3B7-CC1E949E3904}" destId="{6B7ADFDF-90D6-4296-A8CA-518697818AAC}" srcOrd="8" destOrd="0" presId="urn:microsoft.com/office/officeart/2005/8/layout/vList5"/>
    <dgm:cxn modelId="{9F405433-028E-4649-84D8-E5E48F2512C6}" type="presParOf" srcId="{6B7ADFDF-90D6-4296-A8CA-518697818AAC}" destId="{44B8A3AB-6B0B-4247-8E91-B7189F612153}" srcOrd="0" destOrd="0" presId="urn:microsoft.com/office/officeart/2005/8/layout/vList5"/>
    <dgm:cxn modelId="{0312D786-47ED-4E54-84FF-3F76409E3C99}" type="presParOf" srcId="{6B7ADFDF-90D6-4296-A8CA-518697818AAC}" destId="{E31D8A06-B886-4B1A-9F81-17E5EEC88848}" srcOrd="1" destOrd="0" presId="urn:microsoft.com/office/officeart/2005/8/layout/vList5"/>
    <dgm:cxn modelId="{28291D04-8F75-4C25-B639-238F3E60464E}" type="presParOf" srcId="{81AB0C95-CAC6-4DA6-A3B7-CC1E949E3904}" destId="{BE28CBB5-C14C-4FDB-8E92-D0BC586D9959}" srcOrd="9" destOrd="0" presId="urn:microsoft.com/office/officeart/2005/8/layout/vList5"/>
    <dgm:cxn modelId="{50689DED-BE0F-410D-A0C5-76A365966862}" type="presParOf" srcId="{81AB0C95-CAC6-4DA6-A3B7-CC1E949E3904}" destId="{1202CBD9-8781-4F84-A6CA-8E175BFF6304}" srcOrd="10" destOrd="0" presId="urn:microsoft.com/office/officeart/2005/8/layout/vList5"/>
    <dgm:cxn modelId="{10862B8B-E600-4BFF-BBE4-9DD74922868C}" type="presParOf" srcId="{1202CBD9-8781-4F84-A6CA-8E175BFF6304}" destId="{40936B10-FD5A-454A-ACE4-8D280083F7E3}" srcOrd="0" destOrd="0" presId="urn:microsoft.com/office/officeart/2005/8/layout/vList5"/>
    <dgm:cxn modelId="{EDA372D1-9AA8-448A-BCCB-A386B896054D}" type="presParOf" srcId="{1202CBD9-8781-4F84-A6CA-8E175BFF6304}" destId="{131E9CDE-71A9-4DE4-9068-5E362B9821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F86EF-144A-4793-953A-7B44AAEB77D5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B59A295-92C3-4906-8B62-763012A3CAD5}">
      <dgm:prSet phldrT="[Texto]" custT="1"/>
      <dgm:spPr/>
      <dgm:t>
        <a:bodyPr/>
        <a:lstStyle/>
        <a:p>
          <a:r>
            <a:rPr lang="pt-BR" sz="1800" b="1" dirty="0" smtClean="0"/>
            <a:t>AGO/14</a:t>
          </a:r>
        </a:p>
        <a:p>
          <a:r>
            <a:rPr lang="pt-BR" sz="1500" dirty="0" smtClean="0"/>
            <a:t>12ª RTC-RJ</a:t>
          </a:r>
        </a:p>
        <a:p>
          <a:r>
            <a:rPr lang="pt-BR" sz="1500" dirty="0" smtClean="0"/>
            <a:t>Entrega de Documento: Informações Preliminares para a  Preparação do Projeto de Apoio ao Fortalecimento do Controle Interno Governamental</a:t>
          </a:r>
          <a:endParaRPr lang="pt-BR" sz="1500" dirty="0"/>
        </a:p>
      </dgm:t>
    </dgm:pt>
    <dgm:pt modelId="{B0CAEAED-223E-4877-A0EA-DC3A10A9178D}" type="parTrans" cxnId="{040F7086-02A7-4273-B931-44F0581B7734}">
      <dgm:prSet/>
      <dgm:spPr/>
      <dgm:t>
        <a:bodyPr/>
        <a:lstStyle/>
        <a:p>
          <a:endParaRPr lang="pt-BR"/>
        </a:p>
      </dgm:t>
    </dgm:pt>
    <dgm:pt modelId="{2F275A58-9E82-4BFB-98B4-5E5CC5AE7E95}" type="sibTrans" cxnId="{040F7086-02A7-4273-B931-44F0581B7734}">
      <dgm:prSet/>
      <dgm:spPr/>
      <dgm:t>
        <a:bodyPr/>
        <a:lstStyle/>
        <a:p>
          <a:endParaRPr lang="pt-BR"/>
        </a:p>
      </dgm:t>
    </dgm:pt>
    <dgm:pt modelId="{06462B5C-053B-4CE0-AF6B-EFBC11438988}">
      <dgm:prSet phldrT="[Texto]" custT="1"/>
      <dgm:spPr/>
      <dgm:t>
        <a:bodyPr/>
        <a:lstStyle/>
        <a:p>
          <a:r>
            <a:rPr lang="pt-BR" sz="1600" b="1" dirty="0" smtClean="0"/>
            <a:t>NOV/14</a:t>
          </a:r>
        </a:p>
        <a:p>
          <a:r>
            <a:rPr lang="pt-BR" sz="1600" dirty="0" smtClean="0"/>
            <a:t>Banco Mundial  autoriza a contratação de Consultoria para Avaliação do Ambiente de Controle Interno das </a:t>
          </a:r>
          <a:r>
            <a:rPr lang="pt-BR" sz="1600" dirty="0" err="1" smtClean="0"/>
            <a:t>CGEs</a:t>
          </a:r>
          <a:endParaRPr lang="pt-BR" sz="1600" dirty="0"/>
        </a:p>
      </dgm:t>
    </dgm:pt>
    <dgm:pt modelId="{1C6FE145-7479-4311-9432-BF6BE51EC925}" type="parTrans" cxnId="{5380F232-EEEC-440E-89F6-BA4A0F06CB26}">
      <dgm:prSet/>
      <dgm:spPr/>
      <dgm:t>
        <a:bodyPr/>
        <a:lstStyle/>
        <a:p>
          <a:endParaRPr lang="pt-BR"/>
        </a:p>
      </dgm:t>
    </dgm:pt>
    <dgm:pt modelId="{639C6458-9424-4B1A-893A-8766A70697B6}" type="sibTrans" cxnId="{5380F232-EEEC-440E-89F6-BA4A0F06CB26}">
      <dgm:prSet/>
      <dgm:spPr/>
      <dgm:t>
        <a:bodyPr/>
        <a:lstStyle/>
        <a:p>
          <a:endParaRPr lang="pt-BR"/>
        </a:p>
      </dgm:t>
    </dgm:pt>
    <dgm:pt modelId="{6B37FFE8-7164-4550-9E27-E0C4F0D42E9C}">
      <dgm:prSet phldrT="[Texto]" custT="1"/>
      <dgm:spPr/>
      <dgm:t>
        <a:bodyPr/>
        <a:lstStyle/>
        <a:p>
          <a:r>
            <a:rPr lang="pt-BR" sz="1600" b="1" dirty="0" smtClean="0"/>
            <a:t>NOV/14</a:t>
          </a:r>
        </a:p>
        <a:p>
          <a:r>
            <a:rPr lang="pt-BR" sz="1600" dirty="0" smtClean="0"/>
            <a:t>13ª RTC-Recife</a:t>
          </a:r>
        </a:p>
        <a:p>
          <a:r>
            <a:rPr lang="pt-BR" sz="1600" dirty="0" smtClean="0"/>
            <a:t>Definir Ações/Atuação do </a:t>
          </a:r>
          <a:r>
            <a:rPr lang="pt-BR" sz="1600" dirty="0" err="1" smtClean="0"/>
            <a:t>Conaci</a:t>
          </a:r>
          <a:r>
            <a:rPr lang="pt-BR" sz="1600" dirty="0" smtClean="0"/>
            <a:t>  e Órgãos de Controle</a:t>
          </a:r>
          <a:endParaRPr lang="pt-BR" sz="1600" dirty="0"/>
        </a:p>
      </dgm:t>
    </dgm:pt>
    <dgm:pt modelId="{88E92244-9083-486E-940E-7FF13F4766F5}" type="parTrans" cxnId="{EB5E2CF8-4E5F-4080-BC18-0CB00896E917}">
      <dgm:prSet/>
      <dgm:spPr/>
      <dgm:t>
        <a:bodyPr/>
        <a:lstStyle/>
        <a:p>
          <a:endParaRPr lang="pt-BR"/>
        </a:p>
      </dgm:t>
    </dgm:pt>
    <dgm:pt modelId="{41E87D9D-0F9A-4C4F-9343-2DBCDFDFE6D4}" type="sibTrans" cxnId="{EB5E2CF8-4E5F-4080-BC18-0CB00896E917}">
      <dgm:prSet/>
      <dgm:spPr/>
      <dgm:t>
        <a:bodyPr/>
        <a:lstStyle/>
        <a:p>
          <a:endParaRPr lang="pt-BR"/>
        </a:p>
      </dgm:t>
    </dgm:pt>
    <dgm:pt modelId="{BCAE5EA0-6571-4B45-B0E7-FC489B0D11A4}">
      <dgm:prSet phldrT="[Texto]" custT="1"/>
      <dgm:spPr/>
      <dgm:t>
        <a:bodyPr/>
        <a:lstStyle/>
        <a:p>
          <a:r>
            <a:rPr lang="pt-BR" sz="1800" b="1" dirty="0" smtClean="0"/>
            <a:t>JUL/14</a:t>
          </a:r>
          <a:endParaRPr lang="pt-BR" sz="900" b="1" dirty="0" smtClean="0"/>
        </a:p>
        <a:p>
          <a:r>
            <a:rPr lang="pt-BR" sz="1600" dirty="0" smtClean="0"/>
            <a:t>Reunião Brasília Apresentação da Proposta de Parceria </a:t>
          </a:r>
          <a:r>
            <a:rPr lang="pt-BR" sz="1600" dirty="0" err="1" smtClean="0"/>
            <a:t>Conaci</a:t>
          </a:r>
          <a:r>
            <a:rPr lang="pt-BR" sz="1600" dirty="0" smtClean="0"/>
            <a:t> x Banco Mundial</a:t>
          </a:r>
          <a:endParaRPr lang="pt-BR" sz="1600" dirty="0"/>
        </a:p>
      </dgm:t>
    </dgm:pt>
    <dgm:pt modelId="{46DC3D4D-E3F7-42A7-B934-01841CC3A9EA}" type="parTrans" cxnId="{84BAD473-4496-4252-AB8D-40F9B877CDCD}">
      <dgm:prSet/>
      <dgm:spPr/>
      <dgm:t>
        <a:bodyPr/>
        <a:lstStyle/>
        <a:p>
          <a:endParaRPr lang="pt-BR"/>
        </a:p>
      </dgm:t>
    </dgm:pt>
    <dgm:pt modelId="{7B47D79E-A2E2-47AC-B911-70C9CFB87571}" type="sibTrans" cxnId="{84BAD473-4496-4252-AB8D-40F9B877CDCD}">
      <dgm:prSet/>
      <dgm:spPr/>
      <dgm:t>
        <a:bodyPr/>
        <a:lstStyle/>
        <a:p>
          <a:endParaRPr lang="pt-BR"/>
        </a:p>
      </dgm:t>
    </dgm:pt>
    <dgm:pt modelId="{D69E0F26-D8BE-4219-9B0C-D5894954CE3C}">
      <dgm:prSet phldrT="[Texto]" custT="1"/>
      <dgm:spPr/>
      <dgm:t>
        <a:bodyPr/>
        <a:lstStyle/>
        <a:p>
          <a:r>
            <a:rPr lang="pt-BR" sz="1800" b="1" dirty="0" smtClean="0"/>
            <a:t>MAI/14</a:t>
          </a:r>
          <a:endParaRPr lang="pt-BR" sz="900" b="1" dirty="0" smtClean="0"/>
        </a:p>
        <a:p>
          <a:r>
            <a:rPr lang="pt-BR" sz="1600" dirty="0" smtClean="0"/>
            <a:t>Seminário CI – Foz do Iguaçu</a:t>
          </a:r>
        </a:p>
        <a:p>
          <a:r>
            <a:rPr lang="pt-BR" sz="1600" dirty="0" smtClean="0"/>
            <a:t>GT Banco Mundial</a:t>
          </a:r>
          <a:endParaRPr lang="pt-BR" sz="1600" dirty="0"/>
        </a:p>
      </dgm:t>
    </dgm:pt>
    <dgm:pt modelId="{9A1D4619-7AA3-4ABF-8CB2-BEE246F5A88D}" type="parTrans" cxnId="{A7732B99-8C76-4DFD-9AF3-9F8658560BB1}">
      <dgm:prSet/>
      <dgm:spPr/>
      <dgm:t>
        <a:bodyPr/>
        <a:lstStyle/>
        <a:p>
          <a:endParaRPr lang="pt-BR"/>
        </a:p>
      </dgm:t>
    </dgm:pt>
    <dgm:pt modelId="{29444681-48BD-431C-8481-4EFB41957BE5}" type="sibTrans" cxnId="{A7732B99-8C76-4DFD-9AF3-9F8658560BB1}">
      <dgm:prSet/>
      <dgm:spPr/>
      <dgm:t>
        <a:bodyPr/>
        <a:lstStyle/>
        <a:p>
          <a:endParaRPr lang="pt-BR"/>
        </a:p>
      </dgm:t>
    </dgm:pt>
    <dgm:pt modelId="{DCD62C1E-4438-40F9-8423-8CC723E11F9A}" type="pres">
      <dgm:prSet presAssocID="{7D4F86EF-144A-4793-953A-7B44AAEB77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F1E13BE-9C7F-45CF-B9BC-2F849F2E9FC7}" type="pres">
      <dgm:prSet presAssocID="{D69E0F26-D8BE-4219-9B0C-D5894954CE3C}" presName="composite" presStyleCnt="0"/>
      <dgm:spPr/>
    </dgm:pt>
    <dgm:pt modelId="{86F5CA39-EEF2-44F9-A622-C9171AED2324}" type="pres">
      <dgm:prSet presAssocID="{D69E0F26-D8BE-4219-9B0C-D5894954CE3C}" presName="LShape" presStyleLbl="alignNode1" presStyleIdx="0" presStyleCnt="9"/>
      <dgm:spPr/>
    </dgm:pt>
    <dgm:pt modelId="{4D221DD9-652C-4DC6-8566-D580C01406A2}" type="pres">
      <dgm:prSet presAssocID="{D69E0F26-D8BE-4219-9B0C-D5894954CE3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26A9A1-072E-45F9-B70B-30BD9438B68C}" type="pres">
      <dgm:prSet presAssocID="{D69E0F26-D8BE-4219-9B0C-D5894954CE3C}" presName="Triangle" presStyleLbl="alignNode1" presStyleIdx="1" presStyleCnt="9"/>
      <dgm:spPr/>
    </dgm:pt>
    <dgm:pt modelId="{898C4BA7-B2C9-4332-BE46-3A71C403D22B}" type="pres">
      <dgm:prSet presAssocID="{29444681-48BD-431C-8481-4EFB41957BE5}" presName="sibTrans" presStyleCnt="0"/>
      <dgm:spPr/>
    </dgm:pt>
    <dgm:pt modelId="{48574EE3-1E68-4C97-A8D8-5E6889CC92FA}" type="pres">
      <dgm:prSet presAssocID="{29444681-48BD-431C-8481-4EFB41957BE5}" presName="space" presStyleCnt="0"/>
      <dgm:spPr/>
    </dgm:pt>
    <dgm:pt modelId="{C473F1AC-8813-4B1D-9927-786CF279CD77}" type="pres">
      <dgm:prSet presAssocID="{BCAE5EA0-6571-4B45-B0E7-FC489B0D11A4}" presName="composite" presStyleCnt="0"/>
      <dgm:spPr/>
    </dgm:pt>
    <dgm:pt modelId="{F7735D91-F318-4BE5-911E-37C6C0E67E14}" type="pres">
      <dgm:prSet presAssocID="{BCAE5EA0-6571-4B45-B0E7-FC489B0D11A4}" presName="LShape" presStyleLbl="alignNode1" presStyleIdx="2" presStyleCnt="9"/>
      <dgm:spPr/>
    </dgm:pt>
    <dgm:pt modelId="{C57F9257-09D6-42DC-BD54-3E4F23F8F189}" type="pres">
      <dgm:prSet presAssocID="{BCAE5EA0-6571-4B45-B0E7-FC489B0D11A4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A90182-846C-4AE9-8665-4ABDC8D85801}" type="pres">
      <dgm:prSet presAssocID="{BCAE5EA0-6571-4B45-B0E7-FC489B0D11A4}" presName="Triangle" presStyleLbl="alignNode1" presStyleIdx="3" presStyleCnt="9"/>
      <dgm:spPr/>
    </dgm:pt>
    <dgm:pt modelId="{C7B4D07E-0E79-4934-838B-F91DFD23E174}" type="pres">
      <dgm:prSet presAssocID="{7B47D79E-A2E2-47AC-B911-70C9CFB87571}" presName="sibTrans" presStyleCnt="0"/>
      <dgm:spPr/>
    </dgm:pt>
    <dgm:pt modelId="{0783BB23-999D-4336-9294-9B2D39176DE1}" type="pres">
      <dgm:prSet presAssocID="{7B47D79E-A2E2-47AC-B911-70C9CFB87571}" presName="space" presStyleCnt="0"/>
      <dgm:spPr/>
    </dgm:pt>
    <dgm:pt modelId="{89510616-660A-405E-AA7B-E501D202529C}" type="pres">
      <dgm:prSet presAssocID="{EB59A295-92C3-4906-8B62-763012A3CAD5}" presName="composite" presStyleCnt="0"/>
      <dgm:spPr/>
    </dgm:pt>
    <dgm:pt modelId="{B82E0CEF-701E-4022-98F1-79431608F5EA}" type="pres">
      <dgm:prSet presAssocID="{EB59A295-92C3-4906-8B62-763012A3CAD5}" presName="LShape" presStyleLbl="alignNode1" presStyleIdx="4" presStyleCnt="9"/>
      <dgm:spPr/>
    </dgm:pt>
    <dgm:pt modelId="{EC6A43D6-E07A-4F20-8984-B05A7F69D846}" type="pres">
      <dgm:prSet presAssocID="{EB59A295-92C3-4906-8B62-763012A3CAD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68AC95-36EF-48D0-B0CF-862B78848734}" type="pres">
      <dgm:prSet presAssocID="{EB59A295-92C3-4906-8B62-763012A3CAD5}" presName="Triangle" presStyleLbl="alignNode1" presStyleIdx="5" presStyleCnt="9"/>
      <dgm:spPr/>
    </dgm:pt>
    <dgm:pt modelId="{F879D4C9-5E87-4EAE-AB3F-9B9B1D871E73}" type="pres">
      <dgm:prSet presAssocID="{2F275A58-9E82-4BFB-98B4-5E5CC5AE7E95}" presName="sibTrans" presStyleCnt="0"/>
      <dgm:spPr/>
    </dgm:pt>
    <dgm:pt modelId="{EE1B03E9-0ED7-4CA0-BD01-3AF222AE5EF0}" type="pres">
      <dgm:prSet presAssocID="{2F275A58-9E82-4BFB-98B4-5E5CC5AE7E95}" presName="space" presStyleCnt="0"/>
      <dgm:spPr/>
    </dgm:pt>
    <dgm:pt modelId="{637F735D-582A-41AD-891D-27EE2A7F74C5}" type="pres">
      <dgm:prSet presAssocID="{06462B5C-053B-4CE0-AF6B-EFBC11438988}" presName="composite" presStyleCnt="0"/>
      <dgm:spPr/>
    </dgm:pt>
    <dgm:pt modelId="{10C6428C-B875-4502-9F3E-21018AA7CB9C}" type="pres">
      <dgm:prSet presAssocID="{06462B5C-053B-4CE0-AF6B-EFBC11438988}" presName="LShape" presStyleLbl="alignNode1" presStyleIdx="6" presStyleCnt="9"/>
      <dgm:spPr/>
    </dgm:pt>
    <dgm:pt modelId="{74B50133-3504-4A3A-B3BF-70DA3EFCD357}" type="pres">
      <dgm:prSet presAssocID="{06462B5C-053B-4CE0-AF6B-EFBC1143898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EBECFA-D290-42D1-A07A-BA973B4DBF83}" type="pres">
      <dgm:prSet presAssocID="{06462B5C-053B-4CE0-AF6B-EFBC11438988}" presName="Triangle" presStyleLbl="alignNode1" presStyleIdx="7" presStyleCnt="9"/>
      <dgm:spPr/>
    </dgm:pt>
    <dgm:pt modelId="{E443D485-2430-4FDC-832D-31FA4AE876EF}" type="pres">
      <dgm:prSet presAssocID="{639C6458-9424-4B1A-893A-8766A70697B6}" presName="sibTrans" presStyleCnt="0"/>
      <dgm:spPr/>
    </dgm:pt>
    <dgm:pt modelId="{CE056478-53AA-4D99-A8BE-E59D3F4FA986}" type="pres">
      <dgm:prSet presAssocID="{639C6458-9424-4B1A-893A-8766A70697B6}" presName="space" presStyleCnt="0"/>
      <dgm:spPr/>
    </dgm:pt>
    <dgm:pt modelId="{961BE006-6239-4F62-978D-C93EEFCD56DA}" type="pres">
      <dgm:prSet presAssocID="{6B37FFE8-7164-4550-9E27-E0C4F0D42E9C}" presName="composite" presStyleCnt="0"/>
      <dgm:spPr/>
    </dgm:pt>
    <dgm:pt modelId="{CBE9BB15-834B-4BBA-838E-60D601E2E63D}" type="pres">
      <dgm:prSet presAssocID="{6B37FFE8-7164-4550-9E27-E0C4F0D42E9C}" presName="LShape" presStyleLbl="alignNode1" presStyleIdx="8" presStyleCnt="9"/>
      <dgm:spPr/>
    </dgm:pt>
    <dgm:pt modelId="{A1266B4C-9524-4459-B48D-59619F05D280}" type="pres">
      <dgm:prSet presAssocID="{6B37FFE8-7164-4550-9E27-E0C4F0D42E9C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A554CE-5BF9-4BA3-825A-3957DBE53010}" type="presOf" srcId="{D69E0F26-D8BE-4219-9B0C-D5894954CE3C}" destId="{4D221DD9-652C-4DC6-8566-D580C01406A2}" srcOrd="0" destOrd="0" presId="urn:microsoft.com/office/officeart/2009/3/layout/StepUpProcess"/>
    <dgm:cxn modelId="{A7732B99-8C76-4DFD-9AF3-9F8658560BB1}" srcId="{7D4F86EF-144A-4793-953A-7B44AAEB77D5}" destId="{D69E0F26-D8BE-4219-9B0C-D5894954CE3C}" srcOrd="0" destOrd="0" parTransId="{9A1D4619-7AA3-4ABF-8CB2-BEE246F5A88D}" sibTransId="{29444681-48BD-431C-8481-4EFB41957BE5}"/>
    <dgm:cxn modelId="{3CCC7E8D-C6C5-4900-BA5D-7F6E2709D489}" type="presOf" srcId="{06462B5C-053B-4CE0-AF6B-EFBC11438988}" destId="{74B50133-3504-4A3A-B3BF-70DA3EFCD357}" srcOrd="0" destOrd="0" presId="urn:microsoft.com/office/officeart/2009/3/layout/StepUpProcess"/>
    <dgm:cxn modelId="{3CC36D6A-8E93-417C-AA55-32DAE6119530}" type="presOf" srcId="{BCAE5EA0-6571-4B45-B0E7-FC489B0D11A4}" destId="{C57F9257-09D6-42DC-BD54-3E4F23F8F189}" srcOrd="0" destOrd="0" presId="urn:microsoft.com/office/officeart/2009/3/layout/StepUpProcess"/>
    <dgm:cxn modelId="{5380F232-EEEC-440E-89F6-BA4A0F06CB26}" srcId="{7D4F86EF-144A-4793-953A-7B44AAEB77D5}" destId="{06462B5C-053B-4CE0-AF6B-EFBC11438988}" srcOrd="3" destOrd="0" parTransId="{1C6FE145-7479-4311-9432-BF6BE51EC925}" sibTransId="{639C6458-9424-4B1A-893A-8766A70697B6}"/>
    <dgm:cxn modelId="{040F7086-02A7-4273-B931-44F0581B7734}" srcId="{7D4F86EF-144A-4793-953A-7B44AAEB77D5}" destId="{EB59A295-92C3-4906-8B62-763012A3CAD5}" srcOrd="2" destOrd="0" parTransId="{B0CAEAED-223E-4877-A0EA-DC3A10A9178D}" sibTransId="{2F275A58-9E82-4BFB-98B4-5E5CC5AE7E95}"/>
    <dgm:cxn modelId="{84BAD473-4496-4252-AB8D-40F9B877CDCD}" srcId="{7D4F86EF-144A-4793-953A-7B44AAEB77D5}" destId="{BCAE5EA0-6571-4B45-B0E7-FC489B0D11A4}" srcOrd="1" destOrd="0" parTransId="{46DC3D4D-E3F7-42A7-B934-01841CC3A9EA}" sibTransId="{7B47D79E-A2E2-47AC-B911-70C9CFB87571}"/>
    <dgm:cxn modelId="{7272E5D1-65DC-45BD-96DF-CA6D6D60882F}" type="presOf" srcId="{6B37FFE8-7164-4550-9E27-E0C4F0D42E9C}" destId="{A1266B4C-9524-4459-B48D-59619F05D280}" srcOrd="0" destOrd="0" presId="urn:microsoft.com/office/officeart/2009/3/layout/StepUpProcess"/>
    <dgm:cxn modelId="{E1558376-DF98-4359-B328-29E487B7D562}" type="presOf" srcId="{EB59A295-92C3-4906-8B62-763012A3CAD5}" destId="{EC6A43D6-E07A-4F20-8984-B05A7F69D846}" srcOrd="0" destOrd="0" presId="urn:microsoft.com/office/officeart/2009/3/layout/StepUpProcess"/>
    <dgm:cxn modelId="{EB5E2CF8-4E5F-4080-BC18-0CB00896E917}" srcId="{7D4F86EF-144A-4793-953A-7B44AAEB77D5}" destId="{6B37FFE8-7164-4550-9E27-E0C4F0D42E9C}" srcOrd="4" destOrd="0" parTransId="{88E92244-9083-486E-940E-7FF13F4766F5}" sibTransId="{41E87D9D-0F9A-4C4F-9343-2DBCDFDFE6D4}"/>
    <dgm:cxn modelId="{3BFB88CD-95E2-4F2F-879A-36CD05C0855D}" type="presOf" srcId="{7D4F86EF-144A-4793-953A-7B44AAEB77D5}" destId="{DCD62C1E-4438-40F9-8423-8CC723E11F9A}" srcOrd="0" destOrd="0" presId="urn:microsoft.com/office/officeart/2009/3/layout/StepUpProcess"/>
    <dgm:cxn modelId="{09321177-4C95-4052-99FA-F874DCB6BB02}" type="presParOf" srcId="{DCD62C1E-4438-40F9-8423-8CC723E11F9A}" destId="{BF1E13BE-9C7F-45CF-B9BC-2F849F2E9FC7}" srcOrd="0" destOrd="0" presId="urn:microsoft.com/office/officeart/2009/3/layout/StepUpProcess"/>
    <dgm:cxn modelId="{C06C75F7-8E3F-4401-AFB5-1EBE2EBEC6E6}" type="presParOf" srcId="{BF1E13BE-9C7F-45CF-B9BC-2F849F2E9FC7}" destId="{86F5CA39-EEF2-44F9-A622-C9171AED2324}" srcOrd="0" destOrd="0" presId="urn:microsoft.com/office/officeart/2009/3/layout/StepUpProcess"/>
    <dgm:cxn modelId="{5CDF9DBA-8530-4F0F-9CC2-442BE35AD623}" type="presParOf" srcId="{BF1E13BE-9C7F-45CF-B9BC-2F849F2E9FC7}" destId="{4D221DD9-652C-4DC6-8566-D580C01406A2}" srcOrd="1" destOrd="0" presId="urn:microsoft.com/office/officeart/2009/3/layout/StepUpProcess"/>
    <dgm:cxn modelId="{248169F4-D20B-4D2B-8413-F79918F1620A}" type="presParOf" srcId="{BF1E13BE-9C7F-45CF-B9BC-2F849F2E9FC7}" destId="{E326A9A1-072E-45F9-B70B-30BD9438B68C}" srcOrd="2" destOrd="0" presId="urn:microsoft.com/office/officeart/2009/3/layout/StepUpProcess"/>
    <dgm:cxn modelId="{E4871D0C-5067-452F-ACB4-1E41B62FAABE}" type="presParOf" srcId="{DCD62C1E-4438-40F9-8423-8CC723E11F9A}" destId="{898C4BA7-B2C9-4332-BE46-3A71C403D22B}" srcOrd="1" destOrd="0" presId="urn:microsoft.com/office/officeart/2009/3/layout/StepUpProcess"/>
    <dgm:cxn modelId="{521BE699-FB09-4C7A-AE8D-9158F109350C}" type="presParOf" srcId="{898C4BA7-B2C9-4332-BE46-3A71C403D22B}" destId="{48574EE3-1E68-4C97-A8D8-5E6889CC92FA}" srcOrd="0" destOrd="0" presId="urn:microsoft.com/office/officeart/2009/3/layout/StepUpProcess"/>
    <dgm:cxn modelId="{D3D54C21-32FF-49E8-8A7E-A85055D48F4E}" type="presParOf" srcId="{DCD62C1E-4438-40F9-8423-8CC723E11F9A}" destId="{C473F1AC-8813-4B1D-9927-786CF279CD77}" srcOrd="2" destOrd="0" presId="urn:microsoft.com/office/officeart/2009/3/layout/StepUpProcess"/>
    <dgm:cxn modelId="{12DE686D-5DDE-4312-8B42-068F56E17908}" type="presParOf" srcId="{C473F1AC-8813-4B1D-9927-786CF279CD77}" destId="{F7735D91-F318-4BE5-911E-37C6C0E67E14}" srcOrd="0" destOrd="0" presId="urn:microsoft.com/office/officeart/2009/3/layout/StepUpProcess"/>
    <dgm:cxn modelId="{B424DB1D-5272-4157-A1D9-7AF2D38BEC02}" type="presParOf" srcId="{C473F1AC-8813-4B1D-9927-786CF279CD77}" destId="{C57F9257-09D6-42DC-BD54-3E4F23F8F189}" srcOrd="1" destOrd="0" presId="urn:microsoft.com/office/officeart/2009/3/layout/StepUpProcess"/>
    <dgm:cxn modelId="{6D1E329B-2BAA-4A5C-BFBF-4D29EA49AC61}" type="presParOf" srcId="{C473F1AC-8813-4B1D-9927-786CF279CD77}" destId="{3DA90182-846C-4AE9-8665-4ABDC8D85801}" srcOrd="2" destOrd="0" presId="urn:microsoft.com/office/officeart/2009/3/layout/StepUpProcess"/>
    <dgm:cxn modelId="{D518F0CF-4D19-428A-A0B9-E2E007BC8D5E}" type="presParOf" srcId="{DCD62C1E-4438-40F9-8423-8CC723E11F9A}" destId="{C7B4D07E-0E79-4934-838B-F91DFD23E174}" srcOrd="3" destOrd="0" presId="urn:microsoft.com/office/officeart/2009/3/layout/StepUpProcess"/>
    <dgm:cxn modelId="{0AD56D77-06CD-44EA-AC40-8176DAC4DBDE}" type="presParOf" srcId="{C7B4D07E-0E79-4934-838B-F91DFD23E174}" destId="{0783BB23-999D-4336-9294-9B2D39176DE1}" srcOrd="0" destOrd="0" presId="urn:microsoft.com/office/officeart/2009/3/layout/StepUpProcess"/>
    <dgm:cxn modelId="{5C8018AB-89DC-4ACA-A7EB-24EA8ED4ED57}" type="presParOf" srcId="{DCD62C1E-4438-40F9-8423-8CC723E11F9A}" destId="{89510616-660A-405E-AA7B-E501D202529C}" srcOrd="4" destOrd="0" presId="urn:microsoft.com/office/officeart/2009/3/layout/StepUpProcess"/>
    <dgm:cxn modelId="{842318F5-EA31-4BEC-A5AE-91925A11E4F7}" type="presParOf" srcId="{89510616-660A-405E-AA7B-E501D202529C}" destId="{B82E0CEF-701E-4022-98F1-79431608F5EA}" srcOrd="0" destOrd="0" presId="urn:microsoft.com/office/officeart/2009/3/layout/StepUpProcess"/>
    <dgm:cxn modelId="{E423F88B-BDB5-403D-B641-BA9E1E2C875C}" type="presParOf" srcId="{89510616-660A-405E-AA7B-E501D202529C}" destId="{EC6A43D6-E07A-4F20-8984-B05A7F69D846}" srcOrd="1" destOrd="0" presId="urn:microsoft.com/office/officeart/2009/3/layout/StepUpProcess"/>
    <dgm:cxn modelId="{092CAB16-9E97-4F44-84AD-D3220B015BBB}" type="presParOf" srcId="{89510616-660A-405E-AA7B-E501D202529C}" destId="{EC68AC95-36EF-48D0-B0CF-862B78848734}" srcOrd="2" destOrd="0" presId="urn:microsoft.com/office/officeart/2009/3/layout/StepUpProcess"/>
    <dgm:cxn modelId="{AC7496BB-C9E6-4413-A7AE-E08CFC48F257}" type="presParOf" srcId="{DCD62C1E-4438-40F9-8423-8CC723E11F9A}" destId="{F879D4C9-5E87-4EAE-AB3F-9B9B1D871E73}" srcOrd="5" destOrd="0" presId="urn:microsoft.com/office/officeart/2009/3/layout/StepUpProcess"/>
    <dgm:cxn modelId="{50F7A987-34A7-40EC-B55E-8C562CC1FD08}" type="presParOf" srcId="{F879D4C9-5E87-4EAE-AB3F-9B9B1D871E73}" destId="{EE1B03E9-0ED7-4CA0-BD01-3AF222AE5EF0}" srcOrd="0" destOrd="0" presId="urn:microsoft.com/office/officeart/2009/3/layout/StepUpProcess"/>
    <dgm:cxn modelId="{BA995376-71CE-4C4E-8F11-3525A9142802}" type="presParOf" srcId="{DCD62C1E-4438-40F9-8423-8CC723E11F9A}" destId="{637F735D-582A-41AD-891D-27EE2A7F74C5}" srcOrd="6" destOrd="0" presId="urn:microsoft.com/office/officeart/2009/3/layout/StepUpProcess"/>
    <dgm:cxn modelId="{B13BBE33-C843-442E-ADE0-617C3F0B6AAC}" type="presParOf" srcId="{637F735D-582A-41AD-891D-27EE2A7F74C5}" destId="{10C6428C-B875-4502-9F3E-21018AA7CB9C}" srcOrd="0" destOrd="0" presId="urn:microsoft.com/office/officeart/2009/3/layout/StepUpProcess"/>
    <dgm:cxn modelId="{32A4BCA9-F074-4272-91D8-AFCE512EE119}" type="presParOf" srcId="{637F735D-582A-41AD-891D-27EE2A7F74C5}" destId="{74B50133-3504-4A3A-B3BF-70DA3EFCD357}" srcOrd="1" destOrd="0" presId="urn:microsoft.com/office/officeart/2009/3/layout/StepUpProcess"/>
    <dgm:cxn modelId="{46C184B9-252D-4E75-8840-DF87FFA86BA8}" type="presParOf" srcId="{637F735D-582A-41AD-891D-27EE2A7F74C5}" destId="{37EBECFA-D290-42D1-A07A-BA973B4DBF83}" srcOrd="2" destOrd="0" presId="urn:microsoft.com/office/officeart/2009/3/layout/StepUpProcess"/>
    <dgm:cxn modelId="{9978B3C8-7544-450C-B066-F9071B55EA60}" type="presParOf" srcId="{DCD62C1E-4438-40F9-8423-8CC723E11F9A}" destId="{E443D485-2430-4FDC-832D-31FA4AE876EF}" srcOrd="7" destOrd="0" presId="urn:microsoft.com/office/officeart/2009/3/layout/StepUpProcess"/>
    <dgm:cxn modelId="{7E0C4A0F-6F3E-433E-8937-3A6CC5DA1D04}" type="presParOf" srcId="{E443D485-2430-4FDC-832D-31FA4AE876EF}" destId="{CE056478-53AA-4D99-A8BE-E59D3F4FA986}" srcOrd="0" destOrd="0" presId="urn:microsoft.com/office/officeart/2009/3/layout/StepUpProcess"/>
    <dgm:cxn modelId="{D752A7E4-C039-4A31-BDC6-A38B35CCF107}" type="presParOf" srcId="{DCD62C1E-4438-40F9-8423-8CC723E11F9A}" destId="{961BE006-6239-4F62-978D-C93EEFCD56DA}" srcOrd="8" destOrd="0" presId="urn:microsoft.com/office/officeart/2009/3/layout/StepUpProcess"/>
    <dgm:cxn modelId="{8E90BDBE-748C-4588-859B-16D12F786487}" type="presParOf" srcId="{961BE006-6239-4F62-978D-C93EEFCD56DA}" destId="{CBE9BB15-834B-4BBA-838E-60D601E2E63D}" srcOrd="0" destOrd="0" presId="urn:microsoft.com/office/officeart/2009/3/layout/StepUpProcess"/>
    <dgm:cxn modelId="{9FFBF962-9DE8-4575-8B85-70AEBB5BEF53}" type="presParOf" srcId="{961BE006-6239-4F62-978D-C93EEFCD56DA}" destId="{A1266B4C-9524-4459-B48D-59619F05D28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290CF3-D200-4555-B1A3-EBA8A88A99A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FC957E-8D16-4EF6-B2D1-6AC58A037D48}" type="pres">
      <dgm:prSet presAssocID="{19290CF3-D200-4555-B1A3-EBA8A88A99A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</dgm:ptLst>
  <dgm:cxnLst>
    <dgm:cxn modelId="{2F2AD0AE-00E5-416E-93D9-2A759F5DC806}" type="presOf" srcId="{19290CF3-D200-4555-B1A3-EBA8A88A99AA}" destId="{B2FC957E-8D16-4EF6-B2D1-6AC58A037D48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A1461A-EEE2-40A3-8EE5-8417926D0D0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C43D27E-013F-480D-B895-7FFE9B7AEDF9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BANCO MUNDIAL</a:t>
          </a:r>
          <a:r>
            <a:rPr lang="pt-BR" sz="800" dirty="0" smtClean="0">
              <a:latin typeface="Arial" pitchFamily="34" charset="0"/>
              <a:cs typeface="Arial" pitchFamily="34" charset="0"/>
            </a:rPr>
            <a:t> </a:t>
          </a:r>
          <a:endParaRPr lang="pt-BR" sz="2000" dirty="0">
            <a:latin typeface="Arial" pitchFamily="34" charset="0"/>
            <a:cs typeface="Arial" pitchFamily="34" charset="0"/>
          </a:endParaRPr>
        </a:p>
      </dgm:t>
    </dgm:pt>
    <dgm:pt modelId="{532C67BA-EC58-4DF0-9B00-5F24E7B30F21}" type="parTrans" cxnId="{5A841B51-8D27-465F-8320-9EAEBBFD58A0}">
      <dgm:prSet/>
      <dgm:spPr/>
      <dgm:t>
        <a:bodyPr/>
        <a:lstStyle/>
        <a:p>
          <a:endParaRPr lang="pt-BR"/>
        </a:p>
      </dgm:t>
    </dgm:pt>
    <dgm:pt modelId="{B1C21FCF-A359-4894-A7EE-F0B2A5FBEEF8}" type="sibTrans" cxnId="{5A841B51-8D27-465F-8320-9EAEBBFD58A0}">
      <dgm:prSet/>
      <dgm:spPr/>
      <dgm:t>
        <a:bodyPr/>
        <a:lstStyle/>
        <a:p>
          <a:endParaRPr lang="pt-BR"/>
        </a:p>
      </dgm:t>
    </dgm:pt>
    <dgm:pt modelId="{879E634F-F03B-4B62-9E83-180C10E0DDA7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CONACI/CGE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17776250-3413-47E5-AC0A-AC808D1852AD}" type="parTrans" cxnId="{E30F15E0-A762-449A-82B7-168C6E156AE2}">
      <dgm:prSet/>
      <dgm:spPr/>
      <dgm:t>
        <a:bodyPr/>
        <a:lstStyle/>
        <a:p>
          <a:endParaRPr lang="pt-BR"/>
        </a:p>
      </dgm:t>
    </dgm:pt>
    <dgm:pt modelId="{ED91E27D-5E1A-4579-B2F5-93E2243D8CC1}" type="sibTrans" cxnId="{E30F15E0-A762-449A-82B7-168C6E156AE2}">
      <dgm:prSet/>
      <dgm:spPr/>
      <dgm:t>
        <a:bodyPr/>
        <a:lstStyle/>
        <a:p>
          <a:endParaRPr lang="pt-BR"/>
        </a:p>
      </dgm:t>
    </dgm:pt>
    <dgm:pt modelId="{A88437F6-BF0E-48DD-A0C1-029CC8C3EF19}">
      <dgm:prSet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GT CONACI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EC51A189-83B2-48B3-A403-B626FC0A0BAC}" type="parTrans" cxnId="{D42C5EC2-2B9D-40BA-B377-F4C7FB44E6AC}">
      <dgm:prSet/>
      <dgm:spPr/>
      <dgm:t>
        <a:bodyPr/>
        <a:lstStyle/>
        <a:p>
          <a:endParaRPr lang="pt-BR"/>
        </a:p>
      </dgm:t>
    </dgm:pt>
    <dgm:pt modelId="{F85451E4-75D7-4CFD-BDB2-A35F64163B6E}" type="sibTrans" cxnId="{D42C5EC2-2B9D-40BA-B377-F4C7FB44E6AC}">
      <dgm:prSet/>
      <dgm:spPr/>
      <dgm:t>
        <a:bodyPr/>
        <a:lstStyle/>
        <a:p>
          <a:endParaRPr lang="pt-BR"/>
        </a:p>
      </dgm:t>
    </dgm:pt>
    <dgm:pt modelId="{D2A678E1-CFF7-4BFF-87AC-AA0E43220360}" type="pres">
      <dgm:prSet presAssocID="{61A1461A-EEE2-40A3-8EE5-8417926D0D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196759F-B99D-451D-BE90-6DC4B420234E}" type="pres">
      <dgm:prSet presAssocID="{61A1461A-EEE2-40A3-8EE5-8417926D0D0D}" presName="dummyMaxCanvas" presStyleCnt="0">
        <dgm:presLayoutVars/>
      </dgm:prSet>
      <dgm:spPr/>
    </dgm:pt>
    <dgm:pt modelId="{4E9E90C1-EC1B-41B0-B544-3B8501962B41}" type="pres">
      <dgm:prSet presAssocID="{61A1461A-EEE2-40A3-8EE5-8417926D0D0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50C498-FC3D-4D16-9529-8C5CD5442C16}" type="pres">
      <dgm:prSet presAssocID="{61A1461A-EEE2-40A3-8EE5-8417926D0D0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1462D2-3D91-4AB7-9CDD-BDCA6493F9F8}" type="pres">
      <dgm:prSet presAssocID="{61A1461A-EEE2-40A3-8EE5-8417926D0D0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C99220-2F8D-4A66-A103-FE435BA949E2}" type="pres">
      <dgm:prSet presAssocID="{61A1461A-EEE2-40A3-8EE5-8417926D0D0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565251-AC8B-42EC-B17A-C1F53AF0AD8E}" type="pres">
      <dgm:prSet presAssocID="{61A1461A-EEE2-40A3-8EE5-8417926D0D0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D21AB5-C21A-449F-BC73-27E3B86498F2}" type="pres">
      <dgm:prSet presAssocID="{61A1461A-EEE2-40A3-8EE5-8417926D0D0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AC3435-8B22-4079-B169-A17009D35772}" type="pres">
      <dgm:prSet presAssocID="{61A1461A-EEE2-40A3-8EE5-8417926D0D0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36927C-ED44-4EE3-BECE-2379C9B7CD77}" type="pres">
      <dgm:prSet presAssocID="{61A1461A-EEE2-40A3-8EE5-8417926D0D0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841B51-8D27-465F-8320-9EAEBBFD58A0}" srcId="{61A1461A-EEE2-40A3-8EE5-8417926D0D0D}" destId="{4C43D27E-013F-480D-B895-7FFE9B7AEDF9}" srcOrd="0" destOrd="0" parTransId="{532C67BA-EC58-4DF0-9B00-5F24E7B30F21}" sibTransId="{B1C21FCF-A359-4894-A7EE-F0B2A5FBEEF8}"/>
    <dgm:cxn modelId="{6C6E77CA-A9F0-48AD-A69C-8B91CBE1766E}" type="presOf" srcId="{879E634F-F03B-4B62-9E83-180C10E0DDA7}" destId="{1150C498-FC3D-4D16-9529-8C5CD5442C16}" srcOrd="0" destOrd="0" presId="urn:microsoft.com/office/officeart/2005/8/layout/vProcess5"/>
    <dgm:cxn modelId="{1B0663BF-A2A8-4D5B-928C-184FAD680385}" type="presOf" srcId="{4C43D27E-013F-480D-B895-7FFE9B7AEDF9}" destId="{66D21AB5-C21A-449F-BC73-27E3B86498F2}" srcOrd="1" destOrd="0" presId="urn:microsoft.com/office/officeart/2005/8/layout/vProcess5"/>
    <dgm:cxn modelId="{E30F15E0-A762-449A-82B7-168C6E156AE2}" srcId="{61A1461A-EEE2-40A3-8EE5-8417926D0D0D}" destId="{879E634F-F03B-4B62-9E83-180C10E0DDA7}" srcOrd="1" destOrd="0" parTransId="{17776250-3413-47E5-AC0A-AC808D1852AD}" sibTransId="{ED91E27D-5E1A-4579-B2F5-93E2243D8CC1}"/>
    <dgm:cxn modelId="{9B6FD6AA-5B27-408D-A31E-6A4733419F1A}" type="presOf" srcId="{879E634F-F03B-4B62-9E83-180C10E0DDA7}" destId="{3FAC3435-8B22-4079-B169-A17009D35772}" srcOrd="1" destOrd="0" presId="urn:microsoft.com/office/officeart/2005/8/layout/vProcess5"/>
    <dgm:cxn modelId="{9D695E92-E766-4AB8-832B-E210D139C55C}" type="presOf" srcId="{A88437F6-BF0E-48DD-A0C1-029CC8C3EF19}" destId="{A71462D2-3D91-4AB7-9CDD-BDCA6493F9F8}" srcOrd="0" destOrd="0" presId="urn:microsoft.com/office/officeart/2005/8/layout/vProcess5"/>
    <dgm:cxn modelId="{A2911E48-B267-4ED0-A997-E8D9AE067E58}" type="presOf" srcId="{61A1461A-EEE2-40A3-8EE5-8417926D0D0D}" destId="{D2A678E1-CFF7-4BFF-87AC-AA0E43220360}" srcOrd="0" destOrd="0" presId="urn:microsoft.com/office/officeart/2005/8/layout/vProcess5"/>
    <dgm:cxn modelId="{EDE4DAF4-039F-42B1-865E-E303F748D6B8}" type="presOf" srcId="{4C43D27E-013F-480D-B895-7FFE9B7AEDF9}" destId="{4E9E90C1-EC1B-41B0-B544-3B8501962B41}" srcOrd="0" destOrd="0" presId="urn:microsoft.com/office/officeart/2005/8/layout/vProcess5"/>
    <dgm:cxn modelId="{0BACBE19-586D-477E-921A-F9A06223FC9D}" type="presOf" srcId="{A88437F6-BF0E-48DD-A0C1-029CC8C3EF19}" destId="{5A36927C-ED44-4EE3-BECE-2379C9B7CD77}" srcOrd="1" destOrd="0" presId="urn:microsoft.com/office/officeart/2005/8/layout/vProcess5"/>
    <dgm:cxn modelId="{D42C5EC2-2B9D-40BA-B377-F4C7FB44E6AC}" srcId="{61A1461A-EEE2-40A3-8EE5-8417926D0D0D}" destId="{A88437F6-BF0E-48DD-A0C1-029CC8C3EF19}" srcOrd="2" destOrd="0" parTransId="{EC51A189-83B2-48B3-A403-B626FC0A0BAC}" sibTransId="{F85451E4-75D7-4CFD-BDB2-A35F64163B6E}"/>
    <dgm:cxn modelId="{B0A7D2A2-B2B9-4AC4-A6C5-5247CEBAE645}" type="presOf" srcId="{B1C21FCF-A359-4894-A7EE-F0B2A5FBEEF8}" destId="{CBC99220-2F8D-4A66-A103-FE435BA949E2}" srcOrd="0" destOrd="0" presId="urn:microsoft.com/office/officeart/2005/8/layout/vProcess5"/>
    <dgm:cxn modelId="{ED94CDA2-36B6-4DFF-B8F2-B5A5992582EE}" type="presOf" srcId="{ED91E27D-5E1A-4579-B2F5-93E2243D8CC1}" destId="{53565251-AC8B-42EC-B17A-C1F53AF0AD8E}" srcOrd="0" destOrd="0" presId="urn:microsoft.com/office/officeart/2005/8/layout/vProcess5"/>
    <dgm:cxn modelId="{3BF26063-845C-4290-911A-F931CF74F7D1}" type="presParOf" srcId="{D2A678E1-CFF7-4BFF-87AC-AA0E43220360}" destId="{4196759F-B99D-451D-BE90-6DC4B420234E}" srcOrd="0" destOrd="0" presId="urn:microsoft.com/office/officeart/2005/8/layout/vProcess5"/>
    <dgm:cxn modelId="{DC11EB59-ACA7-457E-99B8-9993BF2A462F}" type="presParOf" srcId="{D2A678E1-CFF7-4BFF-87AC-AA0E43220360}" destId="{4E9E90C1-EC1B-41B0-B544-3B8501962B41}" srcOrd="1" destOrd="0" presId="urn:microsoft.com/office/officeart/2005/8/layout/vProcess5"/>
    <dgm:cxn modelId="{D6710596-6689-46AF-8675-71DCAF79CAAA}" type="presParOf" srcId="{D2A678E1-CFF7-4BFF-87AC-AA0E43220360}" destId="{1150C498-FC3D-4D16-9529-8C5CD5442C16}" srcOrd="2" destOrd="0" presId="urn:microsoft.com/office/officeart/2005/8/layout/vProcess5"/>
    <dgm:cxn modelId="{E7457B62-9286-4458-8CAF-55FD6D34B873}" type="presParOf" srcId="{D2A678E1-CFF7-4BFF-87AC-AA0E43220360}" destId="{A71462D2-3D91-4AB7-9CDD-BDCA6493F9F8}" srcOrd="3" destOrd="0" presId="urn:microsoft.com/office/officeart/2005/8/layout/vProcess5"/>
    <dgm:cxn modelId="{59284EB7-EDA5-43A7-8AD3-723A7BF70FE5}" type="presParOf" srcId="{D2A678E1-CFF7-4BFF-87AC-AA0E43220360}" destId="{CBC99220-2F8D-4A66-A103-FE435BA949E2}" srcOrd="4" destOrd="0" presId="urn:microsoft.com/office/officeart/2005/8/layout/vProcess5"/>
    <dgm:cxn modelId="{BD248C9F-FD29-4EE7-A015-471C4D34957A}" type="presParOf" srcId="{D2A678E1-CFF7-4BFF-87AC-AA0E43220360}" destId="{53565251-AC8B-42EC-B17A-C1F53AF0AD8E}" srcOrd="5" destOrd="0" presId="urn:microsoft.com/office/officeart/2005/8/layout/vProcess5"/>
    <dgm:cxn modelId="{425FBFC3-ECD8-4D32-A3DF-4881F47ECA8E}" type="presParOf" srcId="{D2A678E1-CFF7-4BFF-87AC-AA0E43220360}" destId="{66D21AB5-C21A-449F-BC73-27E3B86498F2}" srcOrd="6" destOrd="0" presId="urn:microsoft.com/office/officeart/2005/8/layout/vProcess5"/>
    <dgm:cxn modelId="{5F2EF2AE-3452-4657-B470-B0438F62208B}" type="presParOf" srcId="{D2A678E1-CFF7-4BFF-87AC-AA0E43220360}" destId="{3FAC3435-8B22-4079-B169-A17009D35772}" srcOrd="7" destOrd="0" presId="urn:microsoft.com/office/officeart/2005/8/layout/vProcess5"/>
    <dgm:cxn modelId="{03E2FD79-1D81-4D2F-AF35-9D78722983C2}" type="presParOf" srcId="{D2A678E1-CFF7-4BFF-87AC-AA0E43220360}" destId="{5A36927C-ED44-4EE3-BECE-2379C9B7CD7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04D309-3CE3-4116-8165-9988FA096D8C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2EFB703E-CBF1-40ED-92F6-268265D2744A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BANCO MUNDIAL</a:t>
          </a:r>
          <a:endParaRPr lang="pt-BR" sz="2400" b="1" dirty="0"/>
        </a:p>
      </dgm:t>
    </dgm:pt>
    <dgm:pt modelId="{233F94C3-5F90-4E49-8147-D557F0475F5C}" type="parTrans" cxnId="{1B9684C3-3173-4FE3-BD78-559DDDB28C05}">
      <dgm:prSet/>
      <dgm:spPr/>
      <dgm:t>
        <a:bodyPr/>
        <a:lstStyle/>
        <a:p>
          <a:endParaRPr lang="pt-BR"/>
        </a:p>
      </dgm:t>
    </dgm:pt>
    <dgm:pt modelId="{8130F247-73F6-438B-859C-142EB72A956A}" type="sibTrans" cxnId="{1B9684C3-3173-4FE3-BD78-559DDDB28C05}">
      <dgm:prSet/>
      <dgm:spPr/>
      <dgm:t>
        <a:bodyPr/>
        <a:lstStyle/>
        <a:p>
          <a:endParaRPr lang="pt-BR"/>
        </a:p>
      </dgm:t>
    </dgm:pt>
    <dgm:pt modelId="{C104C986-3C38-41D4-BA88-7C1DC66A876A}">
      <dgm:prSet phldrT="[Texto]" custT="1"/>
      <dgm:spPr/>
      <dgm:t>
        <a:bodyPr/>
        <a:lstStyle/>
        <a:p>
          <a:pPr algn="just"/>
          <a:r>
            <a:rPr lang="pt-BR" sz="2200" b="1" dirty="0" smtClean="0">
              <a:latin typeface="Arial" pitchFamily="34" charset="0"/>
              <a:cs typeface="Arial" pitchFamily="34" charset="0"/>
            </a:rPr>
            <a:t>Contratação de Consultoria </a:t>
          </a:r>
          <a:r>
            <a:rPr lang="pt-BR" sz="2200" dirty="0" smtClean="0">
              <a:latin typeface="Arial" pitchFamily="34" charset="0"/>
              <a:cs typeface="Arial" pitchFamily="34" charset="0"/>
            </a:rPr>
            <a:t>para Avaliação do Ambiente de Controle Interno das </a:t>
          </a:r>
          <a:r>
            <a:rPr lang="pt-BR" sz="2200" dirty="0" err="1" smtClean="0">
              <a:latin typeface="Arial" pitchFamily="34" charset="0"/>
              <a:cs typeface="Arial" pitchFamily="34" charset="0"/>
            </a:rPr>
            <a:t>CGEs</a:t>
          </a:r>
          <a:r>
            <a:rPr lang="pt-BR" sz="2200" dirty="0" smtClean="0">
              <a:latin typeface="Arial" pitchFamily="34" charset="0"/>
              <a:cs typeface="Arial" pitchFamily="34" charset="0"/>
            </a:rPr>
            <a:t>;</a:t>
          </a:r>
          <a:endParaRPr lang="pt-BR" sz="2200" dirty="0"/>
        </a:p>
      </dgm:t>
    </dgm:pt>
    <dgm:pt modelId="{0B9DC7FD-93BD-4C49-B185-0F105D56AE81}" type="parTrans" cxnId="{6E6E67A1-3A7C-49DD-B037-C355384A6864}">
      <dgm:prSet/>
      <dgm:spPr/>
      <dgm:t>
        <a:bodyPr/>
        <a:lstStyle/>
        <a:p>
          <a:endParaRPr lang="pt-BR"/>
        </a:p>
      </dgm:t>
    </dgm:pt>
    <dgm:pt modelId="{6CB3FC12-D057-4032-AF47-C41E11B554F8}" type="sibTrans" cxnId="{6E6E67A1-3A7C-49DD-B037-C355384A6864}">
      <dgm:prSet/>
      <dgm:spPr/>
      <dgm:t>
        <a:bodyPr/>
        <a:lstStyle/>
        <a:p>
          <a:endParaRPr lang="pt-BR"/>
        </a:p>
      </dgm:t>
    </dgm:pt>
    <dgm:pt modelId="{5789070F-1C03-482D-9672-0AE8D17F9761}">
      <dgm:prSet custT="1"/>
      <dgm:spPr/>
      <dgm:t>
        <a:bodyPr/>
        <a:lstStyle/>
        <a:p>
          <a:pPr algn="just"/>
          <a:r>
            <a:rPr lang="pt-BR" sz="2200" dirty="0" smtClean="0">
              <a:latin typeface="Arial" pitchFamily="34" charset="0"/>
              <a:cs typeface="Arial" pitchFamily="34" charset="0"/>
            </a:rPr>
            <a:t>GAP ANALYSIS - Análise avaliação da conformidade das </a:t>
          </a:r>
          <a:r>
            <a:rPr lang="pt-BR" sz="2200" dirty="0" err="1" smtClean="0">
              <a:latin typeface="Arial" pitchFamily="34" charset="0"/>
              <a:cs typeface="Arial" pitchFamily="34" charset="0"/>
            </a:rPr>
            <a:t>CGEs</a:t>
          </a:r>
          <a:r>
            <a:rPr lang="pt-BR" sz="2200" dirty="0" smtClean="0">
              <a:latin typeface="Arial" pitchFamily="34" charset="0"/>
              <a:cs typeface="Arial" pitchFamily="34" charset="0"/>
            </a:rPr>
            <a:t> com as normas internacionais</a:t>
          </a:r>
          <a:endParaRPr lang="pt-BR" sz="2200" dirty="0">
            <a:latin typeface="Arial" pitchFamily="34" charset="0"/>
            <a:cs typeface="Arial" pitchFamily="34" charset="0"/>
          </a:endParaRPr>
        </a:p>
      </dgm:t>
    </dgm:pt>
    <dgm:pt modelId="{480A22DB-6A35-4011-AA9D-8FF88DBE76A6}" type="parTrans" cxnId="{54CD2875-9707-4A3E-848E-AC4AFB62A695}">
      <dgm:prSet/>
      <dgm:spPr/>
      <dgm:t>
        <a:bodyPr/>
        <a:lstStyle/>
        <a:p>
          <a:endParaRPr lang="pt-BR"/>
        </a:p>
      </dgm:t>
    </dgm:pt>
    <dgm:pt modelId="{25D4B7A7-B105-43F5-95C4-1C9946B407C9}" type="sibTrans" cxnId="{54CD2875-9707-4A3E-848E-AC4AFB62A695}">
      <dgm:prSet/>
      <dgm:spPr/>
      <dgm:t>
        <a:bodyPr/>
        <a:lstStyle/>
        <a:p>
          <a:endParaRPr lang="pt-BR"/>
        </a:p>
      </dgm:t>
    </dgm:pt>
    <dgm:pt modelId="{F1DFE3E4-20DE-428A-912C-0CAE84DD5CD9}">
      <dgm:prSet custT="1"/>
      <dgm:spPr/>
      <dgm:t>
        <a:bodyPr/>
        <a:lstStyle/>
        <a:p>
          <a:pPr algn="just"/>
          <a:r>
            <a:rPr lang="pt-BR" sz="2200" b="1" dirty="0" smtClean="0">
              <a:latin typeface="Arial" pitchFamily="34" charset="0"/>
              <a:cs typeface="Arial" pitchFamily="34" charset="0"/>
            </a:rPr>
            <a:t>Treinamento das equipes das </a:t>
          </a:r>
          <a:r>
            <a:rPr lang="pt-BR" sz="2200" b="1" dirty="0" err="1" smtClean="0">
              <a:latin typeface="Arial" pitchFamily="34" charset="0"/>
              <a:cs typeface="Arial" pitchFamily="34" charset="0"/>
            </a:rPr>
            <a:t>CGEs</a:t>
          </a:r>
          <a:r>
            <a:rPr lang="pt-BR" sz="2200" b="1" dirty="0" smtClean="0">
              <a:latin typeface="Arial" pitchFamily="34" charset="0"/>
              <a:cs typeface="Arial" pitchFamily="34" charset="0"/>
            </a:rPr>
            <a:t> e do CONACI </a:t>
          </a:r>
          <a:r>
            <a:rPr lang="pt-BR" sz="2200" dirty="0" smtClean="0">
              <a:latin typeface="Arial" pitchFamily="34" charset="0"/>
              <a:cs typeface="Arial" pitchFamily="34" charset="0"/>
            </a:rPr>
            <a:t>responsáveis pelas </a:t>
          </a:r>
          <a:r>
            <a:rPr lang="pt-BR" sz="2200" dirty="0" err="1" smtClean="0">
              <a:latin typeface="Arial" pitchFamily="34" charset="0"/>
              <a:cs typeface="Arial" pitchFamily="34" charset="0"/>
            </a:rPr>
            <a:t>auto-avaliações</a:t>
          </a:r>
          <a:r>
            <a:rPr lang="pt-BR" sz="2200" dirty="0" smtClean="0">
              <a:latin typeface="Arial" pitchFamily="34" charset="0"/>
              <a:cs typeface="Arial" pitchFamily="34" charset="0"/>
            </a:rPr>
            <a:t>, definição das informações a ser coletadas,  aplicação dos questionários,  etc..</a:t>
          </a:r>
          <a:endParaRPr lang="pt-BR" sz="2200" dirty="0">
            <a:latin typeface="Arial" pitchFamily="34" charset="0"/>
            <a:cs typeface="Arial" pitchFamily="34" charset="0"/>
          </a:endParaRPr>
        </a:p>
      </dgm:t>
    </dgm:pt>
    <dgm:pt modelId="{17547A87-4716-4AA3-AC56-527BBDBF748A}" type="parTrans" cxnId="{309CDF27-8490-412D-8B78-265AC28810D6}">
      <dgm:prSet/>
      <dgm:spPr/>
      <dgm:t>
        <a:bodyPr/>
        <a:lstStyle/>
        <a:p>
          <a:endParaRPr lang="pt-BR"/>
        </a:p>
      </dgm:t>
    </dgm:pt>
    <dgm:pt modelId="{018470F9-F21A-44FE-8B56-4FCFD797292D}" type="sibTrans" cxnId="{309CDF27-8490-412D-8B78-265AC28810D6}">
      <dgm:prSet/>
      <dgm:spPr/>
      <dgm:t>
        <a:bodyPr/>
        <a:lstStyle/>
        <a:p>
          <a:endParaRPr lang="pt-BR"/>
        </a:p>
      </dgm:t>
    </dgm:pt>
    <dgm:pt modelId="{96DC2184-07A7-4CC6-9366-1791279029C0}">
      <dgm:prSet custT="1"/>
      <dgm:spPr/>
      <dgm:t>
        <a:bodyPr/>
        <a:lstStyle/>
        <a:p>
          <a:pPr algn="just"/>
          <a:r>
            <a:rPr lang="pt-BR" sz="2200" b="1" dirty="0" smtClean="0">
              <a:latin typeface="Arial" pitchFamily="34" charset="0"/>
              <a:cs typeface="Arial" pitchFamily="34" charset="0"/>
            </a:rPr>
            <a:t>Consolidação das informações</a:t>
          </a:r>
          <a:r>
            <a:rPr lang="pt-BR" sz="2200" dirty="0" smtClean="0">
              <a:latin typeface="Arial" pitchFamily="34" charset="0"/>
              <a:cs typeface="Arial" pitchFamily="34" charset="0"/>
            </a:rPr>
            <a:t>, elaboração dos relatórios com as conclusões, </a:t>
          </a:r>
          <a:r>
            <a:rPr lang="pt-BR" sz="2200" b="1" dirty="0" smtClean="0">
              <a:latin typeface="Arial" pitchFamily="34" charset="0"/>
              <a:cs typeface="Arial" pitchFamily="34" charset="0"/>
            </a:rPr>
            <a:t>planos de ação</a:t>
          </a:r>
          <a:r>
            <a:rPr lang="pt-BR" sz="2200" dirty="0" smtClean="0">
              <a:latin typeface="Arial" pitchFamily="34" charset="0"/>
              <a:cs typeface="Arial" pitchFamily="34" charset="0"/>
            </a:rPr>
            <a:t> e </a:t>
          </a:r>
          <a:r>
            <a:rPr lang="pt-BR" sz="2200" b="1" dirty="0" smtClean="0">
              <a:latin typeface="Arial" pitchFamily="34" charset="0"/>
              <a:cs typeface="Arial" pitchFamily="34" charset="0"/>
            </a:rPr>
            <a:t>recomendações;</a:t>
          </a:r>
          <a:endParaRPr lang="pt-BR" sz="2200" b="1" dirty="0">
            <a:latin typeface="Arial" pitchFamily="34" charset="0"/>
            <a:cs typeface="Arial" pitchFamily="34" charset="0"/>
          </a:endParaRPr>
        </a:p>
      </dgm:t>
    </dgm:pt>
    <dgm:pt modelId="{1336DD37-BDCC-4403-BF2A-7054B0964400}" type="parTrans" cxnId="{4E679EC4-D25E-4D6A-AAD5-5604D5BD8487}">
      <dgm:prSet/>
      <dgm:spPr/>
      <dgm:t>
        <a:bodyPr/>
        <a:lstStyle/>
        <a:p>
          <a:endParaRPr lang="pt-BR"/>
        </a:p>
      </dgm:t>
    </dgm:pt>
    <dgm:pt modelId="{0EC43428-718F-496C-9B17-595441B52D25}" type="sibTrans" cxnId="{4E679EC4-D25E-4D6A-AAD5-5604D5BD8487}">
      <dgm:prSet/>
      <dgm:spPr/>
      <dgm:t>
        <a:bodyPr/>
        <a:lstStyle/>
        <a:p>
          <a:endParaRPr lang="pt-BR"/>
        </a:p>
      </dgm:t>
    </dgm:pt>
    <dgm:pt modelId="{FE4541E9-317D-452F-B0B7-37178F644F9B}">
      <dgm:prSet custT="1"/>
      <dgm:spPr/>
      <dgm:t>
        <a:bodyPr/>
        <a:lstStyle/>
        <a:p>
          <a:pPr algn="just"/>
          <a:r>
            <a:rPr lang="pt-BR" sz="2200" dirty="0" smtClean="0">
              <a:latin typeface="Arial" pitchFamily="34" charset="0"/>
              <a:cs typeface="Arial" pitchFamily="34" charset="0"/>
            </a:rPr>
            <a:t>Apresentação do </a:t>
          </a:r>
          <a:r>
            <a:rPr lang="pt-BR" sz="2200" b="1" dirty="0" smtClean="0">
              <a:latin typeface="Arial" pitchFamily="34" charset="0"/>
              <a:cs typeface="Arial" pitchFamily="34" charset="0"/>
            </a:rPr>
            <a:t>resultado</a:t>
          </a:r>
          <a:r>
            <a:rPr lang="pt-BR" sz="2200" dirty="0" smtClean="0">
              <a:latin typeface="Arial" pitchFamily="34" charset="0"/>
              <a:cs typeface="Arial" pitchFamily="34" charset="0"/>
            </a:rPr>
            <a:t> no Seminário de Controle Interno - </a:t>
          </a:r>
          <a:r>
            <a:rPr lang="pt-BR" sz="2200" b="1" dirty="0" smtClean="0">
              <a:latin typeface="Arial" pitchFamily="34" charset="0"/>
              <a:cs typeface="Arial" pitchFamily="34" charset="0"/>
            </a:rPr>
            <a:t>Maio/junho/2015</a:t>
          </a:r>
          <a:r>
            <a:rPr lang="pt-BR" sz="2200" dirty="0" smtClean="0">
              <a:latin typeface="Arial" pitchFamily="34" charset="0"/>
              <a:cs typeface="Arial" pitchFamily="34" charset="0"/>
            </a:rPr>
            <a:t>.</a:t>
          </a:r>
          <a:endParaRPr lang="pt-BR" sz="2200" dirty="0"/>
        </a:p>
      </dgm:t>
    </dgm:pt>
    <dgm:pt modelId="{C251421C-2095-483D-AAB1-C53AE40F9195}" type="parTrans" cxnId="{0E91D98D-12FD-405C-9251-65B725ADB13D}">
      <dgm:prSet/>
      <dgm:spPr/>
      <dgm:t>
        <a:bodyPr/>
        <a:lstStyle/>
        <a:p>
          <a:endParaRPr lang="pt-BR"/>
        </a:p>
      </dgm:t>
    </dgm:pt>
    <dgm:pt modelId="{E7886B6B-CFBB-4F0E-A34A-509C18931F6E}" type="sibTrans" cxnId="{0E91D98D-12FD-405C-9251-65B725ADB13D}">
      <dgm:prSet/>
      <dgm:spPr/>
      <dgm:t>
        <a:bodyPr/>
        <a:lstStyle/>
        <a:p>
          <a:endParaRPr lang="pt-BR"/>
        </a:p>
      </dgm:t>
    </dgm:pt>
    <dgm:pt modelId="{0A538167-5A36-4AB8-9976-C7D64A301635}" type="pres">
      <dgm:prSet presAssocID="{4604D309-3CE3-4116-8165-9988FA096D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887E41B-B03C-49DD-B7CE-D3D328322E9A}" type="pres">
      <dgm:prSet presAssocID="{2EFB703E-CBF1-40ED-92F6-268265D2744A}" presName="composite" presStyleCnt="0"/>
      <dgm:spPr/>
    </dgm:pt>
    <dgm:pt modelId="{AD31D28D-4BFA-4231-A698-D53BAAED7F74}" type="pres">
      <dgm:prSet presAssocID="{2EFB703E-CBF1-40ED-92F6-268265D2744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510E56-0DA3-42A9-B1F7-2AEC47C316B2}" type="pres">
      <dgm:prSet presAssocID="{2EFB703E-CBF1-40ED-92F6-268265D2744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F58807-41AA-4829-AB76-924A945395F4}" type="presOf" srcId="{2EFB703E-CBF1-40ED-92F6-268265D2744A}" destId="{AD31D28D-4BFA-4231-A698-D53BAAED7F74}" srcOrd="0" destOrd="0" presId="urn:microsoft.com/office/officeart/2005/8/layout/hList1"/>
    <dgm:cxn modelId="{1C5CC734-3BC8-4416-B9E6-CE1345DAD042}" type="presOf" srcId="{4604D309-3CE3-4116-8165-9988FA096D8C}" destId="{0A538167-5A36-4AB8-9976-C7D64A301635}" srcOrd="0" destOrd="0" presId="urn:microsoft.com/office/officeart/2005/8/layout/hList1"/>
    <dgm:cxn modelId="{4E679EC4-D25E-4D6A-AAD5-5604D5BD8487}" srcId="{2EFB703E-CBF1-40ED-92F6-268265D2744A}" destId="{96DC2184-07A7-4CC6-9366-1791279029C0}" srcOrd="3" destOrd="0" parTransId="{1336DD37-BDCC-4403-BF2A-7054B0964400}" sibTransId="{0EC43428-718F-496C-9B17-595441B52D25}"/>
    <dgm:cxn modelId="{0E91D98D-12FD-405C-9251-65B725ADB13D}" srcId="{2EFB703E-CBF1-40ED-92F6-268265D2744A}" destId="{FE4541E9-317D-452F-B0B7-37178F644F9B}" srcOrd="4" destOrd="0" parTransId="{C251421C-2095-483D-AAB1-C53AE40F9195}" sibTransId="{E7886B6B-CFBB-4F0E-A34A-509C18931F6E}"/>
    <dgm:cxn modelId="{4F046D5A-94FA-44C4-96A5-28A33FD6A8EA}" type="presOf" srcId="{FE4541E9-317D-452F-B0B7-37178F644F9B}" destId="{86510E56-0DA3-42A9-B1F7-2AEC47C316B2}" srcOrd="0" destOrd="4" presId="urn:microsoft.com/office/officeart/2005/8/layout/hList1"/>
    <dgm:cxn modelId="{109CBFA5-FDA0-4D00-ADF1-E9B5D1E308B9}" type="presOf" srcId="{96DC2184-07A7-4CC6-9366-1791279029C0}" destId="{86510E56-0DA3-42A9-B1F7-2AEC47C316B2}" srcOrd="0" destOrd="3" presId="urn:microsoft.com/office/officeart/2005/8/layout/hList1"/>
    <dgm:cxn modelId="{6E6E67A1-3A7C-49DD-B037-C355384A6864}" srcId="{2EFB703E-CBF1-40ED-92F6-268265D2744A}" destId="{C104C986-3C38-41D4-BA88-7C1DC66A876A}" srcOrd="0" destOrd="0" parTransId="{0B9DC7FD-93BD-4C49-B185-0F105D56AE81}" sibTransId="{6CB3FC12-D057-4032-AF47-C41E11B554F8}"/>
    <dgm:cxn modelId="{309CDF27-8490-412D-8B78-265AC28810D6}" srcId="{2EFB703E-CBF1-40ED-92F6-268265D2744A}" destId="{F1DFE3E4-20DE-428A-912C-0CAE84DD5CD9}" srcOrd="2" destOrd="0" parTransId="{17547A87-4716-4AA3-AC56-527BBDBF748A}" sibTransId="{018470F9-F21A-44FE-8B56-4FCFD797292D}"/>
    <dgm:cxn modelId="{1D5E358C-3514-407E-B75D-FE1FDE177910}" type="presOf" srcId="{5789070F-1C03-482D-9672-0AE8D17F9761}" destId="{86510E56-0DA3-42A9-B1F7-2AEC47C316B2}" srcOrd="0" destOrd="1" presId="urn:microsoft.com/office/officeart/2005/8/layout/hList1"/>
    <dgm:cxn modelId="{716D19ED-17F4-459C-B3CE-CBFCBC4F3E90}" type="presOf" srcId="{C104C986-3C38-41D4-BA88-7C1DC66A876A}" destId="{86510E56-0DA3-42A9-B1F7-2AEC47C316B2}" srcOrd="0" destOrd="0" presId="urn:microsoft.com/office/officeart/2005/8/layout/hList1"/>
    <dgm:cxn modelId="{54CD2875-9707-4A3E-848E-AC4AFB62A695}" srcId="{2EFB703E-CBF1-40ED-92F6-268265D2744A}" destId="{5789070F-1C03-482D-9672-0AE8D17F9761}" srcOrd="1" destOrd="0" parTransId="{480A22DB-6A35-4011-AA9D-8FF88DBE76A6}" sibTransId="{25D4B7A7-B105-43F5-95C4-1C9946B407C9}"/>
    <dgm:cxn modelId="{1B9684C3-3173-4FE3-BD78-559DDDB28C05}" srcId="{4604D309-3CE3-4116-8165-9988FA096D8C}" destId="{2EFB703E-CBF1-40ED-92F6-268265D2744A}" srcOrd="0" destOrd="0" parTransId="{233F94C3-5F90-4E49-8147-D557F0475F5C}" sibTransId="{8130F247-73F6-438B-859C-142EB72A956A}"/>
    <dgm:cxn modelId="{4F7A776E-C8DC-4575-9E0C-8CA65267AE6F}" type="presOf" srcId="{F1DFE3E4-20DE-428A-912C-0CAE84DD5CD9}" destId="{86510E56-0DA3-42A9-B1F7-2AEC47C316B2}" srcOrd="0" destOrd="2" presId="urn:microsoft.com/office/officeart/2005/8/layout/hList1"/>
    <dgm:cxn modelId="{B458E77B-CE99-4643-A09B-10AE52ADF1D1}" type="presParOf" srcId="{0A538167-5A36-4AB8-9976-C7D64A301635}" destId="{7887E41B-B03C-49DD-B7CE-D3D328322E9A}" srcOrd="0" destOrd="0" presId="urn:microsoft.com/office/officeart/2005/8/layout/hList1"/>
    <dgm:cxn modelId="{E792F74B-00E3-4977-8238-E38D33083567}" type="presParOf" srcId="{7887E41B-B03C-49DD-B7CE-D3D328322E9A}" destId="{AD31D28D-4BFA-4231-A698-D53BAAED7F74}" srcOrd="0" destOrd="0" presId="urn:microsoft.com/office/officeart/2005/8/layout/hList1"/>
    <dgm:cxn modelId="{22EE8922-5A35-4CB2-9C78-C72AE33E5C2B}" type="presParOf" srcId="{7887E41B-B03C-49DD-B7CE-D3D328322E9A}" destId="{86510E56-0DA3-42A9-B1F7-2AEC47C316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8FCDBA-B82C-4CDA-A85B-BF5AA0D79595}" type="doc">
      <dgm:prSet loTypeId="urn:microsoft.com/office/officeart/2005/8/layout/h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36CF300A-9FB5-4EF0-9D22-E307D03676BE}">
      <dgm:prSet phldrT="[Texto]" custT="1"/>
      <dgm:spPr/>
      <dgm:t>
        <a:bodyPr/>
        <a:lstStyle/>
        <a:p>
          <a:r>
            <a:rPr lang="pt-BR" sz="2400" b="1" dirty="0" smtClean="0"/>
            <a:t>CONACI/CGE</a:t>
          </a:r>
          <a:endParaRPr lang="pt-BR" sz="1900" b="1" dirty="0"/>
        </a:p>
      </dgm:t>
    </dgm:pt>
    <dgm:pt modelId="{58395DBA-F508-421D-933D-D7DCB26BDDB4}" type="parTrans" cxnId="{793A95D6-768A-4EAB-8616-796A4FF44623}">
      <dgm:prSet/>
      <dgm:spPr/>
      <dgm:t>
        <a:bodyPr/>
        <a:lstStyle/>
        <a:p>
          <a:endParaRPr lang="pt-BR"/>
        </a:p>
      </dgm:t>
    </dgm:pt>
    <dgm:pt modelId="{58297AAF-8F36-42E5-A49E-F50CCA33A9EE}" type="sibTrans" cxnId="{793A95D6-768A-4EAB-8616-796A4FF44623}">
      <dgm:prSet/>
      <dgm:spPr/>
      <dgm:t>
        <a:bodyPr/>
        <a:lstStyle/>
        <a:p>
          <a:endParaRPr lang="pt-BR"/>
        </a:p>
      </dgm:t>
    </dgm:pt>
    <dgm:pt modelId="{06BFA5E4-886B-41C5-9A45-841209C4A02A}">
      <dgm:prSet phldrT="[Texto]" custT="1"/>
      <dgm:spPr/>
      <dgm:t>
        <a:bodyPr/>
        <a:lstStyle/>
        <a:p>
          <a:pPr algn="just"/>
          <a:r>
            <a:rPr lang="pt-BR" sz="2200" dirty="0" smtClean="0"/>
            <a:t>Classificar os órgãos de CI em 3 grupos, conforme características similares, com base nos Diagnósticos existentes;</a:t>
          </a:r>
          <a:endParaRPr lang="pt-BR" sz="2200" dirty="0"/>
        </a:p>
      </dgm:t>
    </dgm:pt>
    <dgm:pt modelId="{AB974D23-4084-4017-B48C-7B1DDFA4D2E7}" type="parTrans" cxnId="{3FAA753D-3D8F-422E-9253-AB6F129B7E3C}">
      <dgm:prSet/>
      <dgm:spPr/>
      <dgm:t>
        <a:bodyPr/>
        <a:lstStyle/>
        <a:p>
          <a:endParaRPr lang="pt-BR"/>
        </a:p>
      </dgm:t>
    </dgm:pt>
    <dgm:pt modelId="{B305A7C4-5255-445F-8668-B1BE083140AB}" type="sibTrans" cxnId="{3FAA753D-3D8F-422E-9253-AB6F129B7E3C}">
      <dgm:prSet/>
      <dgm:spPr/>
      <dgm:t>
        <a:bodyPr/>
        <a:lstStyle/>
        <a:p>
          <a:endParaRPr lang="pt-BR"/>
        </a:p>
      </dgm:t>
    </dgm:pt>
    <dgm:pt modelId="{31D9912D-9155-4749-B950-5BC95B641554}">
      <dgm:prSet custT="1"/>
      <dgm:spPr/>
      <dgm:t>
        <a:bodyPr/>
        <a:lstStyle/>
        <a:p>
          <a:pPr algn="just"/>
          <a:r>
            <a:rPr lang="pt-BR" sz="2200" dirty="0" smtClean="0"/>
            <a:t>Selecionar as </a:t>
          </a:r>
          <a:r>
            <a:rPr lang="pt-BR" sz="2200" b="1" dirty="0" smtClean="0"/>
            <a:t>3 </a:t>
          </a:r>
          <a:r>
            <a:rPr lang="pt-BR" sz="2200" b="1" dirty="0" err="1" smtClean="0"/>
            <a:t>CGE’s</a:t>
          </a:r>
          <a:r>
            <a:rPr lang="pt-BR" sz="2200" b="1" dirty="0" smtClean="0"/>
            <a:t> piloto </a:t>
          </a:r>
          <a:r>
            <a:rPr lang="pt-BR" sz="2200" dirty="0" smtClean="0"/>
            <a:t>deverão representar as diversas realidades dos OCI, diferentes estruturas de governança de Auditoria Interna, </a:t>
          </a:r>
          <a:r>
            <a:rPr lang="pt-BR" sz="2200" dirty="0" err="1" smtClean="0"/>
            <a:t>etc</a:t>
          </a:r>
          <a:endParaRPr lang="pt-BR" sz="2200" dirty="0"/>
        </a:p>
      </dgm:t>
    </dgm:pt>
    <dgm:pt modelId="{3B88847E-9E24-4C9B-895E-8E24A6C1819A}" type="parTrans" cxnId="{F882F552-F3C7-4E33-811A-5781B68DA034}">
      <dgm:prSet/>
      <dgm:spPr/>
      <dgm:t>
        <a:bodyPr/>
        <a:lstStyle/>
        <a:p>
          <a:endParaRPr lang="pt-BR"/>
        </a:p>
      </dgm:t>
    </dgm:pt>
    <dgm:pt modelId="{9C185FF1-9894-41D4-AE0B-848B1418B7F6}" type="sibTrans" cxnId="{F882F552-F3C7-4E33-811A-5781B68DA034}">
      <dgm:prSet/>
      <dgm:spPr/>
      <dgm:t>
        <a:bodyPr/>
        <a:lstStyle/>
        <a:p>
          <a:endParaRPr lang="pt-BR"/>
        </a:p>
      </dgm:t>
    </dgm:pt>
    <dgm:pt modelId="{8BCC1636-9D80-479E-BFDB-07FC4CAB92BD}">
      <dgm:prSet custT="1"/>
      <dgm:spPr/>
      <dgm:t>
        <a:bodyPr/>
        <a:lstStyle/>
        <a:p>
          <a:pPr algn="just"/>
          <a:r>
            <a:rPr lang="pt-BR" sz="2200" dirty="0" smtClean="0"/>
            <a:t>Designar equipe, pelo menos </a:t>
          </a:r>
          <a:r>
            <a:rPr lang="pt-BR" sz="2200" b="1" dirty="0" smtClean="0"/>
            <a:t>3 pessoas, </a:t>
          </a:r>
          <a:r>
            <a:rPr lang="pt-BR" sz="2200" dirty="0" smtClean="0"/>
            <a:t>que </a:t>
          </a:r>
          <a:r>
            <a:rPr lang="pt-BR" sz="2200" dirty="0" smtClean="0"/>
            <a:t>possam </a:t>
          </a:r>
          <a:r>
            <a:rPr lang="pt-BR" sz="2200" dirty="0" smtClean="0"/>
            <a:t>se </a:t>
          </a:r>
          <a:r>
            <a:rPr lang="pt-BR" sz="2200" b="1" dirty="0" smtClean="0"/>
            <a:t>dedicar</a:t>
          </a:r>
          <a:r>
            <a:rPr lang="pt-BR" sz="2200" dirty="0" smtClean="0"/>
            <a:t> por cerca de </a:t>
          </a:r>
          <a:r>
            <a:rPr lang="pt-BR" sz="2200" b="1" dirty="0" smtClean="0"/>
            <a:t>3 meses</a:t>
          </a:r>
          <a:r>
            <a:rPr lang="pt-BR" sz="2200" b="0" dirty="0" smtClean="0"/>
            <a:t> à execução da </a:t>
          </a:r>
          <a:r>
            <a:rPr lang="pt-BR" sz="2200" b="0" dirty="0" err="1" smtClean="0"/>
            <a:t>auto-avaliação</a:t>
          </a:r>
          <a:r>
            <a:rPr lang="pt-BR" sz="2200" b="0" dirty="0" smtClean="0"/>
            <a:t> com orientação do consultor</a:t>
          </a:r>
          <a:r>
            <a:rPr lang="pt-BR" sz="2200" dirty="0" smtClean="0"/>
            <a:t>;</a:t>
          </a:r>
          <a:endParaRPr lang="pt-BR" sz="2200" dirty="0"/>
        </a:p>
      </dgm:t>
    </dgm:pt>
    <dgm:pt modelId="{3750CAAF-BB51-4C85-969D-F0BACAB01299}" type="parTrans" cxnId="{13A83C6A-3094-4AC6-B4A3-1AF62DBBFF7A}">
      <dgm:prSet/>
      <dgm:spPr/>
      <dgm:t>
        <a:bodyPr/>
        <a:lstStyle/>
        <a:p>
          <a:endParaRPr lang="pt-BR"/>
        </a:p>
      </dgm:t>
    </dgm:pt>
    <dgm:pt modelId="{B9F3C83F-9393-4E2D-8D6E-A574B50E4E44}" type="sibTrans" cxnId="{13A83C6A-3094-4AC6-B4A3-1AF62DBBFF7A}">
      <dgm:prSet/>
      <dgm:spPr/>
      <dgm:t>
        <a:bodyPr/>
        <a:lstStyle/>
        <a:p>
          <a:endParaRPr lang="pt-BR"/>
        </a:p>
      </dgm:t>
    </dgm:pt>
    <dgm:pt modelId="{6361237C-112F-4C44-973B-4FAF33F7FB4B}">
      <dgm:prSet custT="1"/>
      <dgm:spPr/>
      <dgm:t>
        <a:bodyPr/>
        <a:lstStyle/>
        <a:p>
          <a:pPr algn="just"/>
          <a:r>
            <a:rPr lang="pt-BR" sz="2100" b="1" dirty="0" smtClean="0">
              <a:latin typeface="+mn-lt"/>
            </a:rPr>
            <a:t>Perfil desejável </a:t>
          </a:r>
          <a:r>
            <a:rPr lang="pt-BR" sz="2100" dirty="0" smtClean="0">
              <a:latin typeface="+mn-lt"/>
            </a:rPr>
            <a:t>para a </a:t>
          </a:r>
          <a:r>
            <a:rPr lang="pt-BR" sz="2100" b="1" dirty="0" smtClean="0">
              <a:latin typeface="+mn-lt"/>
            </a:rPr>
            <a:t>equipe</a:t>
          </a:r>
          <a:r>
            <a:rPr lang="pt-BR" sz="2100" dirty="0" smtClean="0">
              <a:latin typeface="+mn-lt"/>
            </a:rPr>
            <a:t>: O líder da equipe deve ser </a:t>
          </a:r>
          <a:r>
            <a:rPr lang="pt-BR" sz="2100" i="1" dirty="0" err="1" smtClean="0">
              <a:latin typeface="+mn-lt"/>
            </a:rPr>
            <a:t>Certified</a:t>
          </a:r>
          <a:r>
            <a:rPr lang="pt-BR" sz="2100" i="1" dirty="0" smtClean="0">
              <a:latin typeface="+mn-lt"/>
            </a:rPr>
            <a:t> </a:t>
          </a:r>
          <a:r>
            <a:rPr lang="pt-BR" sz="2100" i="1" dirty="0" err="1" smtClean="0">
              <a:latin typeface="+mn-lt"/>
            </a:rPr>
            <a:t>Internal</a:t>
          </a:r>
          <a:r>
            <a:rPr lang="pt-BR" sz="2100" i="1" dirty="0" smtClean="0">
              <a:latin typeface="+mn-lt"/>
            </a:rPr>
            <a:t> Auditor</a:t>
          </a:r>
          <a:r>
            <a:rPr lang="pt-BR" sz="2100" dirty="0" smtClean="0">
              <a:latin typeface="+mn-lt"/>
            </a:rPr>
            <a:t> e ter alguma experiência em </a:t>
          </a:r>
          <a:r>
            <a:rPr lang="pt-BR" sz="2100" i="1" dirty="0" err="1" smtClean="0">
              <a:latin typeface="+mn-lt"/>
            </a:rPr>
            <a:t>Quality</a:t>
          </a:r>
          <a:r>
            <a:rPr lang="pt-BR" sz="2100" i="1" dirty="0" smtClean="0">
              <a:latin typeface="+mn-lt"/>
            </a:rPr>
            <a:t> </a:t>
          </a:r>
          <a:r>
            <a:rPr lang="pt-BR" sz="2100" i="1" dirty="0" err="1" smtClean="0">
              <a:latin typeface="+mn-lt"/>
            </a:rPr>
            <a:t>Assurance</a:t>
          </a:r>
          <a:r>
            <a:rPr lang="pt-BR" sz="2100" i="1" dirty="0" smtClean="0">
              <a:latin typeface="+mn-lt"/>
            </a:rPr>
            <a:t> </a:t>
          </a:r>
          <a:r>
            <a:rPr lang="pt-BR" sz="2100" i="1" dirty="0" err="1" smtClean="0">
              <a:latin typeface="+mn-lt"/>
            </a:rPr>
            <a:t>Reviews</a:t>
          </a:r>
          <a:r>
            <a:rPr lang="pt-BR" sz="2100" dirty="0" smtClean="0">
              <a:latin typeface="+mn-lt"/>
            </a:rPr>
            <a:t>; Pelo menos uma pessoa da equipe das </a:t>
          </a:r>
          <a:r>
            <a:rPr lang="pt-BR" sz="2100" dirty="0" err="1" smtClean="0">
              <a:latin typeface="+mn-lt"/>
            </a:rPr>
            <a:t>CGEs</a:t>
          </a:r>
          <a:r>
            <a:rPr lang="pt-BR" sz="2100" dirty="0" smtClean="0">
              <a:latin typeface="+mn-lt"/>
            </a:rPr>
            <a:t> piloto deverá ter bons conhecimentos de Inglês; estar motivado e ter disponibilidade para o trabalho</a:t>
          </a:r>
          <a:r>
            <a:rPr lang="pt-BR" sz="1900" dirty="0" smtClean="0"/>
            <a:t>.</a:t>
          </a:r>
          <a:endParaRPr lang="pt-BR" sz="1900" dirty="0"/>
        </a:p>
      </dgm:t>
    </dgm:pt>
    <dgm:pt modelId="{D82409D4-DEAF-4443-A193-E38820AFF892}" type="parTrans" cxnId="{61FC9DB7-80C8-4F45-B59E-CAB83F6EBEEF}">
      <dgm:prSet/>
      <dgm:spPr/>
      <dgm:t>
        <a:bodyPr/>
        <a:lstStyle/>
        <a:p>
          <a:endParaRPr lang="pt-BR"/>
        </a:p>
      </dgm:t>
    </dgm:pt>
    <dgm:pt modelId="{9FAB279C-1298-43A6-94CA-39A11283E00E}" type="sibTrans" cxnId="{61FC9DB7-80C8-4F45-B59E-CAB83F6EBEEF}">
      <dgm:prSet/>
      <dgm:spPr/>
      <dgm:t>
        <a:bodyPr/>
        <a:lstStyle/>
        <a:p>
          <a:endParaRPr lang="pt-BR"/>
        </a:p>
      </dgm:t>
    </dgm:pt>
    <dgm:pt modelId="{D2543A31-5EFB-4A94-B2E8-80C7A8FA839C}" type="pres">
      <dgm:prSet presAssocID="{368FCDBA-B82C-4CDA-A85B-BF5AA0D795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8D4B13-6E6F-4DB2-A55B-077D182CE4A7}" type="pres">
      <dgm:prSet presAssocID="{36CF300A-9FB5-4EF0-9D22-E307D03676BE}" presName="composite" presStyleCnt="0"/>
      <dgm:spPr/>
    </dgm:pt>
    <dgm:pt modelId="{A3DF2C0F-D1C9-4A35-9DF3-57E633627458}" type="pres">
      <dgm:prSet presAssocID="{36CF300A-9FB5-4EF0-9D22-E307D03676B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AF6543-F5DD-4EA0-813E-96BFEE6660A9}" type="pres">
      <dgm:prSet presAssocID="{36CF300A-9FB5-4EF0-9D22-E307D03676B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D5F93B2-AC10-46B8-84A3-862A98C3F1AC}" type="presOf" srcId="{36CF300A-9FB5-4EF0-9D22-E307D03676BE}" destId="{A3DF2C0F-D1C9-4A35-9DF3-57E633627458}" srcOrd="0" destOrd="0" presId="urn:microsoft.com/office/officeart/2005/8/layout/hList1"/>
    <dgm:cxn modelId="{EB164BE8-E045-4407-A1F6-A1CE658963F7}" type="presOf" srcId="{368FCDBA-B82C-4CDA-A85B-BF5AA0D79595}" destId="{D2543A31-5EFB-4A94-B2E8-80C7A8FA839C}" srcOrd="0" destOrd="0" presId="urn:microsoft.com/office/officeart/2005/8/layout/hList1"/>
    <dgm:cxn modelId="{793A95D6-768A-4EAB-8616-796A4FF44623}" srcId="{368FCDBA-B82C-4CDA-A85B-BF5AA0D79595}" destId="{36CF300A-9FB5-4EF0-9D22-E307D03676BE}" srcOrd="0" destOrd="0" parTransId="{58395DBA-F508-421D-933D-D7DCB26BDDB4}" sibTransId="{58297AAF-8F36-42E5-A49E-F50CCA33A9EE}"/>
    <dgm:cxn modelId="{13A83C6A-3094-4AC6-B4A3-1AF62DBBFF7A}" srcId="{36CF300A-9FB5-4EF0-9D22-E307D03676BE}" destId="{8BCC1636-9D80-479E-BFDB-07FC4CAB92BD}" srcOrd="2" destOrd="0" parTransId="{3750CAAF-BB51-4C85-969D-F0BACAB01299}" sibTransId="{B9F3C83F-9393-4E2D-8D6E-A574B50E4E44}"/>
    <dgm:cxn modelId="{17072178-7F4A-4E42-86CF-BABC17C7592C}" type="presOf" srcId="{31D9912D-9155-4749-B950-5BC95B641554}" destId="{E8AF6543-F5DD-4EA0-813E-96BFEE6660A9}" srcOrd="0" destOrd="1" presId="urn:microsoft.com/office/officeart/2005/8/layout/hList1"/>
    <dgm:cxn modelId="{8F567D22-3DFD-43CD-B5CE-5EAF7AFE8712}" type="presOf" srcId="{8BCC1636-9D80-479E-BFDB-07FC4CAB92BD}" destId="{E8AF6543-F5DD-4EA0-813E-96BFEE6660A9}" srcOrd="0" destOrd="2" presId="urn:microsoft.com/office/officeart/2005/8/layout/hList1"/>
    <dgm:cxn modelId="{61FC9DB7-80C8-4F45-B59E-CAB83F6EBEEF}" srcId="{36CF300A-9FB5-4EF0-9D22-E307D03676BE}" destId="{6361237C-112F-4C44-973B-4FAF33F7FB4B}" srcOrd="3" destOrd="0" parTransId="{D82409D4-DEAF-4443-A193-E38820AFF892}" sibTransId="{9FAB279C-1298-43A6-94CA-39A11283E00E}"/>
    <dgm:cxn modelId="{F882F552-F3C7-4E33-811A-5781B68DA034}" srcId="{36CF300A-9FB5-4EF0-9D22-E307D03676BE}" destId="{31D9912D-9155-4749-B950-5BC95B641554}" srcOrd="1" destOrd="0" parTransId="{3B88847E-9E24-4C9B-895E-8E24A6C1819A}" sibTransId="{9C185FF1-9894-41D4-AE0B-848B1418B7F6}"/>
    <dgm:cxn modelId="{3FAA753D-3D8F-422E-9253-AB6F129B7E3C}" srcId="{36CF300A-9FB5-4EF0-9D22-E307D03676BE}" destId="{06BFA5E4-886B-41C5-9A45-841209C4A02A}" srcOrd="0" destOrd="0" parTransId="{AB974D23-4084-4017-B48C-7B1DDFA4D2E7}" sibTransId="{B305A7C4-5255-445F-8668-B1BE083140AB}"/>
    <dgm:cxn modelId="{F8EBD4E4-DFE7-4FA4-A4EF-3AE79F514E78}" type="presOf" srcId="{6361237C-112F-4C44-973B-4FAF33F7FB4B}" destId="{E8AF6543-F5DD-4EA0-813E-96BFEE6660A9}" srcOrd="0" destOrd="3" presId="urn:microsoft.com/office/officeart/2005/8/layout/hList1"/>
    <dgm:cxn modelId="{DD7EDAF7-1E87-42E4-8A01-C127F94774E4}" type="presOf" srcId="{06BFA5E4-886B-41C5-9A45-841209C4A02A}" destId="{E8AF6543-F5DD-4EA0-813E-96BFEE6660A9}" srcOrd="0" destOrd="0" presId="urn:microsoft.com/office/officeart/2005/8/layout/hList1"/>
    <dgm:cxn modelId="{5FCE1E46-587F-46AA-92D0-72780569991D}" type="presParOf" srcId="{D2543A31-5EFB-4A94-B2E8-80C7A8FA839C}" destId="{3C8D4B13-6E6F-4DB2-A55B-077D182CE4A7}" srcOrd="0" destOrd="0" presId="urn:microsoft.com/office/officeart/2005/8/layout/hList1"/>
    <dgm:cxn modelId="{AFC33F08-601D-4AF4-B3D7-10FD5AA6E90E}" type="presParOf" srcId="{3C8D4B13-6E6F-4DB2-A55B-077D182CE4A7}" destId="{A3DF2C0F-D1C9-4A35-9DF3-57E633627458}" srcOrd="0" destOrd="0" presId="urn:microsoft.com/office/officeart/2005/8/layout/hList1"/>
    <dgm:cxn modelId="{733FFD82-808B-4CC4-8869-35A4E6FA8473}" type="presParOf" srcId="{3C8D4B13-6E6F-4DB2-A55B-077D182CE4A7}" destId="{E8AF6543-F5DD-4EA0-813E-96BFEE6660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6C7744-C92F-429E-B96C-1756150310C3}" type="doc">
      <dgm:prSet loTypeId="urn:microsoft.com/office/officeart/2005/8/layout/h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0F5C18CB-9331-4970-85A1-238B275211F3}">
      <dgm:prSet/>
      <dgm:spPr/>
      <dgm:t>
        <a:bodyPr/>
        <a:lstStyle/>
        <a:p>
          <a:r>
            <a:rPr lang="pt-BR" b="1" dirty="0" smtClean="0"/>
            <a:t>GT CONACI</a:t>
          </a:r>
          <a:endParaRPr lang="pt-BR" b="1" dirty="0"/>
        </a:p>
      </dgm:t>
    </dgm:pt>
    <dgm:pt modelId="{AADB8EC9-155F-4E72-A4A9-ABDBFB6E08FB}" type="parTrans" cxnId="{1B2F6746-72AE-40DE-A0AE-8DAA7A7DC672}">
      <dgm:prSet/>
      <dgm:spPr/>
      <dgm:t>
        <a:bodyPr/>
        <a:lstStyle/>
        <a:p>
          <a:endParaRPr lang="pt-BR"/>
        </a:p>
      </dgm:t>
    </dgm:pt>
    <dgm:pt modelId="{891E8EA7-5158-4464-89A2-27E70EF842DF}" type="sibTrans" cxnId="{1B2F6746-72AE-40DE-A0AE-8DAA7A7DC672}">
      <dgm:prSet/>
      <dgm:spPr/>
      <dgm:t>
        <a:bodyPr/>
        <a:lstStyle/>
        <a:p>
          <a:endParaRPr lang="pt-BR"/>
        </a:p>
      </dgm:t>
    </dgm:pt>
    <dgm:pt modelId="{25189F23-50A1-4611-9C74-3B7B4418244B}">
      <dgm:prSet custT="1"/>
      <dgm:spPr/>
      <dgm:t>
        <a:bodyPr/>
        <a:lstStyle/>
        <a:p>
          <a:pPr algn="just"/>
          <a:r>
            <a:rPr lang="pt-BR" sz="1800" dirty="0" smtClean="0"/>
            <a:t>Definir, juntamente com o BM, o modelo mais adequado para fazer a avaliação. </a:t>
          </a:r>
          <a:r>
            <a:rPr lang="pt-BR" sz="1800" dirty="0" err="1" smtClean="0"/>
            <a:t>Ex</a:t>
          </a:r>
          <a:r>
            <a:rPr lang="pt-BR" sz="1800" dirty="0" smtClean="0"/>
            <a:t>: modelo IA-CM do IIA ;</a:t>
          </a:r>
          <a:endParaRPr lang="pt-BR" sz="1800" dirty="0"/>
        </a:p>
      </dgm:t>
    </dgm:pt>
    <dgm:pt modelId="{E9A2201D-FAC4-42B4-B558-9364090EA8DB}" type="parTrans" cxnId="{478E6F9F-9198-4412-9645-5E23021C2EE1}">
      <dgm:prSet/>
      <dgm:spPr/>
      <dgm:t>
        <a:bodyPr/>
        <a:lstStyle/>
        <a:p>
          <a:endParaRPr lang="pt-BR"/>
        </a:p>
      </dgm:t>
    </dgm:pt>
    <dgm:pt modelId="{4FDFBF81-7601-469D-8B5C-A1B3D27AC0F0}" type="sibTrans" cxnId="{478E6F9F-9198-4412-9645-5E23021C2EE1}">
      <dgm:prSet/>
      <dgm:spPr/>
      <dgm:t>
        <a:bodyPr/>
        <a:lstStyle/>
        <a:p>
          <a:endParaRPr lang="pt-BR"/>
        </a:p>
      </dgm:t>
    </dgm:pt>
    <dgm:pt modelId="{52487D36-9548-404C-949B-F86C94D38220}">
      <dgm:prSet custT="1"/>
      <dgm:spPr/>
      <dgm:t>
        <a:bodyPr/>
        <a:lstStyle/>
        <a:p>
          <a:pPr algn="just"/>
          <a:r>
            <a:rPr lang="pt-BR" sz="1800" dirty="0" smtClean="0"/>
            <a:t>Elaborar, juntamente com BM, os </a:t>
          </a:r>
          <a:r>
            <a:rPr lang="pt-BR" sz="1800" b="1" dirty="0" smtClean="0"/>
            <a:t>Termos de Referência </a:t>
          </a:r>
          <a:r>
            <a:rPr lang="pt-BR" sz="1800" dirty="0" smtClean="0"/>
            <a:t>para a contratação dos serviços de consultoria;</a:t>
          </a:r>
          <a:endParaRPr lang="pt-BR" sz="1800" dirty="0"/>
        </a:p>
      </dgm:t>
    </dgm:pt>
    <dgm:pt modelId="{A628033A-2627-4968-98EB-9066AD0EB99D}" type="parTrans" cxnId="{A53F188D-A811-4904-9EA5-2EF7C3FF79A5}">
      <dgm:prSet/>
      <dgm:spPr/>
      <dgm:t>
        <a:bodyPr/>
        <a:lstStyle/>
        <a:p>
          <a:endParaRPr lang="pt-BR"/>
        </a:p>
      </dgm:t>
    </dgm:pt>
    <dgm:pt modelId="{E431CD65-93F0-46C5-89C4-8D3C4E083049}" type="sibTrans" cxnId="{A53F188D-A811-4904-9EA5-2EF7C3FF79A5}">
      <dgm:prSet/>
      <dgm:spPr/>
      <dgm:t>
        <a:bodyPr/>
        <a:lstStyle/>
        <a:p>
          <a:endParaRPr lang="pt-BR"/>
        </a:p>
      </dgm:t>
    </dgm:pt>
    <dgm:pt modelId="{8AB69D66-16A5-4DFB-98E2-4A84A5104721}">
      <dgm:prSet custT="1"/>
      <dgm:spPr/>
      <dgm:t>
        <a:bodyPr/>
        <a:lstStyle/>
        <a:p>
          <a:pPr algn="just"/>
          <a:r>
            <a:rPr lang="pt-BR" sz="1800" dirty="0" smtClean="0"/>
            <a:t>Ter disponibilidade para </a:t>
          </a:r>
          <a:r>
            <a:rPr lang="pt-BR" sz="1800" b="1" dirty="0" smtClean="0"/>
            <a:t>viajar</a:t>
          </a:r>
          <a:r>
            <a:rPr lang="pt-BR" sz="1800" dirty="0" smtClean="0"/>
            <a:t>, quando for necessário fazer </a:t>
          </a:r>
          <a:r>
            <a:rPr lang="pt-BR" sz="1800" b="1" dirty="0" smtClean="0"/>
            <a:t>reunião presencial</a:t>
          </a:r>
          <a:r>
            <a:rPr lang="pt-BR" sz="1800" dirty="0" smtClean="0"/>
            <a:t>;</a:t>
          </a:r>
          <a:endParaRPr lang="pt-BR" sz="1800" dirty="0"/>
        </a:p>
      </dgm:t>
    </dgm:pt>
    <dgm:pt modelId="{45D24D38-E7A6-4337-9720-6B28F45EAC65}" type="parTrans" cxnId="{46E8FEBA-D4A2-4CA9-BF89-D8D78E740AD2}">
      <dgm:prSet/>
      <dgm:spPr/>
      <dgm:t>
        <a:bodyPr/>
        <a:lstStyle/>
        <a:p>
          <a:endParaRPr lang="pt-BR"/>
        </a:p>
      </dgm:t>
    </dgm:pt>
    <dgm:pt modelId="{C67140B4-D292-4D1F-B79E-2FACCF72AA87}" type="sibTrans" cxnId="{46E8FEBA-D4A2-4CA9-BF89-D8D78E740AD2}">
      <dgm:prSet/>
      <dgm:spPr/>
      <dgm:t>
        <a:bodyPr/>
        <a:lstStyle/>
        <a:p>
          <a:endParaRPr lang="pt-BR"/>
        </a:p>
      </dgm:t>
    </dgm:pt>
    <dgm:pt modelId="{DEA26928-2BB5-4C91-A0C3-9E1DC6A45545}">
      <dgm:prSet custT="1"/>
      <dgm:spPr/>
      <dgm:t>
        <a:bodyPr/>
        <a:lstStyle/>
        <a:p>
          <a:pPr algn="just"/>
          <a:r>
            <a:rPr lang="pt-BR" sz="1800" b="1" dirty="0" smtClean="0"/>
            <a:t>Revisão da documentação </a:t>
          </a:r>
          <a:r>
            <a:rPr lang="pt-BR" sz="1800" dirty="0" smtClean="0"/>
            <a:t>suporte dos trabalhos e </a:t>
          </a:r>
          <a:r>
            <a:rPr lang="pt-BR" sz="1800" b="1" dirty="0" smtClean="0"/>
            <a:t>Atestação/homologação da qualidade </a:t>
          </a:r>
          <a:r>
            <a:rPr lang="pt-BR" sz="1800" dirty="0" smtClean="0"/>
            <a:t>dos trabalhos desenvolvidos;</a:t>
          </a:r>
          <a:endParaRPr lang="pt-BR" sz="1800" dirty="0"/>
        </a:p>
      </dgm:t>
    </dgm:pt>
    <dgm:pt modelId="{601BCB6B-7603-4FAA-8DDD-3FFEC24AAFED}" type="parTrans" cxnId="{0021E39D-8729-4C17-A91E-FA0922EBE53A}">
      <dgm:prSet/>
      <dgm:spPr/>
      <dgm:t>
        <a:bodyPr/>
        <a:lstStyle/>
        <a:p>
          <a:endParaRPr lang="pt-BR"/>
        </a:p>
      </dgm:t>
    </dgm:pt>
    <dgm:pt modelId="{7D1BC924-C351-4E05-9DA3-009CD9486B64}" type="sibTrans" cxnId="{0021E39D-8729-4C17-A91E-FA0922EBE53A}">
      <dgm:prSet/>
      <dgm:spPr/>
      <dgm:t>
        <a:bodyPr/>
        <a:lstStyle/>
        <a:p>
          <a:endParaRPr lang="pt-BR"/>
        </a:p>
      </dgm:t>
    </dgm:pt>
    <dgm:pt modelId="{AFE09ABB-8D35-4147-ABE1-0A5F3184B437}">
      <dgm:prSet custT="1"/>
      <dgm:spPr/>
      <dgm:t>
        <a:bodyPr/>
        <a:lstStyle/>
        <a:p>
          <a:pPr algn="just"/>
          <a:r>
            <a:rPr lang="pt-BR" sz="1800" b="1" dirty="0" smtClean="0"/>
            <a:t>Apoio às equipes </a:t>
          </a:r>
          <a:r>
            <a:rPr lang="pt-BR" sz="1800" dirty="0" smtClean="0"/>
            <a:t>das </a:t>
          </a:r>
          <a:r>
            <a:rPr lang="pt-BR" sz="1800" dirty="0" err="1" smtClean="0"/>
            <a:t>CGEs</a:t>
          </a:r>
          <a:r>
            <a:rPr lang="pt-BR" sz="1800" dirty="0" smtClean="0"/>
            <a:t>;</a:t>
          </a:r>
          <a:endParaRPr lang="pt-BR" sz="1800" dirty="0"/>
        </a:p>
      </dgm:t>
    </dgm:pt>
    <dgm:pt modelId="{29C6A422-4660-4A03-9AA7-76BCDACD948A}" type="parTrans" cxnId="{48E97304-D7B1-42F1-8FF2-BAC7C7E40353}">
      <dgm:prSet/>
      <dgm:spPr/>
      <dgm:t>
        <a:bodyPr/>
        <a:lstStyle/>
        <a:p>
          <a:endParaRPr lang="pt-BR"/>
        </a:p>
      </dgm:t>
    </dgm:pt>
    <dgm:pt modelId="{929E4552-3489-49F7-B068-B72793287973}" type="sibTrans" cxnId="{48E97304-D7B1-42F1-8FF2-BAC7C7E40353}">
      <dgm:prSet/>
      <dgm:spPr/>
      <dgm:t>
        <a:bodyPr/>
        <a:lstStyle/>
        <a:p>
          <a:endParaRPr lang="pt-BR"/>
        </a:p>
      </dgm:t>
    </dgm:pt>
    <dgm:pt modelId="{105AFE27-296E-407A-9AE1-60937CB2A864}">
      <dgm:prSet custT="1"/>
      <dgm:spPr/>
      <dgm:t>
        <a:bodyPr/>
        <a:lstStyle/>
        <a:p>
          <a:pPr algn="just"/>
          <a:r>
            <a:rPr lang="pt-BR" sz="1800" dirty="0" smtClean="0"/>
            <a:t>Ser o </a:t>
          </a:r>
          <a:r>
            <a:rPr lang="pt-BR" sz="1800" b="1" dirty="0" smtClean="0"/>
            <a:t>elemento de ligação </a:t>
          </a:r>
          <a:r>
            <a:rPr lang="pt-BR" sz="1800" dirty="0" smtClean="0"/>
            <a:t>entre o Consultor, as </a:t>
          </a:r>
          <a:r>
            <a:rPr lang="pt-BR" sz="1800" dirty="0" err="1" smtClean="0"/>
            <a:t>CGEs</a:t>
          </a:r>
          <a:r>
            <a:rPr lang="pt-BR" sz="1800" dirty="0" smtClean="0"/>
            <a:t> e o BM, esclarecendo as dúvidas e garantindo o atendimento dos objetivos pactuados;</a:t>
          </a:r>
          <a:endParaRPr lang="pt-BR" sz="1800" dirty="0"/>
        </a:p>
      </dgm:t>
    </dgm:pt>
    <dgm:pt modelId="{0FDB992D-C1BF-472E-81A0-7ECF323844D1}" type="parTrans" cxnId="{EA3637CF-6EEA-43D3-9787-D460772D0520}">
      <dgm:prSet/>
      <dgm:spPr/>
      <dgm:t>
        <a:bodyPr/>
        <a:lstStyle/>
        <a:p>
          <a:endParaRPr lang="pt-BR"/>
        </a:p>
      </dgm:t>
    </dgm:pt>
    <dgm:pt modelId="{48023729-2523-4F74-9A78-4FFF93C18E44}" type="sibTrans" cxnId="{EA3637CF-6EEA-43D3-9787-D460772D0520}">
      <dgm:prSet/>
      <dgm:spPr/>
      <dgm:t>
        <a:bodyPr/>
        <a:lstStyle/>
        <a:p>
          <a:endParaRPr lang="pt-BR"/>
        </a:p>
      </dgm:t>
    </dgm:pt>
    <dgm:pt modelId="{83AE56C8-391F-429F-BF4E-F73CC6AE2D16}">
      <dgm:prSet custT="1"/>
      <dgm:spPr/>
      <dgm:t>
        <a:bodyPr/>
        <a:lstStyle/>
        <a:p>
          <a:pPr algn="just"/>
          <a:r>
            <a:rPr lang="pt-BR" sz="1800" b="1" dirty="0" smtClean="0"/>
            <a:t>Ajudar o consultor </a:t>
          </a:r>
          <a:r>
            <a:rPr lang="pt-BR" sz="1800" dirty="0" smtClean="0"/>
            <a:t>para desenvolver o </a:t>
          </a:r>
          <a:r>
            <a:rPr lang="pt-BR" sz="1800" b="1" dirty="0" smtClean="0"/>
            <a:t>Self-</a:t>
          </a:r>
          <a:r>
            <a:rPr lang="pt-BR" sz="1800" b="1" dirty="0" err="1" smtClean="0"/>
            <a:t>Assessment</a:t>
          </a:r>
          <a:r>
            <a:rPr lang="pt-BR" sz="1800" b="1" dirty="0" smtClean="0"/>
            <a:t> Framework</a:t>
          </a:r>
          <a:r>
            <a:rPr lang="pt-BR" sz="1800" dirty="0" smtClean="0"/>
            <a:t> IA-CM, ferramentas, recursos e orientação adaptada à realidade brasileira e levando em consideração todas as avaliações feitas anteriormente;</a:t>
          </a:r>
          <a:endParaRPr lang="pt-BR" sz="1800" dirty="0"/>
        </a:p>
      </dgm:t>
    </dgm:pt>
    <dgm:pt modelId="{EA035AC5-2CAE-4214-A6B4-62628052B7A1}" type="parTrans" cxnId="{934D272A-C0AB-465E-9059-8A6207B0D0F0}">
      <dgm:prSet/>
      <dgm:spPr/>
      <dgm:t>
        <a:bodyPr/>
        <a:lstStyle/>
        <a:p>
          <a:endParaRPr lang="pt-BR"/>
        </a:p>
      </dgm:t>
    </dgm:pt>
    <dgm:pt modelId="{10DC90E2-5A6B-4ED7-A66C-C60D38AE1A65}" type="sibTrans" cxnId="{934D272A-C0AB-465E-9059-8A6207B0D0F0}">
      <dgm:prSet/>
      <dgm:spPr/>
      <dgm:t>
        <a:bodyPr/>
        <a:lstStyle/>
        <a:p>
          <a:endParaRPr lang="pt-BR"/>
        </a:p>
      </dgm:t>
    </dgm:pt>
    <dgm:pt modelId="{26F89B9F-17DB-4A44-A8BB-9F7761B4E2A1}">
      <dgm:prSet custT="1"/>
      <dgm:spPr/>
      <dgm:t>
        <a:bodyPr/>
        <a:lstStyle/>
        <a:p>
          <a:pPr algn="just"/>
          <a:r>
            <a:rPr lang="pt-BR" sz="1800" dirty="0" smtClean="0"/>
            <a:t>Conhecer a estrutura de </a:t>
          </a:r>
          <a:r>
            <a:rPr lang="pt-BR" sz="1800" dirty="0" err="1" smtClean="0"/>
            <a:t>auto-avaliação</a:t>
          </a:r>
          <a:r>
            <a:rPr lang="pt-BR" sz="1800" dirty="0" smtClean="0"/>
            <a:t> IA-CM;</a:t>
          </a:r>
          <a:endParaRPr lang="pt-BR" sz="1800" dirty="0"/>
        </a:p>
      </dgm:t>
    </dgm:pt>
    <dgm:pt modelId="{5499EAFD-7777-4582-870A-4B80EAF2E515}" type="parTrans" cxnId="{89914CBE-C424-4548-B680-D992DBE48737}">
      <dgm:prSet/>
      <dgm:spPr/>
      <dgm:t>
        <a:bodyPr/>
        <a:lstStyle/>
        <a:p>
          <a:endParaRPr lang="pt-BR"/>
        </a:p>
      </dgm:t>
    </dgm:pt>
    <dgm:pt modelId="{26B2138A-6C39-4767-8E55-DC7DDDDEF677}" type="sibTrans" cxnId="{89914CBE-C424-4548-B680-D992DBE48737}">
      <dgm:prSet/>
      <dgm:spPr/>
      <dgm:t>
        <a:bodyPr/>
        <a:lstStyle/>
        <a:p>
          <a:endParaRPr lang="pt-BR"/>
        </a:p>
      </dgm:t>
    </dgm:pt>
    <dgm:pt modelId="{6CB69540-1957-40D5-8D9F-708FE2FBBC02}">
      <dgm:prSet custT="1"/>
      <dgm:spPr/>
      <dgm:t>
        <a:bodyPr/>
        <a:lstStyle/>
        <a:p>
          <a:pPr algn="just"/>
          <a:r>
            <a:rPr lang="pt-BR" sz="1800" dirty="0" smtClean="0"/>
            <a:t>Auxiliar nos serviços de </a:t>
          </a:r>
          <a:r>
            <a:rPr lang="pt-BR" sz="1800" b="1" dirty="0" smtClean="0"/>
            <a:t>tradução necessários.</a:t>
          </a:r>
          <a:endParaRPr lang="pt-BR" sz="1800" b="1" dirty="0"/>
        </a:p>
      </dgm:t>
    </dgm:pt>
    <dgm:pt modelId="{605066B8-76C8-40B5-A41C-2ACC9F5C9200}" type="parTrans" cxnId="{BDAF1B5F-7EAC-4B39-9D00-BB1297BDBAE4}">
      <dgm:prSet/>
      <dgm:spPr/>
      <dgm:t>
        <a:bodyPr/>
        <a:lstStyle/>
        <a:p>
          <a:endParaRPr lang="pt-BR"/>
        </a:p>
      </dgm:t>
    </dgm:pt>
    <dgm:pt modelId="{B9028891-A70D-4D04-98A4-64A3FF027E43}" type="sibTrans" cxnId="{BDAF1B5F-7EAC-4B39-9D00-BB1297BDBAE4}">
      <dgm:prSet/>
      <dgm:spPr/>
      <dgm:t>
        <a:bodyPr/>
        <a:lstStyle/>
        <a:p>
          <a:endParaRPr lang="pt-BR"/>
        </a:p>
      </dgm:t>
    </dgm:pt>
    <dgm:pt modelId="{13B91EE2-73CD-496D-A5E6-5DD1BBBE5B9F}" type="pres">
      <dgm:prSet presAssocID="{BE6C7744-C92F-429E-B96C-1756150310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74E398-DF33-475B-8EE3-76DB42C19EE7}" type="pres">
      <dgm:prSet presAssocID="{0F5C18CB-9331-4970-85A1-238B275211F3}" presName="composite" presStyleCnt="0"/>
      <dgm:spPr/>
    </dgm:pt>
    <dgm:pt modelId="{3DC8D82E-DF0A-4E33-A97D-35AD8C8F0110}" type="pres">
      <dgm:prSet presAssocID="{0F5C18CB-9331-4970-85A1-238B275211F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E4EAF-7602-46B4-9104-8C672B81AF31}" type="pres">
      <dgm:prSet presAssocID="{0F5C18CB-9331-4970-85A1-238B275211F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AF1B5F-7EAC-4B39-9D00-BB1297BDBAE4}" srcId="{0F5C18CB-9331-4970-85A1-238B275211F3}" destId="{6CB69540-1957-40D5-8D9F-708FE2FBBC02}" srcOrd="8" destOrd="0" parTransId="{605066B8-76C8-40B5-A41C-2ACC9F5C9200}" sibTransId="{B9028891-A70D-4D04-98A4-64A3FF027E43}"/>
    <dgm:cxn modelId="{46E8FEBA-D4A2-4CA9-BF89-D8D78E740AD2}" srcId="{0F5C18CB-9331-4970-85A1-238B275211F3}" destId="{8AB69D66-16A5-4DFB-98E2-4A84A5104721}" srcOrd="2" destOrd="0" parTransId="{45D24D38-E7A6-4337-9720-6B28F45EAC65}" sibTransId="{C67140B4-D292-4D1F-B79E-2FACCF72AA87}"/>
    <dgm:cxn modelId="{13AA8404-4E4E-4EA4-AE11-DF7A55BD790C}" type="presOf" srcId="{83AE56C8-391F-429F-BF4E-F73CC6AE2D16}" destId="{EF3E4EAF-7602-46B4-9104-8C672B81AF31}" srcOrd="0" destOrd="6" presId="urn:microsoft.com/office/officeart/2005/8/layout/hList1"/>
    <dgm:cxn modelId="{1B2F6746-72AE-40DE-A0AE-8DAA7A7DC672}" srcId="{BE6C7744-C92F-429E-B96C-1756150310C3}" destId="{0F5C18CB-9331-4970-85A1-238B275211F3}" srcOrd="0" destOrd="0" parTransId="{AADB8EC9-155F-4E72-A4A9-ABDBFB6E08FB}" sibTransId="{891E8EA7-5158-4464-89A2-27E70EF842DF}"/>
    <dgm:cxn modelId="{48E97304-D7B1-42F1-8FF2-BAC7C7E40353}" srcId="{0F5C18CB-9331-4970-85A1-238B275211F3}" destId="{AFE09ABB-8D35-4147-ABE1-0A5F3184B437}" srcOrd="4" destOrd="0" parTransId="{29C6A422-4660-4A03-9AA7-76BCDACD948A}" sibTransId="{929E4552-3489-49F7-B068-B72793287973}"/>
    <dgm:cxn modelId="{A56D5062-BC5E-4255-AB3A-B1670EDE5872}" type="presOf" srcId="{BE6C7744-C92F-429E-B96C-1756150310C3}" destId="{13B91EE2-73CD-496D-A5E6-5DD1BBBE5B9F}" srcOrd="0" destOrd="0" presId="urn:microsoft.com/office/officeart/2005/8/layout/hList1"/>
    <dgm:cxn modelId="{A53F188D-A811-4904-9EA5-2EF7C3FF79A5}" srcId="{0F5C18CB-9331-4970-85A1-238B275211F3}" destId="{52487D36-9548-404C-949B-F86C94D38220}" srcOrd="1" destOrd="0" parTransId="{A628033A-2627-4968-98EB-9066AD0EB99D}" sibTransId="{E431CD65-93F0-46C5-89C4-8D3C4E083049}"/>
    <dgm:cxn modelId="{76778AD4-4361-4013-8657-18D791895D79}" type="presOf" srcId="{AFE09ABB-8D35-4147-ABE1-0A5F3184B437}" destId="{EF3E4EAF-7602-46B4-9104-8C672B81AF31}" srcOrd="0" destOrd="4" presId="urn:microsoft.com/office/officeart/2005/8/layout/hList1"/>
    <dgm:cxn modelId="{252998ED-7270-48BA-A9DA-FE0A53E3D59B}" type="presOf" srcId="{26F89B9F-17DB-4A44-A8BB-9F7761B4E2A1}" destId="{EF3E4EAF-7602-46B4-9104-8C672B81AF31}" srcOrd="0" destOrd="7" presId="urn:microsoft.com/office/officeart/2005/8/layout/hList1"/>
    <dgm:cxn modelId="{19C35FEB-1A28-47E3-A68B-432DB77DB71E}" type="presOf" srcId="{105AFE27-296E-407A-9AE1-60937CB2A864}" destId="{EF3E4EAF-7602-46B4-9104-8C672B81AF31}" srcOrd="0" destOrd="5" presId="urn:microsoft.com/office/officeart/2005/8/layout/hList1"/>
    <dgm:cxn modelId="{EA3637CF-6EEA-43D3-9787-D460772D0520}" srcId="{0F5C18CB-9331-4970-85A1-238B275211F3}" destId="{105AFE27-296E-407A-9AE1-60937CB2A864}" srcOrd="5" destOrd="0" parTransId="{0FDB992D-C1BF-472E-81A0-7ECF323844D1}" sibTransId="{48023729-2523-4F74-9A78-4FFF93C18E44}"/>
    <dgm:cxn modelId="{38FA5182-C45F-467B-A219-44BAC63E24EC}" type="presOf" srcId="{6CB69540-1957-40D5-8D9F-708FE2FBBC02}" destId="{EF3E4EAF-7602-46B4-9104-8C672B81AF31}" srcOrd="0" destOrd="8" presId="urn:microsoft.com/office/officeart/2005/8/layout/hList1"/>
    <dgm:cxn modelId="{931525FA-296D-4A74-B599-6566A87E35AD}" type="presOf" srcId="{0F5C18CB-9331-4970-85A1-238B275211F3}" destId="{3DC8D82E-DF0A-4E33-A97D-35AD8C8F0110}" srcOrd="0" destOrd="0" presId="urn:microsoft.com/office/officeart/2005/8/layout/hList1"/>
    <dgm:cxn modelId="{478E6F9F-9198-4412-9645-5E23021C2EE1}" srcId="{0F5C18CB-9331-4970-85A1-238B275211F3}" destId="{25189F23-50A1-4611-9C74-3B7B4418244B}" srcOrd="0" destOrd="0" parTransId="{E9A2201D-FAC4-42B4-B558-9364090EA8DB}" sibTransId="{4FDFBF81-7601-469D-8B5C-A1B3D27AC0F0}"/>
    <dgm:cxn modelId="{1B4FE3CB-E207-4489-AEE5-708AD1323E84}" type="presOf" srcId="{8AB69D66-16A5-4DFB-98E2-4A84A5104721}" destId="{EF3E4EAF-7602-46B4-9104-8C672B81AF31}" srcOrd="0" destOrd="2" presId="urn:microsoft.com/office/officeart/2005/8/layout/hList1"/>
    <dgm:cxn modelId="{D4C3B938-EED9-4BF6-81A0-D5ABE963F670}" type="presOf" srcId="{25189F23-50A1-4611-9C74-3B7B4418244B}" destId="{EF3E4EAF-7602-46B4-9104-8C672B81AF31}" srcOrd="0" destOrd="0" presId="urn:microsoft.com/office/officeart/2005/8/layout/hList1"/>
    <dgm:cxn modelId="{3CEF83A4-127C-4CB2-BD9B-217D56BC6760}" type="presOf" srcId="{52487D36-9548-404C-949B-F86C94D38220}" destId="{EF3E4EAF-7602-46B4-9104-8C672B81AF31}" srcOrd="0" destOrd="1" presId="urn:microsoft.com/office/officeart/2005/8/layout/hList1"/>
    <dgm:cxn modelId="{0021E39D-8729-4C17-A91E-FA0922EBE53A}" srcId="{0F5C18CB-9331-4970-85A1-238B275211F3}" destId="{DEA26928-2BB5-4C91-A0C3-9E1DC6A45545}" srcOrd="3" destOrd="0" parTransId="{601BCB6B-7603-4FAA-8DDD-3FFEC24AAFED}" sibTransId="{7D1BC924-C351-4E05-9DA3-009CD9486B64}"/>
    <dgm:cxn modelId="{89914CBE-C424-4548-B680-D992DBE48737}" srcId="{0F5C18CB-9331-4970-85A1-238B275211F3}" destId="{26F89B9F-17DB-4A44-A8BB-9F7761B4E2A1}" srcOrd="7" destOrd="0" parTransId="{5499EAFD-7777-4582-870A-4B80EAF2E515}" sibTransId="{26B2138A-6C39-4767-8E55-DC7DDDDEF677}"/>
    <dgm:cxn modelId="{934D272A-C0AB-465E-9059-8A6207B0D0F0}" srcId="{0F5C18CB-9331-4970-85A1-238B275211F3}" destId="{83AE56C8-391F-429F-BF4E-F73CC6AE2D16}" srcOrd="6" destOrd="0" parTransId="{EA035AC5-2CAE-4214-A6B4-62628052B7A1}" sibTransId="{10DC90E2-5A6B-4ED7-A66C-C60D38AE1A65}"/>
    <dgm:cxn modelId="{450E5820-92E4-4B63-B430-4CC7DD376428}" type="presOf" srcId="{DEA26928-2BB5-4C91-A0C3-9E1DC6A45545}" destId="{EF3E4EAF-7602-46B4-9104-8C672B81AF31}" srcOrd="0" destOrd="3" presId="urn:microsoft.com/office/officeart/2005/8/layout/hList1"/>
    <dgm:cxn modelId="{2902CA05-49F1-4558-B546-1F9558558AE8}" type="presParOf" srcId="{13B91EE2-73CD-496D-A5E6-5DD1BBBE5B9F}" destId="{8074E398-DF33-475B-8EE3-76DB42C19EE7}" srcOrd="0" destOrd="0" presId="urn:microsoft.com/office/officeart/2005/8/layout/hList1"/>
    <dgm:cxn modelId="{4ABC8F06-A245-432E-88DC-11E563624ECA}" type="presParOf" srcId="{8074E398-DF33-475B-8EE3-76DB42C19EE7}" destId="{3DC8D82E-DF0A-4E33-A97D-35AD8C8F0110}" srcOrd="0" destOrd="0" presId="urn:microsoft.com/office/officeart/2005/8/layout/hList1"/>
    <dgm:cxn modelId="{723AB2FC-E413-4B41-9ABB-46A1F037FDE8}" type="presParOf" srcId="{8074E398-DF33-475B-8EE3-76DB42C19EE7}" destId="{EF3E4EAF-7602-46B4-9104-8C672B81AF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248571-864F-4FC5-894E-0047F38D67D1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4476318-800C-431D-A228-CC09AF2E5D56}">
      <dgm:prSet phldrT="[Texto]"/>
      <dgm:spPr/>
      <dgm:t>
        <a:bodyPr/>
        <a:lstStyle/>
        <a:p>
          <a:r>
            <a:rPr lang="pt-BR" b="1" dirty="0" smtClean="0"/>
            <a:t>GT CONACI</a:t>
          </a:r>
          <a:endParaRPr lang="pt-BR" b="1" dirty="0"/>
        </a:p>
      </dgm:t>
    </dgm:pt>
    <dgm:pt modelId="{36088F42-AC28-48B1-9F57-77115E8DEFCB}" type="parTrans" cxnId="{A7AA9C15-8A2F-4B82-A74F-A8AF09873D53}">
      <dgm:prSet/>
      <dgm:spPr/>
      <dgm:t>
        <a:bodyPr/>
        <a:lstStyle/>
        <a:p>
          <a:endParaRPr lang="pt-BR"/>
        </a:p>
      </dgm:t>
    </dgm:pt>
    <dgm:pt modelId="{FF9B7922-EAF4-4B03-86DE-28BF129365D3}" type="sibTrans" cxnId="{A7AA9C15-8A2F-4B82-A74F-A8AF09873D53}">
      <dgm:prSet/>
      <dgm:spPr/>
      <dgm:t>
        <a:bodyPr/>
        <a:lstStyle/>
        <a:p>
          <a:endParaRPr lang="pt-BR"/>
        </a:p>
      </dgm:t>
    </dgm:pt>
    <dgm:pt modelId="{EDDC4624-41F4-44F3-97D8-747AD074B91A}">
      <dgm:prSet phldrT="[Texto]"/>
      <dgm:spPr/>
      <dgm:t>
        <a:bodyPr/>
        <a:lstStyle/>
        <a:p>
          <a:r>
            <a:rPr lang="pt-BR" b="1" dirty="0" smtClean="0"/>
            <a:t>BANCO MUNDIAL</a:t>
          </a:r>
          <a:endParaRPr lang="pt-BR" b="1" dirty="0"/>
        </a:p>
      </dgm:t>
    </dgm:pt>
    <dgm:pt modelId="{0680CF71-0AAF-4682-862D-BE584B0E64D9}" type="parTrans" cxnId="{92F28509-3F99-4326-98D5-53B133063300}">
      <dgm:prSet/>
      <dgm:spPr/>
      <dgm:t>
        <a:bodyPr/>
        <a:lstStyle/>
        <a:p>
          <a:endParaRPr lang="pt-BR"/>
        </a:p>
      </dgm:t>
    </dgm:pt>
    <dgm:pt modelId="{5C599F89-3DFF-4F63-BBB8-82D9828888E7}" type="sibTrans" cxnId="{92F28509-3F99-4326-98D5-53B133063300}">
      <dgm:prSet/>
      <dgm:spPr/>
      <dgm:t>
        <a:bodyPr/>
        <a:lstStyle/>
        <a:p>
          <a:endParaRPr lang="pt-BR"/>
        </a:p>
      </dgm:t>
    </dgm:pt>
    <dgm:pt modelId="{BBAA5AAC-C0C8-4F4C-81DA-0020ED83F452}">
      <dgm:prSet phldrT="[Texto]"/>
      <dgm:spPr/>
      <dgm:t>
        <a:bodyPr/>
        <a:lstStyle/>
        <a:p>
          <a:r>
            <a:rPr lang="pt-BR" b="1" dirty="0" err="1" smtClean="0"/>
            <a:t>CGEs</a:t>
          </a:r>
          <a:r>
            <a:rPr lang="pt-BR" b="1" dirty="0" smtClean="0"/>
            <a:t> PILOTOS</a:t>
          </a:r>
          <a:endParaRPr lang="pt-BR" b="1" dirty="0"/>
        </a:p>
      </dgm:t>
    </dgm:pt>
    <dgm:pt modelId="{71553E1D-FDF1-4593-8448-D83524D36343}" type="parTrans" cxnId="{028B5FEE-7F32-460F-B6EF-B8894F93B403}">
      <dgm:prSet/>
      <dgm:spPr/>
      <dgm:t>
        <a:bodyPr/>
        <a:lstStyle/>
        <a:p>
          <a:endParaRPr lang="pt-BR"/>
        </a:p>
      </dgm:t>
    </dgm:pt>
    <dgm:pt modelId="{99397143-03CC-4115-8022-63F793EBBDD5}" type="sibTrans" cxnId="{028B5FEE-7F32-460F-B6EF-B8894F93B403}">
      <dgm:prSet/>
      <dgm:spPr/>
      <dgm:t>
        <a:bodyPr/>
        <a:lstStyle/>
        <a:p>
          <a:endParaRPr lang="pt-BR"/>
        </a:p>
      </dgm:t>
    </dgm:pt>
    <dgm:pt modelId="{1AFB9344-BB78-436D-BD4C-07589389D6A2}">
      <dgm:prSet phldrT="[Texto]"/>
      <dgm:spPr/>
      <dgm:t>
        <a:bodyPr/>
        <a:lstStyle/>
        <a:p>
          <a:r>
            <a:rPr lang="pt-BR" b="1" dirty="0" smtClean="0"/>
            <a:t>CONSULTOR</a:t>
          </a:r>
          <a:endParaRPr lang="pt-BR" b="1" dirty="0"/>
        </a:p>
      </dgm:t>
    </dgm:pt>
    <dgm:pt modelId="{45EB49B9-F416-40F6-A191-CC86266DCEE7}" type="parTrans" cxnId="{E5A536ED-E9F9-4729-9BF9-7D04A77B26AC}">
      <dgm:prSet/>
      <dgm:spPr/>
      <dgm:t>
        <a:bodyPr/>
        <a:lstStyle/>
        <a:p>
          <a:endParaRPr lang="pt-BR"/>
        </a:p>
      </dgm:t>
    </dgm:pt>
    <dgm:pt modelId="{A3246B2C-2678-4DDF-B787-EE423CFCE93D}" type="sibTrans" cxnId="{E5A536ED-E9F9-4729-9BF9-7D04A77B26AC}">
      <dgm:prSet/>
      <dgm:spPr/>
      <dgm:t>
        <a:bodyPr/>
        <a:lstStyle/>
        <a:p>
          <a:endParaRPr lang="pt-BR"/>
        </a:p>
      </dgm:t>
    </dgm:pt>
    <dgm:pt modelId="{347DD7DF-5980-462A-9D1F-A85FA15E54B2}" type="pres">
      <dgm:prSet presAssocID="{88248571-864F-4FC5-894E-0047F38D67D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809F645-387C-4D41-9824-3689E9D8BB69}" type="pres">
      <dgm:prSet presAssocID="{88248571-864F-4FC5-894E-0047F38D67D1}" presName="radial" presStyleCnt="0">
        <dgm:presLayoutVars>
          <dgm:animLvl val="ctr"/>
        </dgm:presLayoutVars>
      </dgm:prSet>
      <dgm:spPr/>
    </dgm:pt>
    <dgm:pt modelId="{DC449A16-95C2-4568-BE06-7A21F5678906}" type="pres">
      <dgm:prSet presAssocID="{B4476318-800C-431D-A228-CC09AF2E5D56}" presName="centerShape" presStyleLbl="vennNode1" presStyleIdx="0" presStyleCnt="4"/>
      <dgm:spPr/>
      <dgm:t>
        <a:bodyPr/>
        <a:lstStyle/>
        <a:p>
          <a:endParaRPr lang="pt-BR"/>
        </a:p>
      </dgm:t>
    </dgm:pt>
    <dgm:pt modelId="{3FA5A440-F98E-4BE0-ACC2-A0CE147824D3}" type="pres">
      <dgm:prSet presAssocID="{EDDC4624-41F4-44F3-97D8-747AD074B91A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DD4DBB-EE9D-4F4B-AC73-04A74741F056}" type="pres">
      <dgm:prSet presAssocID="{BBAA5AAC-C0C8-4F4C-81DA-0020ED83F452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F233EE-C20D-4EEB-8F19-95B9103E9A19}" type="pres">
      <dgm:prSet presAssocID="{1AFB9344-BB78-436D-BD4C-07589389D6A2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28B5FEE-7F32-460F-B6EF-B8894F93B403}" srcId="{B4476318-800C-431D-A228-CC09AF2E5D56}" destId="{BBAA5AAC-C0C8-4F4C-81DA-0020ED83F452}" srcOrd="1" destOrd="0" parTransId="{71553E1D-FDF1-4593-8448-D83524D36343}" sibTransId="{99397143-03CC-4115-8022-63F793EBBDD5}"/>
    <dgm:cxn modelId="{E5A536ED-E9F9-4729-9BF9-7D04A77B26AC}" srcId="{B4476318-800C-431D-A228-CC09AF2E5D56}" destId="{1AFB9344-BB78-436D-BD4C-07589389D6A2}" srcOrd="2" destOrd="0" parTransId="{45EB49B9-F416-40F6-A191-CC86266DCEE7}" sibTransId="{A3246B2C-2678-4DDF-B787-EE423CFCE93D}"/>
    <dgm:cxn modelId="{F8ECDDE7-72D9-451E-AE24-381BBE4314C5}" type="presOf" srcId="{88248571-864F-4FC5-894E-0047F38D67D1}" destId="{347DD7DF-5980-462A-9D1F-A85FA15E54B2}" srcOrd="0" destOrd="0" presId="urn:microsoft.com/office/officeart/2005/8/layout/radial3"/>
    <dgm:cxn modelId="{5ECD7C9A-A3C2-4BD4-A8A4-42EEF99507AA}" type="presOf" srcId="{B4476318-800C-431D-A228-CC09AF2E5D56}" destId="{DC449A16-95C2-4568-BE06-7A21F5678906}" srcOrd="0" destOrd="0" presId="urn:microsoft.com/office/officeart/2005/8/layout/radial3"/>
    <dgm:cxn modelId="{A7AA9C15-8A2F-4B82-A74F-A8AF09873D53}" srcId="{88248571-864F-4FC5-894E-0047F38D67D1}" destId="{B4476318-800C-431D-A228-CC09AF2E5D56}" srcOrd="0" destOrd="0" parTransId="{36088F42-AC28-48B1-9F57-77115E8DEFCB}" sibTransId="{FF9B7922-EAF4-4B03-86DE-28BF129365D3}"/>
    <dgm:cxn modelId="{92F28509-3F99-4326-98D5-53B133063300}" srcId="{B4476318-800C-431D-A228-CC09AF2E5D56}" destId="{EDDC4624-41F4-44F3-97D8-747AD074B91A}" srcOrd="0" destOrd="0" parTransId="{0680CF71-0AAF-4682-862D-BE584B0E64D9}" sibTransId="{5C599F89-3DFF-4F63-BBB8-82D9828888E7}"/>
    <dgm:cxn modelId="{CDF7339C-B32A-41AF-BAF3-FA71D6788C20}" type="presOf" srcId="{EDDC4624-41F4-44F3-97D8-747AD074B91A}" destId="{3FA5A440-F98E-4BE0-ACC2-A0CE147824D3}" srcOrd="0" destOrd="0" presId="urn:microsoft.com/office/officeart/2005/8/layout/radial3"/>
    <dgm:cxn modelId="{7019C9C5-02B5-4EE3-B2D4-689833CD126A}" type="presOf" srcId="{1AFB9344-BB78-436D-BD4C-07589389D6A2}" destId="{FEF233EE-C20D-4EEB-8F19-95B9103E9A19}" srcOrd="0" destOrd="0" presId="urn:microsoft.com/office/officeart/2005/8/layout/radial3"/>
    <dgm:cxn modelId="{D7CF31DF-A74B-476F-BB2E-B428B123616D}" type="presOf" srcId="{BBAA5AAC-C0C8-4F4C-81DA-0020ED83F452}" destId="{C3DD4DBB-EE9D-4F4B-AC73-04A74741F056}" srcOrd="0" destOrd="0" presId="urn:microsoft.com/office/officeart/2005/8/layout/radial3"/>
    <dgm:cxn modelId="{00DC6AB2-F7F7-4950-A6F9-703D4C7F3C11}" type="presParOf" srcId="{347DD7DF-5980-462A-9D1F-A85FA15E54B2}" destId="{0809F645-387C-4D41-9824-3689E9D8BB69}" srcOrd="0" destOrd="0" presId="urn:microsoft.com/office/officeart/2005/8/layout/radial3"/>
    <dgm:cxn modelId="{A592D89D-5E1F-4573-927D-078E92474097}" type="presParOf" srcId="{0809F645-387C-4D41-9824-3689E9D8BB69}" destId="{DC449A16-95C2-4568-BE06-7A21F5678906}" srcOrd="0" destOrd="0" presId="urn:microsoft.com/office/officeart/2005/8/layout/radial3"/>
    <dgm:cxn modelId="{FEF8AA8D-A839-4E5C-BE8C-1A384EB8F835}" type="presParOf" srcId="{0809F645-387C-4D41-9824-3689E9D8BB69}" destId="{3FA5A440-F98E-4BE0-ACC2-A0CE147824D3}" srcOrd="1" destOrd="0" presId="urn:microsoft.com/office/officeart/2005/8/layout/radial3"/>
    <dgm:cxn modelId="{655BC8D2-9276-4F1C-A37B-757702E97D2C}" type="presParOf" srcId="{0809F645-387C-4D41-9824-3689E9D8BB69}" destId="{C3DD4DBB-EE9D-4F4B-AC73-04A74741F056}" srcOrd="2" destOrd="0" presId="urn:microsoft.com/office/officeart/2005/8/layout/radial3"/>
    <dgm:cxn modelId="{DF1B8964-CD35-44D9-98DA-AA1579C64EEA}" type="presParOf" srcId="{0809F645-387C-4D41-9824-3689E9D8BB69}" destId="{FEF233EE-C20D-4EEB-8F19-95B9103E9A1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D91E58-6125-434A-97F7-3B7ED4495655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9FF5FF-F3E9-4B1A-8FF9-2C0DAC10BE50}">
      <dgm:prSet phldrT="[Texto]"/>
      <dgm:spPr/>
      <dgm:t>
        <a:bodyPr/>
        <a:lstStyle/>
        <a:p>
          <a:pPr algn="just"/>
          <a:r>
            <a:rPr lang="pt-BR" dirty="0" smtClean="0"/>
            <a:t>pioneiro e apresentar primeiro os resultados; </a:t>
          </a:r>
        </a:p>
        <a:p>
          <a:pPr algn="just"/>
          <a:r>
            <a:rPr lang="pt-BR" dirty="0" smtClean="0"/>
            <a:t>usufruir da análise e recomendações do consultor; </a:t>
          </a:r>
        </a:p>
        <a:p>
          <a:pPr algn="just"/>
          <a:r>
            <a:rPr lang="pt-BR" dirty="0" smtClean="0"/>
            <a:t>deter o conhecimento originário;</a:t>
          </a:r>
          <a:endParaRPr lang="pt-BR" dirty="0"/>
        </a:p>
      </dgm:t>
    </dgm:pt>
    <dgm:pt modelId="{000E4736-1F4B-4D28-9785-AE1C91539222}" type="parTrans" cxnId="{786F21B7-9C26-4C46-ACB9-6E53340C08B8}">
      <dgm:prSet/>
      <dgm:spPr/>
      <dgm:t>
        <a:bodyPr/>
        <a:lstStyle/>
        <a:p>
          <a:endParaRPr lang="pt-BR"/>
        </a:p>
      </dgm:t>
    </dgm:pt>
    <dgm:pt modelId="{D0DBFB72-EED3-48AE-A309-B6058EF3C486}" type="sibTrans" cxnId="{786F21B7-9C26-4C46-ACB9-6E53340C08B8}">
      <dgm:prSet/>
      <dgm:spPr/>
      <dgm:t>
        <a:bodyPr/>
        <a:lstStyle/>
        <a:p>
          <a:endParaRPr lang="pt-BR"/>
        </a:p>
      </dgm:t>
    </dgm:pt>
    <dgm:pt modelId="{C88A7AD1-34DB-4199-BF4E-A73D5DB26E4E}">
      <dgm:prSet phldrT="[Texto]"/>
      <dgm:spPr/>
      <dgm:t>
        <a:bodyPr/>
        <a:lstStyle/>
        <a:p>
          <a:r>
            <a:rPr lang="pt-BR" dirty="0" smtClean="0"/>
            <a:t>Tradução de alguns documentos, ajudar outras </a:t>
          </a:r>
          <a:r>
            <a:rPr lang="pt-BR" dirty="0" err="1" smtClean="0"/>
            <a:t>CGEs</a:t>
          </a:r>
          <a:r>
            <a:rPr lang="pt-BR" dirty="0" smtClean="0"/>
            <a:t>;</a:t>
          </a:r>
        </a:p>
        <a:p>
          <a:r>
            <a:rPr lang="pt-BR" dirty="0" smtClean="0"/>
            <a:t>Designar uma equipe para trabalhar a tempo integral durante 3 meses na </a:t>
          </a:r>
          <a:r>
            <a:rPr lang="pt-BR" dirty="0" err="1" smtClean="0"/>
            <a:t>auto-avaliação</a:t>
          </a:r>
          <a:r>
            <a:rPr lang="pt-BR" dirty="0" smtClean="0"/>
            <a:t>, com os respetivos custos inerentes ao processo; etc.</a:t>
          </a:r>
          <a:endParaRPr lang="pt-BR" dirty="0"/>
        </a:p>
      </dgm:t>
    </dgm:pt>
    <dgm:pt modelId="{8DEB94EB-8364-4F3D-866F-92678D63A1D9}" type="parTrans" cxnId="{8955D856-75BC-4B77-A8BB-4B4D616E039F}">
      <dgm:prSet/>
      <dgm:spPr/>
      <dgm:t>
        <a:bodyPr/>
        <a:lstStyle/>
        <a:p>
          <a:endParaRPr lang="pt-BR"/>
        </a:p>
      </dgm:t>
    </dgm:pt>
    <dgm:pt modelId="{CD8DFB2D-D39F-456C-920C-DB0DFF0AE075}" type="sibTrans" cxnId="{8955D856-75BC-4B77-A8BB-4B4D616E039F}">
      <dgm:prSet/>
      <dgm:spPr/>
      <dgm:t>
        <a:bodyPr/>
        <a:lstStyle/>
        <a:p>
          <a:endParaRPr lang="pt-BR"/>
        </a:p>
      </dgm:t>
    </dgm:pt>
    <dgm:pt modelId="{576ABE02-04C9-4269-852F-2127E8B0D808}" type="pres">
      <dgm:prSet presAssocID="{5DD91E58-6125-434A-97F7-3B7ED44956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2FAE3C-D29B-46A4-AA99-0BFB5418BBFD}" type="pres">
      <dgm:prSet presAssocID="{729FF5FF-F3E9-4B1A-8FF9-2C0DAC10BE50}" presName="upArrow" presStyleLbl="node1" presStyleIdx="0" presStyleCnt="2"/>
      <dgm:spPr/>
    </dgm:pt>
    <dgm:pt modelId="{4A40069E-A283-4C6A-89D1-EBB1D163560C}" type="pres">
      <dgm:prSet presAssocID="{729FF5FF-F3E9-4B1A-8FF9-2C0DAC10BE50}" presName="upArrowText" presStyleLbl="revTx" presStyleIdx="0" presStyleCnt="2" custScaleX="11440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64DB9-400E-44B4-B1A8-A6DDE8F8FA53}" type="pres">
      <dgm:prSet presAssocID="{C88A7AD1-34DB-4199-BF4E-A73D5DB26E4E}" presName="downArrow" presStyleLbl="node1" presStyleIdx="1" presStyleCnt="2"/>
      <dgm:spPr/>
    </dgm:pt>
    <dgm:pt modelId="{5ADFFF91-0C7A-4CE7-B442-4A5432628BE9}" type="pres">
      <dgm:prSet presAssocID="{C88A7AD1-34DB-4199-BF4E-A73D5DB26E4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1B19A0-B145-4CAA-9D1A-73350FFD8041}" type="presOf" srcId="{5DD91E58-6125-434A-97F7-3B7ED4495655}" destId="{576ABE02-04C9-4269-852F-2127E8B0D808}" srcOrd="0" destOrd="0" presId="urn:microsoft.com/office/officeart/2005/8/layout/arrow4"/>
    <dgm:cxn modelId="{8955D856-75BC-4B77-A8BB-4B4D616E039F}" srcId="{5DD91E58-6125-434A-97F7-3B7ED4495655}" destId="{C88A7AD1-34DB-4199-BF4E-A73D5DB26E4E}" srcOrd="1" destOrd="0" parTransId="{8DEB94EB-8364-4F3D-866F-92678D63A1D9}" sibTransId="{CD8DFB2D-D39F-456C-920C-DB0DFF0AE075}"/>
    <dgm:cxn modelId="{786F21B7-9C26-4C46-ACB9-6E53340C08B8}" srcId="{5DD91E58-6125-434A-97F7-3B7ED4495655}" destId="{729FF5FF-F3E9-4B1A-8FF9-2C0DAC10BE50}" srcOrd="0" destOrd="0" parTransId="{000E4736-1F4B-4D28-9785-AE1C91539222}" sibTransId="{D0DBFB72-EED3-48AE-A309-B6058EF3C486}"/>
    <dgm:cxn modelId="{52B1E7DD-CA65-413B-8C3E-433EDCC68FFE}" type="presOf" srcId="{C88A7AD1-34DB-4199-BF4E-A73D5DB26E4E}" destId="{5ADFFF91-0C7A-4CE7-B442-4A5432628BE9}" srcOrd="0" destOrd="0" presId="urn:microsoft.com/office/officeart/2005/8/layout/arrow4"/>
    <dgm:cxn modelId="{D746EE24-5547-4802-AAB0-541469E23971}" type="presOf" srcId="{729FF5FF-F3E9-4B1A-8FF9-2C0DAC10BE50}" destId="{4A40069E-A283-4C6A-89D1-EBB1D163560C}" srcOrd="0" destOrd="0" presId="urn:microsoft.com/office/officeart/2005/8/layout/arrow4"/>
    <dgm:cxn modelId="{3D5C1A55-DD4B-4EEE-9034-33EC6DA2A8FB}" type="presParOf" srcId="{576ABE02-04C9-4269-852F-2127E8B0D808}" destId="{362FAE3C-D29B-46A4-AA99-0BFB5418BBFD}" srcOrd="0" destOrd="0" presId="urn:microsoft.com/office/officeart/2005/8/layout/arrow4"/>
    <dgm:cxn modelId="{410E3896-E036-4BE9-8CEC-1C0E1BB4C751}" type="presParOf" srcId="{576ABE02-04C9-4269-852F-2127E8B0D808}" destId="{4A40069E-A283-4C6A-89D1-EBB1D163560C}" srcOrd="1" destOrd="0" presId="urn:microsoft.com/office/officeart/2005/8/layout/arrow4"/>
    <dgm:cxn modelId="{023CAB7C-D00F-4EA5-B0CD-C17AA95ECF73}" type="presParOf" srcId="{576ABE02-04C9-4269-852F-2127E8B0D808}" destId="{E1D64DB9-400E-44B4-B1A8-A6DDE8F8FA53}" srcOrd="2" destOrd="0" presId="urn:microsoft.com/office/officeart/2005/8/layout/arrow4"/>
    <dgm:cxn modelId="{A05BE06B-B26D-45B0-AA17-BDCAA70F1712}" type="presParOf" srcId="{576ABE02-04C9-4269-852F-2127E8B0D808}" destId="{5ADFFF91-0C7A-4CE7-B442-4A5432628BE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E03A8-2D36-4311-B024-0F775F341118}">
      <dsp:nvSpPr>
        <dsp:cNvPr id="0" name=""/>
        <dsp:cNvSpPr/>
      </dsp:nvSpPr>
      <dsp:spPr>
        <a:xfrm>
          <a:off x="2003656" y="1294997"/>
          <a:ext cx="6916750" cy="3664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Desenvolvimento dos Controles Internos</a:t>
          </a:r>
          <a:r>
            <a:rPr lang="pt-BR" sz="2800" kern="1200" dirty="0" smtClean="0"/>
            <a:t> das instituições governamentais visando o aprimoramento da gestão pública, sob os aspectos da </a:t>
          </a:r>
          <a:r>
            <a:rPr lang="pt-BR" sz="2800" b="1" kern="1200" dirty="0" smtClean="0"/>
            <a:t>integridade das informações</a:t>
          </a:r>
          <a:r>
            <a:rPr lang="pt-BR" sz="2800" kern="1200" dirty="0" smtClean="0"/>
            <a:t>, </a:t>
          </a:r>
          <a:r>
            <a:rPr lang="pt-BR" sz="2800" b="1" kern="1200" dirty="0" smtClean="0"/>
            <a:t>transparência</a:t>
          </a:r>
          <a:r>
            <a:rPr lang="pt-BR" sz="2800" kern="1200" dirty="0" smtClean="0"/>
            <a:t> e da </a:t>
          </a:r>
          <a:r>
            <a:rPr lang="pt-BR" sz="2800" b="1" kern="1200" dirty="0" smtClean="0"/>
            <a:t>eficácia das ações</a:t>
          </a:r>
          <a:r>
            <a:rPr lang="pt-BR" sz="2800" kern="1200" dirty="0" smtClean="0"/>
            <a:t>.</a:t>
          </a:r>
          <a:endParaRPr lang="pt-BR" sz="2800" kern="1200" dirty="0"/>
        </a:p>
      </dsp:txBody>
      <dsp:txXfrm>
        <a:off x="3110336" y="1294997"/>
        <a:ext cx="5810070" cy="3664124"/>
      </dsp:txXfrm>
    </dsp:sp>
    <dsp:sp modelId="{FF255A6E-C2D0-431C-8EA5-3A2456F6B97A}">
      <dsp:nvSpPr>
        <dsp:cNvPr id="0" name=""/>
        <dsp:cNvSpPr/>
      </dsp:nvSpPr>
      <dsp:spPr>
        <a:xfrm>
          <a:off x="321276" y="636979"/>
          <a:ext cx="2605621" cy="2160782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OBJETIVO </a:t>
          </a:r>
          <a:endParaRPr lang="pt-BR" sz="3500" kern="1200" dirty="0"/>
        </a:p>
      </dsp:txBody>
      <dsp:txXfrm>
        <a:off x="702860" y="953418"/>
        <a:ext cx="1842453" cy="15279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2C5E6-F489-456F-A11F-F05A275AF768}">
      <dsp:nvSpPr>
        <dsp:cNvPr id="0" name=""/>
        <dsp:cNvSpPr/>
      </dsp:nvSpPr>
      <dsp:spPr>
        <a:xfrm rot="5400000">
          <a:off x="4847279" y="-2088966"/>
          <a:ext cx="490252" cy="479285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Mª </a:t>
          </a:r>
          <a:r>
            <a:rPr lang="pt-BR" sz="2000" b="1" kern="1200" dirty="0" smtClean="0"/>
            <a:t>IVONETE</a:t>
          </a:r>
          <a:r>
            <a:rPr lang="pt-BR" sz="2000" kern="1200" dirty="0" smtClean="0"/>
            <a:t> BEZERRA DE SÁ THIEBAUT</a:t>
          </a:r>
          <a:endParaRPr lang="pt-BR" sz="2000" kern="1200" dirty="0"/>
        </a:p>
      </dsp:txBody>
      <dsp:txXfrm rot="-5400000">
        <a:off x="2695979" y="86266"/>
        <a:ext cx="4768920" cy="442388"/>
      </dsp:txXfrm>
    </dsp:sp>
    <dsp:sp modelId="{EAB23C56-38AB-4426-8565-5B41461E6AAB}">
      <dsp:nvSpPr>
        <dsp:cNvPr id="0" name=""/>
        <dsp:cNvSpPr/>
      </dsp:nvSpPr>
      <dsp:spPr>
        <a:xfrm>
          <a:off x="0" y="1052"/>
          <a:ext cx="2695979" cy="6128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SECONT-ES</a:t>
          </a:r>
          <a:endParaRPr lang="pt-BR" sz="2100" b="1" kern="1200" dirty="0"/>
        </a:p>
      </dsp:txBody>
      <dsp:txXfrm>
        <a:off x="29915" y="30967"/>
        <a:ext cx="2636149" cy="552985"/>
      </dsp:txXfrm>
    </dsp:sp>
    <dsp:sp modelId="{956F5A86-C1BE-464D-BEF4-D83C3AAACDD1}">
      <dsp:nvSpPr>
        <dsp:cNvPr id="0" name=""/>
        <dsp:cNvSpPr/>
      </dsp:nvSpPr>
      <dsp:spPr>
        <a:xfrm rot="5400000">
          <a:off x="4847279" y="-1445510"/>
          <a:ext cx="490252" cy="4792852"/>
        </a:xfrm>
        <a:prstGeom prst="round2SameRect">
          <a:avLst/>
        </a:prstGeom>
        <a:solidFill>
          <a:schemeClr val="accent4">
            <a:tint val="40000"/>
            <a:alpha val="90000"/>
            <a:hueOff val="-789141"/>
            <a:satOff val="4431"/>
            <a:lumOff val="28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SILVIA</a:t>
          </a:r>
          <a:r>
            <a:rPr lang="pt-BR" sz="2000" kern="1200" dirty="0" smtClean="0"/>
            <a:t> HELENA CORREIA VIDAL</a:t>
          </a:r>
          <a:endParaRPr lang="pt-BR" sz="2000" kern="1200" dirty="0"/>
        </a:p>
      </dsp:txBody>
      <dsp:txXfrm rot="-5400000">
        <a:off x="2695979" y="729722"/>
        <a:ext cx="4768920" cy="442388"/>
      </dsp:txXfrm>
    </dsp:sp>
    <dsp:sp modelId="{9B3CAC27-F24E-43BD-B1FA-5828F420804F}">
      <dsp:nvSpPr>
        <dsp:cNvPr id="0" name=""/>
        <dsp:cNvSpPr/>
      </dsp:nvSpPr>
      <dsp:spPr>
        <a:xfrm>
          <a:off x="0" y="644508"/>
          <a:ext cx="2695979" cy="612815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COGE-CE</a:t>
          </a:r>
          <a:endParaRPr lang="pt-BR" sz="2100" b="1" kern="1200" dirty="0"/>
        </a:p>
      </dsp:txBody>
      <dsp:txXfrm>
        <a:off x="29915" y="674423"/>
        <a:ext cx="2636149" cy="552985"/>
      </dsp:txXfrm>
    </dsp:sp>
    <dsp:sp modelId="{6AF2CA12-6310-404F-B27C-4796B9885F4A}">
      <dsp:nvSpPr>
        <dsp:cNvPr id="0" name=""/>
        <dsp:cNvSpPr/>
      </dsp:nvSpPr>
      <dsp:spPr>
        <a:xfrm rot="5400000">
          <a:off x="4847279" y="-802054"/>
          <a:ext cx="490252" cy="4792852"/>
        </a:xfrm>
        <a:prstGeom prst="round2SameRect">
          <a:avLst/>
        </a:prstGeom>
        <a:solidFill>
          <a:schemeClr val="accent4">
            <a:tint val="40000"/>
            <a:alpha val="90000"/>
            <a:hueOff val="-1578282"/>
            <a:satOff val="8863"/>
            <a:lumOff val="56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i="0" kern="1200" dirty="0" smtClean="0"/>
            <a:t>DARCY</a:t>
          </a:r>
          <a:r>
            <a:rPr lang="pt-BR" sz="2000" b="0" i="0" kern="1200" dirty="0" smtClean="0"/>
            <a:t> SIQUEIRA ALBUQUERQUE JÚNIOR</a:t>
          </a:r>
          <a:endParaRPr lang="pt-BR" sz="2000" kern="1200" dirty="0"/>
        </a:p>
      </dsp:txBody>
      <dsp:txXfrm rot="-5400000">
        <a:off x="2695979" y="1373178"/>
        <a:ext cx="4768920" cy="442388"/>
      </dsp:txXfrm>
    </dsp:sp>
    <dsp:sp modelId="{2FE584F1-B918-4A89-ADAA-8E3889611ECC}">
      <dsp:nvSpPr>
        <dsp:cNvPr id="0" name=""/>
        <dsp:cNvSpPr/>
      </dsp:nvSpPr>
      <dsp:spPr>
        <a:xfrm>
          <a:off x="0" y="1287964"/>
          <a:ext cx="2695979" cy="612815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CGE-PI</a:t>
          </a:r>
          <a:endParaRPr lang="pt-BR" sz="2100" b="1" kern="1200" dirty="0"/>
        </a:p>
      </dsp:txBody>
      <dsp:txXfrm>
        <a:off x="29915" y="1317879"/>
        <a:ext cx="2636149" cy="552985"/>
      </dsp:txXfrm>
    </dsp:sp>
    <dsp:sp modelId="{C624EC3F-30BC-4F3F-B966-14B8FD6B0A09}">
      <dsp:nvSpPr>
        <dsp:cNvPr id="0" name=""/>
        <dsp:cNvSpPr/>
      </dsp:nvSpPr>
      <dsp:spPr>
        <a:xfrm rot="5400000">
          <a:off x="4847279" y="-158598"/>
          <a:ext cx="490252" cy="4792852"/>
        </a:xfrm>
        <a:prstGeom prst="round2SameRect">
          <a:avLst/>
        </a:prstGeom>
        <a:solidFill>
          <a:schemeClr val="accent4">
            <a:tint val="40000"/>
            <a:alpha val="90000"/>
            <a:hueOff val="-2367424"/>
            <a:satOff val="13294"/>
            <a:lumOff val="84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i="0" kern="1200" dirty="0" smtClean="0"/>
            <a:t>FREDERICO</a:t>
          </a:r>
          <a:r>
            <a:rPr lang="pt-BR" sz="2000" b="0" i="0" kern="1200" dirty="0" smtClean="0"/>
            <a:t> A. S. DA LUZ</a:t>
          </a:r>
          <a:endParaRPr lang="pt-BR" sz="2000" kern="1200" dirty="0"/>
        </a:p>
      </dsp:txBody>
      <dsp:txXfrm rot="-5400000">
        <a:off x="2695979" y="2016634"/>
        <a:ext cx="4768920" cy="442388"/>
      </dsp:txXfrm>
    </dsp:sp>
    <dsp:sp modelId="{65057BB6-3FB3-41AE-AC4F-605A40772140}">
      <dsp:nvSpPr>
        <dsp:cNvPr id="0" name=""/>
        <dsp:cNvSpPr/>
      </dsp:nvSpPr>
      <dsp:spPr>
        <a:xfrm>
          <a:off x="0" y="1931420"/>
          <a:ext cx="2695979" cy="612815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SEF/DIAG-SC</a:t>
          </a:r>
          <a:endParaRPr lang="pt-BR" sz="2100" b="1" kern="1200" dirty="0"/>
        </a:p>
      </dsp:txBody>
      <dsp:txXfrm>
        <a:off x="29915" y="1961335"/>
        <a:ext cx="2636149" cy="552985"/>
      </dsp:txXfrm>
    </dsp:sp>
    <dsp:sp modelId="{E31D8A06-B886-4B1A-9F81-17E5EEC88848}">
      <dsp:nvSpPr>
        <dsp:cNvPr id="0" name=""/>
        <dsp:cNvSpPr/>
      </dsp:nvSpPr>
      <dsp:spPr>
        <a:xfrm rot="5400000">
          <a:off x="4847279" y="484857"/>
          <a:ext cx="490252" cy="4792852"/>
        </a:xfrm>
        <a:prstGeom prst="round2SameRect">
          <a:avLst/>
        </a:prstGeom>
        <a:solidFill>
          <a:schemeClr val="accent4">
            <a:tint val="40000"/>
            <a:alpha val="90000"/>
            <a:hueOff val="-3156565"/>
            <a:satOff val="17726"/>
            <a:lumOff val="112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i="0" kern="1200" dirty="0" smtClean="0"/>
            <a:t>RAPHAEL</a:t>
          </a:r>
          <a:r>
            <a:rPr lang="pt-BR" sz="2000" b="0" i="0" kern="1200" dirty="0" smtClean="0"/>
            <a:t> RODRIGUES SORÉ</a:t>
          </a:r>
          <a:endParaRPr lang="pt-BR" sz="2000" kern="1200" dirty="0"/>
        </a:p>
      </dsp:txBody>
      <dsp:txXfrm rot="-5400000">
        <a:off x="2695979" y="2660089"/>
        <a:ext cx="4768920" cy="442388"/>
      </dsp:txXfrm>
    </dsp:sp>
    <dsp:sp modelId="{44B8A3AB-6B0B-4247-8E91-B7189F612153}">
      <dsp:nvSpPr>
        <dsp:cNvPr id="0" name=""/>
        <dsp:cNvSpPr/>
      </dsp:nvSpPr>
      <dsp:spPr>
        <a:xfrm>
          <a:off x="0" y="2574876"/>
          <a:ext cx="2695979" cy="612815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CV/CGA-SP</a:t>
          </a:r>
          <a:endParaRPr lang="pt-BR" sz="2100" b="1" kern="1200" dirty="0"/>
        </a:p>
      </dsp:txBody>
      <dsp:txXfrm>
        <a:off x="29915" y="2604791"/>
        <a:ext cx="2636149" cy="552985"/>
      </dsp:txXfrm>
    </dsp:sp>
    <dsp:sp modelId="{131E9CDE-71A9-4DE4-9068-5E362B9821ED}">
      <dsp:nvSpPr>
        <dsp:cNvPr id="0" name=""/>
        <dsp:cNvSpPr/>
      </dsp:nvSpPr>
      <dsp:spPr>
        <a:xfrm rot="5400000">
          <a:off x="4847279" y="1128313"/>
          <a:ext cx="490252" cy="4792852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i="0" kern="1200" dirty="0" smtClean="0"/>
            <a:t>WILFRIDO TIRADENTES DA </a:t>
          </a:r>
          <a:r>
            <a:rPr lang="pt-BR" sz="2000" b="1" i="0" kern="1200" dirty="0" smtClean="0"/>
            <a:t>ROCHA</a:t>
          </a:r>
          <a:r>
            <a:rPr lang="pt-BR" sz="2000" b="0" i="0" kern="1200" dirty="0" smtClean="0"/>
            <a:t> NETO</a:t>
          </a:r>
          <a:endParaRPr lang="pt-BR" sz="2000" kern="1200" dirty="0"/>
        </a:p>
      </dsp:txBody>
      <dsp:txXfrm rot="-5400000">
        <a:off x="2695979" y="3303545"/>
        <a:ext cx="4768920" cy="442388"/>
      </dsp:txXfrm>
    </dsp:sp>
    <dsp:sp modelId="{40936B10-FD5A-454A-ACE4-8D280083F7E3}">
      <dsp:nvSpPr>
        <dsp:cNvPr id="0" name=""/>
        <dsp:cNvSpPr/>
      </dsp:nvSpPr>
      <dsp:spPr>
        <a:xfrm>
          <a:off x="0" y="3218332"/>
          <a:ext cx="2695979" cy="61281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SECOT-FORTALEZA/CE</a:t>
          </a:r>
          <a:endParaRPr lang="pt-BR" sz="2100" b="1" kern="1200" dirty="0"/>
        </a:p>
      </dsp:txBody>
      <dsp:txXfrm>
        <a:off x="29915" y="3248247"/>
        <a:ext cx="2636149" cy="552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5CA39-EEF2-44F9-A622-C9171AED2324}">
      <dsp:nvSpPr>
        <dsp:cNvPr id="0" name=""/>
        <dsp:cNvSpPr/>
      </dsp:nvSpPr>
      <dsp:spPr>
        <a:xfrm rot="5400000">
          <a:off x="323794" y="2047024"/>
          <a:ext cx="964814" cy="160542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221DD9-652C-4DC6-8566-D580C01406A2}">
      <dsp:nvSpPr>
        <dsp:cNvPr id="0" name=""/>
        <dsp:cNvSpPr/>
      </dsp:nvSpPr>
      <dsp:spPr>
        <a:xfrm>
          <a:off x="162743" y="2526701"/>
          <a:ext cx="1449390" cy="127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MAI/14</a:t>
          </a:r>
          <a:endParaRPr lang="pt-BR" sz="9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Seminário CI – Foz do Iguaçu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GT Banco Mundial</a:t>
          </a:r>
          <a:endParaRPr lang="pt-BR" sz="1600" kern="1200" dirty="0"/>
        </a:p>
      </dsp:txBody>
      <dsp:txXfrm>
        <a:off x="162743" y="2526701"/>
        <a:ext cx="1449390" cy="1270475"/>
      </dsp:txXfrm>
    </dsp:sp>
    <dsp:sp modelId="{E326A9A1-072E-45F9-B70B-30BD9438B68C}">
      <dsp:nvSpPr>
        <dsp:cNvPr id="0" name=""/>
        <dsp:cNvSpPr/>
      </dsp:nvSpPr>
      <dsp:spPr>
        <a:xfrm>
          <a:off x="1338663" y="1928831"/>
          <a:ext cx="273469" cy="27346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735D91-F318-4BE5-911E-37C6C0E67E14}">
      <dsp:nvSpPr>
        <dsp:cNvPr id="0" name=""/>
        <dsp:cNvSpPr/>
      </dsp:nvSpPr>
      <dsp:spPr>
        <a:xfrm rot="5400000">
          <a:off x="2098131" y="1607963"/>
          <a:ext cx="964814" cy="160542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7F9257-09D6-42DC-BD54-3E4F23F8F189}">
      <dsp:nvSpPr>
        <dsp:cNvPr id="0" name=""/>
        <dsp:cNvSpPr/>
      </dsp:nvSpPr>
      <dsp:spPr>
        <a:xfrm>
          <a:off x="1937080" y="2087640"/>
          <a:ext cx="1449390" cy="127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JUL/14</a:t>
          </a:r>
          <a:endParaRPr lang="pt-BR" sz="9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Reunião Brasília Apresentação da Proposta de Parceria </a:t>
          </a:r>
          <a:r>
            <a:rPr lang="pt-BR" sz="1600" kern="1200" dirty="0" err="1" smtClean="0"/>
            <a:t>Conaci</a:t>
          </a:r>
          <a:r>
            <a:rPr lang="pt-BR" sz="1600" kern="1200" dirty="0" smtClean="0"/>
            <a:t> x Banco Mundial</a:t>
          </a:r>
          <a:endParaRPr lang="pt-BR" sz="1600" kern="1200" dirty="0"/>
        </a:p>
      </dsp:txBody>
      <dsp:txXfrm>
        <a:off x="1937080" y="2087640"/>
        <a:ext cx="1449390" cy="1270475"/>
      </dsp:txXfrm>
    </dsp:sp>
    <dsp:sp modelId="{3DA90182-846C-4AE9-8665-4ABDC8D85801}">
      <dsp:nvSpPr>
        <dsp:cNvPr id="0" name=""/>
        <dsp:cNvSpPr/>
      </dsp:nvSpPr>
      <dsp:spPr>
        <a:xfrm>
          <a:off x="3113000" y="1489769"/>
          <a:ext cx="273469" cy="27346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2E0CEF-701E-4022-98F1-79431608F5EA}">
      <dsp:nvSpPr>
        <dsp:cNvPr id="0" name=""/>
        <dsp:cNvSpPr/>
      </dsp:nvSpPr>
      <dsp:spPr>
        <a:xfrm rot="5400000">
          <a:off x="3872468" y="1168901"/>
          <a:ext cx="964814" cy="160542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6A43D6-E07A-4F20-8984-B05A7F69D846}">
      <dsp:nvSpPr>
        <dsp:cNvPr id="0" name=""/>
        <dsp:cNvSpPr/>
      </dsp:nvSpPr>
      <dsp:spPr>
        <a:xfrm>
          <a:off x="3711416" y="1648579"/>
          <a:ext cx="1449390" cy="127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AGO/14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12ª RTC-RJ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Entrega de Documento: Informações Preliminares para a  Preparação do Projeto de Apoio ao Fortalecimento do Controle Interno Governamental</a:t>
          </a:r>
          <a:endParaRPr lang="pt-BR" sz="1500" kern="1200" dirty="0"/>
        </a:p>
      </dsp:txBody>
      <dsp:txXfrm>
        <a:off x="3711416" y="1648579"/>
        <a:ext cx="1449390" cy="1270475"/>
      </dsp:txXfrm>
    </dsp:sp>
    <dsp:sp modelId="{EC68AC95-36EF-48D0-B0CF-862B78848734}">
      <dsp:nvSpPr>
        <dsp:cNvPr id="0" name=""/>
        <dsp:cNvSpPr/>
      </dsp:nvSpPr>
      <dsp:spPr>
        <a:xfrm>
          <a:off x="4887337" y="1050708"/>
          <a:ext cx="273469" cy="27346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C6428C-B875-4502-9F3E-21018AA7CB9C}">
      <dsp:nvSpPr>
        <dsp:cNvPr id="0" name=""/>
        <dsp:cNvSpPr/>
      </dsp:nvSpPr>
      <dsp:spPr>
        <a:xfrm rot="5400000">
          <a:off x="5646805" y="729840"/>
          <a:ext cx="964814" cy="160542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B50133-3504-4A3A-B3BF-70DA3EFCD357}">
      <dsp:nvSpPr>
        <dsp:cNvPr id="0" name=""/>
        <dsp:cNvSpPr/>
      </dsp:nvSpPr>
      <dsp:spPr>
        <a:xfrm>
          <a:off x="5485753" y="1209517"/>
          <a:ext cx="1449390" cy="127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NOV/14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Banco Mundial  autoriza a contratação de Consultoria para Avaliação do Ambiente de Controle Interno das </a:t>
          </a:r>
          <a:r>
            <a:rPr lang="pt-BR" sz="1600" kern="1200" dirty="0" err="1" smtClean="0"/>
            <a:t>CGEs</a:t>
          </a:r>
          <a:endParaRPr lang="pt-BR" sz="1600" kern="1200" dirty="0"/>
        </a:p>
      </dsp:txBody>
      <dsp:txXfrm>
        <a:off x="5485753" y="1209517"/>
        <a:ext cx="1449390" cy="1270475"/>
      </dsp:txXfrm>
    </dsp:sp>
    <dsp:sp modelId="{37EBECFA-D290-42D1-A07A-BA973B4DBF83}">
      <dsp:nvSpPr>
        <dsp:cNvPr id="0" name=""/>
        <dsp:cNvSpPr/>
      </dsp:nvSpPr>
      <dsp:spPr>
        <a:xfrm>
          <a:off x="6661673" y="611647"/>
          <a:ext cx="273469" cy="273469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E9BB15-834B-4BBA-838E-60D601E2E63D}">
      <dsp:nvSpPr>
        <dsp:cNvPr id="0" name=""/>
        <dsp:cNvSpPr/>
      </dsp:nvSpPr>
      <dsp:spPr>
        <a:xfrm rot="5400000">
          <a:off x="7421141" y="290779"/>
          <a:ext cx="964814" cy="160542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266B4C-9524-4459-B48D-59619F05D280}">
      <dsp:nvSpPr>
        <dsp:cNvPr id="0" name=""/>
        <dsp:cNvSpPr/>
      </dsp:nvSpPr>
      <dsp:spPr>
        <a:xfrm>
          <a:off x="7260090" y="770456"/>
          <a:ext cx="1449390" cy="127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NOV/14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13ª RTC-Recife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Definir Ações/Atuação do </a:t>
          </a:r>
          <a:r>
            <a:rPr lang="pt-BR" sz="1600" kern="1200" dirty="0" err="1" smtClean="0"/>
            <a:t>Conaci</a:t>
          </a:r>
          <a:r>
            <a:rPr lang="pt-BR" sz="1600" kern="1200" dirty="0" smtClean="0"/>
            <a:t>  e Órgãos de Controle</a:t>
          </a:r>
          <a:endParaRPr lang="pt-BR" sz="1600" kern="1200" dirty="0"/>
        </a:p>
      </dsp:txBody>
      <dsp:txXfrm>
        <a:off x="7260090" y="770456"/>
        <a:ext cx="1449390" cy="1270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E90C1-EC1B-41B0-B544-3B8501962B41}">
      <dsp:nvSpPr>
        <dsp:cNvPr id="0" name=""/>
        <dsp:cNvSpPr/>
      </dsp:nvSpPr>
      <dsp:spPr>
        <a:xfrm>
          <a:off x="0" y="0"/>
          <a:ext cx="5386198" cy="993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Arial" pitchFamily="34" charset="0"/>
              <a:cs typeface="Arial" pitchFamily="34" charset="0"/>
            </a:rPr>
            <a:t>BANCO MUNDIAL</a:t>
          </a:r>
          <a:r>
            <a:rPr lang="pt-BR" sz="800" kern="1200" dirty="0" smtClean="0">
              <a:latin typeface="Arial" pitchFamily="34" charset="0"/>
              <a:cs typeface="Arial" pitchFamily="34" charset="0"/>
            </a:rPr>
            <a:t> </a:t>
          </a:r>
          <a:endParaRPr lang="pt-BR" sz="2000" kern="1200" dirty="0">
            <a:latin typeface="Arial" pitchFamily="34" charset="0"/>
            <a:cs typeface="Arial" pitchFamily="34" charset="0"/>
          </a:endParaRPr>
        </a:p>
      </dsp:txBody>
      <dsp:txXfrm>
        <a:off x="29105" y="29105"/>
        <a:ext cx="4313906" cy="935500"/>
      </dsp:txXfrm>
    </dsp:sp>
    <dsp:sp modelId="{1150C498-FC3D-4D16-9529-8C5CD5442C16}">
      <dsp:nvSpPr>
        <dsp:cNvPr id="0" name=""/>
        <dsp:cNvSpPr/>
      </dsp:nvSpPr>
      <dsp:spPr>
        <a:xfrm>
          <a:off x="475252" y="1159328"/>
          <a:ext cx="5386198" cy="993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Arial" pitchFamily="34" charset="0"/>
              <a:cs typeface="Arial" pitchFamily="34" charset="0"/>
            </a:rPr>
            <a:t>CONACI/CGE</a:t>
          </a:r>
          <a:endParaRPr lang="pt-BR" sz="2400" b="1" kern="1200" dirty="0">
            <a:latin typeface="Arial" pitchFamily="34" charset="0"/>
            <a:cs typeface="Arial" pitchFamily="34" charset="0"/>
          </a:endParaRPr>
        </a:p>
      </dsp:txBody>
      <dsp:txXfrm>
        <a:off x="504357" y="1188433"/>
        <a:ext cx="4206823" cy="935500"/>
      </dsp:txXfrm>
    </dsp:sp>
    <dsp:sp modelId="{A71462D2-3D91-4AB7-9CDD-BDCA6493F9F8}">
      <dsp:nvSpPr>
        <dsp:cNvPr id="0" name=""/>
        <dsp:cNvSpPr/>
      </dsp:nvSpPr>
      <dsp:spPr>
        <a:xfrm>
          <a:off x="950505" y="2318657"/>
          <a:ext cx="5386198" cy="9937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Arial" pitchFamily="34" charset="0"/>
              <a:cs typeface="Arial" pitchFamily="34" charset="0"/>
            </a:rPr>
            <a:t>GT CONACI</a:t>
          </a:r>
          <a:endParaRPr lang="pt-BR" sz="2400" b="1" kern="1200" dirty="0">
            <a:latin typeface="Arial" pitchFamily="34" charset="0"/>
            <a:cs typeface="Arial" pitchFamily="34" charset="0"/>
          </a:endParaRPr>
        </a:p>
      </dsp:txBody>
      <dsp:txXfrm>
        <a:off x="979610" y="2347762"/>
        <a:ext cx="4206823" cy="935500"/>
      </dsp:txXfrm>
    </dsp:sp>
    <dsp:sp modelId="{CBC99220-2F8D-4A66-A103-FE435BA949E2}">
      <dsp:nvSpPr>
        <dsp:cNvPr id="0" name=""/>
        <dsp:cNvSpPr/>
      </dsp:nvSpPr>
      <dsp:spPr>
        <a:xfrm>
          <a:off x="4740286" y="753563"/>
          <a:ext cx="645911" cy="645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4885616" y="753563"/>
        <a:ext cx="355251" cy="486048"/>
      </dsp:txXfrm>
    </dsp:sp>
    <dsp:sp modelId="{53565251-AC8B-42EC-B17A-C1F53AF0AD8E}">
      <dsp:nvSpPr>
        <dsp:cNvPr id="0" name=""/>
        <dsp:cNvSpPr/>
      </dsp:nvSpPr>
      <dsp:spPr>
        <a:xfrm>
          <a:off x="5215539" y="1906267"/>
          <a:ext cx="645911" cy="645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5360869" y="1906267"/>
        <a:ext cx="355251" cy="486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1D28D-4BFA-4231-A698-D53BAAED7F74}">
      <dsp:nvSpPr>
        <dsp:cNvPr id="0" name=""/>
        <dsp:cNvSpPr/>
      </dsp:nvSpPr>
      <dsp:spPr>
        <a:xfrm>
          <a:off x="0" y="13528"/>
          <a:ext cx="8640960" cy="57600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Arial" pitchFamily="34" charset="0"/>
              <a:cs typeface="Arial" pitchFamily="34" charset="0"/>
            </a:rPr>
            <a:t>BANCO MUNDIAL</a:t>
          </a:r>
          <a:endParaRPr lang="pt-BR" sz="2400" b="1" kern="1200" dirty="0"/>
        </a:p>
      </dsp:txBody>
      <dsp:txXfrm>
        <a:off x="0" y="13528"/>
        <a:ext cx="8640960" cy="576000"/>
      </dsp:txXfrm>
    </dsp:sp>
    <dsp:sp modelId="{86510E56-0DA3-42A9-B1F7-2AEC47C316B2}">
      <dsp:nvSpPr>
        <dsp:cNvPr id="0" name=""/>
        <dsp:cNvSpPr/>
      </dsp:nvSpPr>
      <dsp:spPr>
        <a:xfrm>
          <a:off x="0" y="589528"/>
          <a:ext cx="8640960" cy="3733199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>
              <a:latin typeface="Arial" pitchFamily="34" charset="0"/>
              <a:cs typeface="Arial" pitchFamily="34" charset="0"/>
            </a:rPr>
            <a:t>Contratação de Consultoria </a:t>
          </a:r>
          <a:r>
            <a:rPr lang="pt-BR" sz="2200" kern="1200" dirty="0" smtClean="0">
              <a:latin typeface="Arial" pitchFamily="34" charset="0"/>
              <a:cs typeface="Arial" pitchFamily="34" charset="0"/>
            </a:rPr>
            <a:t>para Avaliação do Ambiente de Controle Interno das </a:t>
          </a:r>
          <a:r>
            <a:rPr lang="pt-BR" sz="2200" kern="1200" dirty="0" err="1" smtClean="0">
              <a:latin typeface="Arial" pitchFamily="34" charset="0"/>
              <a:cs typeface="Arial" pitchFamily="34" charset="0"/>
            </a:rPr>
            <a:t>CGEs</a:t>
          </a:r>
          <a:r>
            <a:rPr lang="pt-BR" sz="2200" kern="1200" dirty="0" smtClean="0">
              <a:latin typeface="Arial" pitchFamily="34" charset="0"/>
              <a:cs typeface="Arial" pitchFamily="34" charset="0"/>
            </a:rPr>
            <a:t>;</a:t>
          </a:r>
          <a:endParaRPr lang="pt-BR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Arial" pitchFamily="34" charset="0"/>
              <a:cs typeface="Arial" pitchFamily="34" charset="0"/>
            </a:rPr>
            <a:t>GAP ANALYSIS - Análise avaliação da conformidade das </a:t>
          </a:r>
          <a:r>
            <a:rPr lang="pt-BR" sz="2200" kern="1200" dirty="0" err="1" smtClean="0">
              <a:latin typeface="Arial" pitchFamily="34" charset="0"/>
              <a:cs typeface="Arial" pitchFamily="34" charset="0"/>
            </a:rPr>
            <a:t>CGEs</a:t>
          </a:r>
          <a:r>
            <a:rPr lang="pt-BR" sz="2200" kern="1200" dirty="0" smtClean="0">
              <a:latin typeface="Arial" pitchFamily="34" charset="0"/>
              <a:cs typeface="Arial" pitchFamily="34" charset="0"/>
            </a:rPr>
            <a:t> com as normas internacionais</a:t>
          </a:r>
          <a:endParaRPr lang="pt-BR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>
              <a:latin typeface="Arial" pitchFamily="34" charset="0"/>
              <a:cs typeface="Arial" pitchFamily="34" charset="0"/>
            </a:rPr>
            <a:t>Treinamento das equipes das </a:t>
          </a:r>
          <a:r>
            <a:rPr lang="pt-BR" sz="2200" b="1" kern="1200" dirty="0" err="1" smtClean="0">
              <a:latin typeface="Arial" pitchFamily="34" charset="0"/>
              <a:cs typeface="Arial" pitchFamily="34" charset="0"/>
            </a:rPr>
            <a:t>CGEs</a:t>
          </a:r>
          <a:r>
            <a:rPr lang="pt-BR" sz="2200" b="1" kern="1200" dirty="0" smtClean="0">
              <a:latin typeface="Arial" pitchFamily="34" charset="0"/>
              <a:cs typeface="Arial" pitchFamily="34" charset="0"/>
            </a:rPr>
            <a:t> e do CONACI </a:t>
          </a:r>
          <a:r>
            <a:rPr lang="pt-BR" sz="2200" kern="1200" dirty="0" smtClean="0">
              <a:latin typeface="Arial" pitchFamily="34" charset="0"/>
              <a:cs typeface="Arial" pitchFamily="34" charset="0"/>
            </a:rPr>
            <a:t>responsáveis pelas </a:t>
          </a:r>
          <a:r>
            <a:rPr lang="pt-BR" sz="2200" kern="1200" dirty="0" err="1" smtClean="0">
              <a:latin typeface="Arial" pitchFamily="34" charset="0"/>
              <a:cs typeface="Arial" pitchFamily="34" charset="0"/>
            </a:rPr>
            <a:t>auto-avaliações</a:t>
          </a:r>
          <a:r>
            <a:rPr lang="pt-BR" sz="2200" kern="1200" dirty="0" smtClean="0">
              <a:latin typeface="Arial" pitchFamily="34" charset="0"/>
              <a:cs typeface="Arial" pitchFamily="34" charset="0"/>
            </a:rPr>
            <a:t>, definição das informações a ser coletadas,  aplicação dos questionários,  etc..</a:t>
          </a:r>
          <a:endParaRPr lang="pt-BR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>
              <a:latin typeface="Arial" pitchFamily="34" charset="0"/>
              <a:cs typeface="Arial" pitchFamily="34" charset="0"/>
            </a:rPr>
            <a:t>Consolidação das informações</a:t>
          </a:r>
          <a:r>
            <a:rPr lang="pt-BR" sz="2200" kern="1200" dirty="0" smtClean="0">
              <a:latin typeface="Arial" pitchFamily="34" charset="0"/>
              <a:cs typeface="Arial" pitchFamily="34" charset="0"/>
            </a:rPr>
            <a:t>, elaboração dos relatórios com as conclusões, </a:t>
          </a:r>
          <a:r>
            <a:rPr lang="pt-BR" sz="2200" b="1" kern="1200" dirty="0" smtClean="0">
              <a:latin typeface="Arial" pitchFamily="34" charset="0"/>
              <a:cs typeface="Arial" pitchFamily="34" charset="0"/>
            </a:rPr>
            <a:t>planos de ação</a:t>
          </a:r>
          <a:r>
            <a:rPr lang="pt-BR" sz="2200" kern="1200" dirty="0" smtClean="0">
              <a:latin typeface="Arial" pitchFamily="34" charset="0"/>
              <a:cs typeface="Arial" pitchFamily="34" charset="0"/>
            </a:rPr>
            <a:t> e </a:t>
          </a:r>
          <a:r>
            <a:rPr lang="pt-BR" sz="2200" b="1" kern="1200" dirty="0" smtClean="0">
              <a:latin typeface="Arial" pitchFamily="34" charset="0"/>
              <a:cs typeface="Arial" pitchFamily="34" charset="0"/>
            </a:rPr>
            <a:t>recomendações;</a:t>
          </a:r>
          <a:endParaRPr lang="pt-BR" sz="22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Arial" pitchFamily="34" charset="0"/>
              <a:cs typeface="Arial" pitchFamily="34" charset="0"/>
            </a:rPr>
            <a:t>Apresentação do </a:t>
          </a:r>
          <a:r>
            <a:rPr lang="pt-BR" sz="2200" b="1" kern="1200" dirty="0" smtClean="0">
              <a:latin typeface="Arial" pitchFamily="34" charset="0"/>
              <a:cs typeface="Arial" pitchFamily="34" charset="0"/>
            </a:rPr>
            <a:t>resultado</a:t>
          </a:r>
          <a:r>
            <a:rPr lang="pt-BR" sz="2200" kern="1200" dirty="0" smtClean="0">
              <a:latin typeface="Arial" pitchFamily="34" charset="0"/>
              <a:cs typeface="Arial" pitchFamily="34" charset="0"/>
            </a:rPr>
            <a:t> no Seminário de Controle Interno - </a:t>
          </a:r>
          <a:r>
            <a:rPr lang="pt-BR" sz="2200" b="1" kern="1200" dirty="0" smtClean="0">
              <a:latin typeface="Arial" pitchFamily="34" charset="0"/>
              <a:cs typeface="Arial" pitchFamily="34" charset="0"/>
            </a:rPr>
            <a:t>Maio/junho/2015</a:t>
          </a:r>
          <a:r>
            <a:rPr lang="pt-BR" sz="2200" kern="1200" dirty="0" smtClean="0">
              <a:latin typeface="Arial" pitchFamily="34" charset="0"/>
              <a:cs typeface="Arial" pitchFamily="34" charset="0"/>
            </a:rPr>
            <a:t>.</a:t>
          </a:r>
          <a:endParaRPr lang="pt-BR" sz="2200" kern="1200" dirty="0"/>
        </a:p>
      </dsp:txBody>
      <dsp:txXfrm>
        <a:off x="0" y="589528"/>
        <a:ext cx="8640960" cy="37331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2C0F-D1C9-4A35-9DF3-57E633627458}">
      <dsp:nvSpPr>
        <dsp:cNvPr id="0" name=""/>
        <dsp:cNvSpPr/>
      </dsp:nvSpPr>
      <dsp:spPr>
        <a:xfrm>
          <a:off x="0" y="6997"/>
          <a:ext cx="8784976" cy="662400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CONACI/CGE</a:t>
          </a:r>
          <a:endParaRPr lang="pt-BR" sz="1900" b="1" kern="1200" dirty="0"/>
        </a:p>
      </dsp:txBody>
      <dsp:txXfrm>
        <a:off x="0" y="6997"/>
        <a:ext cx="8784976" cy="662400"/>
      </dsp:txXfrm>
    </dsp:sp>
    <dsp:sp modelId="{E8AF6543-F5DD-4EA0-813E-96BFEE6660A9}">
      <dsp:nvSpPr>
        <dsp:cNvPr id="0" name=""/>
        <dsp:cNvSpPr/>
      </dsp:nvSpPr>
      <dsp:spPr>
        <a:xfrm>
          <a:off x="0" y="669398"/>
          <a:ext cx="8784976" cy="3788100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Classificar os órgãos de CI em 3 grupos, conforme características similares, com base nos Diagnósticos existentes;</a:t>
          </a:r>
          <a:endParaRPr lang="pt-BR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Selecionar as </a:t>
          </a:r>
          <a:r>
            <a:rPr lang="pt-BR" sz="2200" b="1" kern="1200" dirty="0" smtClean="0"/>
            <a:t>3 </a:t>
          </a:r>
          <a:r>
            <a:rPr lang="pt-BR" sz="2200" b="1" kern="1200" dirty="0" err="1" smtClean="0"/>
            <a:t>CGE’s</a:t>
          </a:r>
          <a:r>
            <a:rPr lang="pt-BR" sz="2200" b="1" kern="1200" dirty="0" smtClean="0"/>
            <a:t> piloto </a:t>
          </a:r>
          <a:r>
            <a:rPr lang="pt-BR" sz="2200" kern="1200" dirty="0" smtClean="0"/>
            <a:t>deverão representar as diversas realidades dos OCI, diferentes estruturas de governança de Auditoria Interna, </a:t>
          </a:r>
          <a:r>
            <a:rPr lang="pt-BR" sz="2200" kern="1200" dirty="0" err="1" smtClean="0"/>
            <a:t>etc</a:t>
          </a:r>
          <a:endParaRPr lang="pt-BR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Designar equipe, pelo menos </a:t>
          </a:r>
          <a:r>
            <a:rPr lang="pt-BR" sz="2200" b="1" kern="1200" dirty="0" smtClean="0"/>
            <a:t>3 pessoas, </a:t>
          </a:r>
          <a:r>
            <a:rPr lang="pt-BR" sz="2200" kern="1200" dirty="0" smtClean="0"/>
            <a:t>que </a:t>
          </a:r>
          <a:r>
            <a:rPr lang="pt-BR" sz="2200" kern="1200" dirty="0" smtClean="0"/>
            <a:t>possam </a:t>
          </a:r>
          <a:r>
            <a:rPr lang="pt-BR" sz="2200" kern="1200" dirty="0" smtClean="0"/>
            <a:t>se </a:t>
          </a:r>
          <a:r>
            <a:rPr lang="pt-BR" sz="2200" b="1" kern="1200" dirty="0" smtClean="0"/>
            <a:t>dedicar</a:t>
          </a:r>
          <a:r>
            <a:rPr lang="pt-BR" sz="2200" kern="1200" dirty="0" smtClean="0"/>
            <a:t> por cerca de </a:t>
          </a:r>
          <a:r>
            <a:rPr lang="pt-BR" sz="2200" b="1" kern="1200" dirty="0" smtClean="0"/>
            <a:t>3 meses</a:t>
          </a:r>
          <a:r>
            <a:rPr lang="pt-BR" sz="2200" b="0" kern="1200" dirty="0" smtClean="0"/>
            <a:t> à execução da </a:t>
          </a:r>
          <a:r>
            <a:rPr lang="pt-BR" sz="2200" b="0" kern="1200" dirty="0" err="1" smtClean="0"/>
            <a:t>auto-avaliação</a:t>
          </a:r>
          <a:r>
            <a:rPr lang="pt-BR" sz="2200" b="0" kern="1200" dirty="0" smtClean="0"/>
            <a:t> com orientação do consultor</a:t>
          </a:r>
          <a:r>
            <a:rPr lang="pt-BR" sz="2200" kern="1200" dirty="0" smtClean="0"/>
            <a:t>;</a:t>
          </a:r>
          <a:endParaRPr lang="pt-BR" sz="22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b="1" kern="1200" dirty="0" smtClean="0">
              <a:latin typeface="+mn-lt"/>
            </a:rPr>
            <a:t>Perfil desejável </a:t>
          </a:r>
          <a:r>
            <a:rPr lang="pt-BR" sz="2100" kern="1200" dirty="0" smtClean="0">
              <a:latin typeface="+mn-lt"/>
            </a:rPr>
            <a:t>para a </a:t>
          </a:r>
          <a:r>
            <a:rPr lang="pt-BR" sz="2100" b="1" kern="1200" dirty="0" smtClean="0">
              <a:latin typeface="+mn-lt"/>
            </a:rPr>
            <a:t>equipe</a:t>
          </a:r>
          <a:r>
            <a:rPr lang="pt-BR" sz="2100" kern="1200" dirty="0" smtClean="0">
              <a:latin typeface="+mn-lt"/>
            </a:rPr>
            <a:t>: O líder da equipe deve ser </a:t>
          </a:r>
          <a:r>
            <a:rPr lang="pt-BR" sz="2100" i="1" kern="1200" dirty="0" err="1" smtClean="0">
              <a:latin typeface="+mn-lt"/>
            </a:rPr>
            <a:t>Certified</a:t>
          </a:r>
          <a:r>
            <a:rPr lang="pt-BR" sz="2100" i="1" kern="1200" dirty="0" smtClean="0">
              <a:latin typeface="+mn-lt"/>
            </a:rPr>
            <a:t> </a:t>
          </a:r>
          <a:r>
            <a:rPr lang="pt-BR" sz="2100" i="1" kern="1200" dirty="0" err="1" smtClean="0">
              <a:latin typeface="+mn-lt"/>
            </a:rPr>
            <a:t>Internal</a:t>
          </a:r>
          <a:r>
            <a:rPr lang="pt-BR" sz="2100" i="1" kern="1200" dirty="0" smtClean="0">
              <a:latin typeface="+mn-lt"/>
            </a:rPr>
            <a:t> Auditor</a:t>
          </a:r>
          <a:r>
            <a:rPr lang="pt-BR" sz="2100" kern="1200" dirty="0" smtClean="0">
              <a:latin typeface="+mn-lt"/>
            </a:rPr>
            <a:t> e ter alguma experiência em </a:t>
          </a:r>
          <a:r>
            <a:rPr lang="pt-BR" sz="2100" i="1" kern="1200" dirty="0" err="1" smtClean="0">
              <a:latin typeface="+mn-lt"/>
            </a:rPr>
            <a:t>Quality</a:t>
          </a:r>
          <a:r>
            <a:rPr lang="pt-BR" sz="2100" i="1" kern="1200" dirty="0" smtClean="0">
              <a:latin typeface="+mn-lt"/>
            </a:rPr>
            <a:t> </a:t>
          </a:r>
          <a:r>
            <a:rPr lang="pt-BR" sz="2100" i="1" kern="1200" dirty="0" err="1" smtClean="0">
              <a:latin typeface="+mn-lt"/>
            </a:rPr>
            <a:t>Assurance</a:t>
          </a:r>
          <a:r>
            <a:rPr lang="pt-BR" sz="2100" i="1" kern="1200" dirty="0" smtClean="0">
              <a:latin typeface="+mn-lt"/>
            </a:rPr>
            <a:t> </a:t>
          </a:r>
          <a:r>
            <a:rPr lang="pt-BR" sz="2100" i="1" kern="1200" dirty="0" err="1" smtClean="0">
              <a:latin typeface="+mn-lt"/>
            </a:rPr>
            <a:t>Reviews</a:t>
          </a:r>
          <a:r>
            <a:rPr lang="pt-BR" sz="2100" kern="1200" dirty="0" smtClean="0">
              <a:latin typeface="+mn-lt"/>
            </a:rPr>
            <a:t>; Pelo menos uma pessoa da equipe das </a:t>
          </a:r>
          <a:r>
            <a:rPr lang="pt-BR" sz="2100" kern="1200" dirty="0" err="1" smtClean="0">
              <a:latin typeface="+mn-lt"/>
            </a:rPr>
            <a:t>CGEs</a:t>
          </a:r>
          <a:r>
            <a:rPr lang="pt-BR" sz="2100" kern="1200" dirty="0" smtClean="0">
              <a:latin typeface="+mn-lt"/>
            </a:rPr>
            <a:t> piloto deverá ter bons conhecimentos de Inglês; estar motivado e ter disponibilidade para o trabalho</a:t>
          </a:r>
          <a:r>
            <a:rPr lang="pt-BR" sz="1900" kern="1200" dirty="0" smtClean="0"/>
            <a:t>.</a:t>
          </a:r>
          <a:endParaRPr lang="pt-BR" sz="1900" kern="1200" dirty="0"/>
        </a:p>
      </dsp:txBody>
      <dsp:txXfrm>
        <a:off x="0" y="669398"/>
        <a:ext cx="8784976" cy="3788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8D82E-DF0A-4E33-A97D-35AD8C8F0110}">
      <dsp:nvSpPr>
        <dsp:cNvPr id="0" name=""/>
        <dsp:cNvSpPr/>
      </dsp:nvSpPr>
      <dsp:spPr>
        <a:xfrm>
          <a:off x="0" y="7820"/>
          <a:ext cx="8712968" cy="316800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GT CONACI</a:t>
          </a:r>
          <a:endParaRPr lang="pt-BR" sz="1100" b="1" kern="1200" dirty="0"/>
        </a:p>
      </dsp:txBody>
      <dsp:txXfrm>
        <a:off x="0" y="7820"/>
        <a:ext cx="8712968" cy="316800"/>
      </dsp:txXfrm>
    </dsp:sp>
    <dsp:sp modelId="{EF3E4EAF-7602-46B4-9104-8C672B81AF31}">
      <dsp:nvSpPr>
        <dsp:cNvPr id="0" name=""/>
        <dsp:cNvSpPr/>
      </dsp:nvSpPr>
      <dsp:spPr>
        <a:xfrm>
          <a:off x="0" y="324620"/>
          <a:ext cx="8712968" cy="4348079"/>
        </a:xfrm>
        <a:prstGeom prst="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Definir, juntamente com o BM, o modelo mais adequado para fazer a avaliação. </a:t>
          </a:r>
          <a:r>
            <a:rPr lang="pt-BR" sz="1800" kern="1200" dirty="0" err="1" smtClean="0"/>
            <a:t>Ex</a:t>
          </a:r>
          <a:r>
            <a:rPr lang="pt-BR" sz="1800" kern="1200" dirty="0" smtClean="0"/>
            <a:t>: modelo IA-CM do IIA ;</a:t>
          </a:r>
          <a:endParaRPr lang="pt-BR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Elaborar, juntamente com BM, os </a:t>
          </a:r>
          <a:r>
            <a:rPr lang="pt-BR" sz="1800" b="1" kern="1200" dirty="0" smtClean="0"/>
            <a:t>Termos de Referência </a:t>
          </a:r>
          <a:r>
            <a:rPr lang="pt-BR" sz="1800" kern="1200" dirty="0" smtClean="0"/>
            <a:t>para a contratação dos serviços de consultoria;</a:t>
          </a:r>
          <a:endParaRPr lang="pt-BR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Ter disponibilidade para </a:t>
          </a:r>
          <a:r>
            <a:rPr lang="pt-BR" sz="1800" b="1" kern="1200" dirty="0" smtClean="0"/>
            <a:t>viajar</a:t>
          </a:r>
          <a:r>
            <a:rPr lang="pt-BR" sz="1800" kern="1200" dirty="0" smtClean="0"/>
            <a:t>, quando for necessário fazer </a:t>
          </a:r>
          <a:r>
            <a:rPr lang="pt-BR" sz="1800" b="1" kern="1200" dirty="0" smtClean="0"/>
            <a:t>reunião presencial</a:t>
          </a:r>
          <a:r>
            <a:rPr lang="pt-BR" sz="1800" kern="1200" dirty="0" smtClean="0"/>
            <a:t>;</a:t>
          </a:r>
          <a:endParaRPr lang="pt-BR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Revisão da documentação </a:t>
          </a:r>
          <a:r>
            <a:rPr lang="pt-BR" sz="1800" kern="1200" dirty="0" smtClean="0"/>
            <a:t>suporte dos trabalhos e </a:t>
          </a:r>
          <a:r>
            <a:rPr lang="pt-BR" sz="1800" b="1" kern="1200" dirty="0" smtClean="0"/>
            <a:t>Atestação/homologação da qualidade </a:t>
          </a:r>
          <a:r>
            <a:rPr lang="pt-BR" sz="1800" kern="1200" dirty="0" smtClean="0"/>
            <a:t>dos trabalhos desenvolvidos;</a:t>
          </a:r>
          <a:endParaRPr lang="pt-BR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Apoio às equipes </a:t>
          </a:r>
          <a:r>
            <a:rPr lang="pt-BR" sz="1800" kern="1200" dirty="0" smtClean="0"/>
            <a:t>das </a:t>
          </a:r>
          <a:r>
            <a:rPr lang="pt-BR" sz="1800" kern="1200" dirty="0" err="1" smtClean="0"/>
            <a:t>CGEs</a:t>
          </a:r>
          <a:r>
            <a:rPr lang="pt-BR" sz="1800" kern="1200" dirty="0" smtClean="0"/>
            <a:t>;</a:t>
          </a:r>
          <a:endParaRPr lang="pt-BR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Ser o </a:t>
          </a:r>
          <a:r>
            <a:rPr lang="pt-BR" sz="1800" b="1" kern="1200" dirty="0" smtClean="0"/>
            <a:t>elemento de ligação </a:t>
          </a:r>
          <a:r>
            <a:rPr lang="pt-BR" sz="1800" kern="1200" dirty="0" smtClean="0"/>
            <a:t>entre o Consultor, as </a:t>
          </a:r>
          <a:r>
            <a:rPr lang="pt-BR" sz="1800" kern="1200" dirty="0" err="1" smtClean="0"/>
            <a:t>CGEs</a:t>
          </a:r>
          <a:r>
            <a:rPr lang="pt-BR" sz="1800" kern="1200" dirty="0" smtClean="0"/>
            <a:t> e o BM, esclarecendo as dúvidas e garantindo o atendimento dos objetivos pactuados;</a:t>
          </a:r>
          <a:endParaRPr lang="pt-BR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Ajudar o consultor </a:t>
          </a:r>
          <a:r>
            <a:rPr lang="pt-BR" sz="1800" kern="1200" dirty="0" smtClean="0"/>
            <a:t>para desenvolver o </a:t>
          </a:r>
          <a:r>
            <a:rPr lang="pt-BR" sz="1800" b="1" kern="1200" dirty="0" smtClean="0"/>
            <a:t>Self-</a:t>
          </a:r>
          <a:r>
            <a:rPr lang="pt-BR" sz="1800" b="1" kern="1200" dirty="0" err="1" smtClean="0"/>
            <a:t>Assessment</a:t>
          </a:r>
          <a:r>
            <a:rPr lang="pt-BR" sz="1800" b="1" kern="1200" dirty="0" smtClean="0"/>
            <a:t> Framework</a:t>
          </a:r>
          <a:r>
            <a:rPr lang="pt-BR" sz="1800" kern="1200" dirty="0" smtClean="0"/>
            <a:t> IA-CM, ferramentas, recursos e orientação adaptada à realidade brasileira e levando em consideração todas as avaliações feitas anteriormente;</a:t>
          </a:r>
          <a:endParaRPr lang="pt-BR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Conhecer a estrutura de </a:t>
          </a:r>
          <a:r>
            <a:rPr lang="pt-BR" sz="1800" kern="1200" dirty="0" err="1" smtClean="0"/>
            <a:t>auto-avaliação</a:t>
          </a:r>
          <a:r>
            <a:rPr lang="pt-BR" sz="1800" kern="1200" dirty="0" smtClean="0"/>
            <a:t> IA-CM;</a:t>
          </a:r>
          <a:endParaRPr lang="pt-BR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Auxiliar nos serviços de </a:t>
          </a:r>
          <a:r>
            <a:rPr lang="pt-BR" sz="1800" b="1" kern="1200" dirty="0" smtClean="0"/>
            <a:t>tradução necessários.</a:t>
          </a:r>
          <a:endParaRPr lang="pt-BR" sz="1800" b="1" kern="1200" dirty="0"/>
        </a:p>
      </dsp:txBody>
      <dsp:txXfrm>
        <a:off x="0" y="324620"/>
        <a:ext cx="8712968" cy="43480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49A16-95C2-4568-BE06-7A21F5678906}">
      <dsp:nvSpPr>
        <dsp:cNvPr id="0" name=""/>
        <dsp:cNvSpPr/>
      </dsp:nvSpPr>
      <dsp:spPr>
        <a:xfrm>
          <a:off x="2241056" y="1307111"/>
          <a:ext cx="2742351" cy="274235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GT CONACI</a:t>
          </a:r>
          <a:endParaRPr lang="pt-BR" sz="4400" b="1" kern="1200" dirty="0"/>
        </a:p>
      </dsp:txBody>
      <dsp:txXfrm>
        <a:off x="2642664" y="1708719"/>
        <a:ext cx="1939135" cy="1939135"/>
      </dsp:txXfrm>
    </dsp:sp>
    <dsp:sp modelId="{3FA5A440-F98E-4BE0-ACC2-A0CE147824D3}">
      <dsp:nvSpPr>
        <dsp:cNvPr id="0" name=""/>
        <dsp:cNvSpPr/>
      </dsp:nvSpPr>
      <dsp:spPr>
        <a:xfrm>
          <a:off x="2926644" y="208543"/>
          <a:ext cx="1371175" cy="137117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BANCO MUNDIAL</a:t>
          </a:r>
          <a:endParaRPr lang="pt-BR" sz="1400" b="1" kern="1200" dirty="0"/>
        </a:p>
      </dsp:txBody>
      <dsp:txXfrm>
        <a:off x="3127448" y="409347"/>
        <a:ext cx="969567" cy="969567"/>
      </dsp:txXfrm>
    </dsp:sp>
    <dsp:sp modelId="{C3DD4DBB-EE9D-4F4B-AC73-04A74741F056}">
      <dsp:nvSpPr>
        <dsp:cNvPr id="0" name=""/>
        <dsp:cNvSpPr/>
      </dsp:nvSpPr>
      <dsp:spPr>
        <a:xfrm>
          <a:off x="4471768" y="2884777"/>
          <a:ext cx="1371175" cy="137117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err="1" smtClean="0"/>
            <a:t>CGEs</a:t>
          </a:r>
          <a:r>
            <a:rPr lang="pt-BR" sz="1400" b="1" kern="1200" dirty="0" smtClean="0"/>
            <a:t> PILOTOS</a:t>
          </a:r>
          <a:endParaRPr lang="pt-BR" sz="1400" b="1" kern="1200" dirty="0"/>
        </a:p>
      </dsp:txBody>
      <dsp:txXfrm>
        <a:off x="4672572" y="3085581"/>
        <a:ext cx="969567" cy="969567"/>
      </dsp:txXfrm>
    </dsp:sp>
    <dsp:sp modelId="{FEF233EE-C20D-4EEB-8F19-95B9103E9A19}">
      <dsp:nvSpPr>
        <dsp:cNvPr id="0" name=""/>
        <dsp:cNvSpPr/>
      </dsp:nvSpPr>
      <dsp:spPr>
        <a:xfrm>
          <a:off x="1381519" y="2884777"/>
          <a:ext cx="1371175" cy="137117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CONSULTOR</a:t>
          </a:r>
          <a:endParaRPr lang="pt-BR" sz="1400" b="1" kern="1200" dirty="0"/>
        </a:p>
      </dsp:txBody>
      <dsp:txXfrm>
        <a:off x="1582323" y="3085581"/>
        <a:ext cx="969567" cy="9695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FAE3C-D29B-46A4-AA99-0BFB5418BBFD}">
      <dsp:nvSpPr>
        <dsp:cNvPr id="0" name=""/>
        <dsp:cNvSpPr/>
      </dsp:nvSpPr>
      <dsp:spPr>
        <a:xfrm>
          <a:off x="38621" y="0"/>
          <a:ext cx="2729118" cy="2046839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0069E-A283-4C6A-89D1-EBB1D163560C}">
      <dsp:nvSpPr>
        <dsp:cNvPr id="0" name=""/>
        <dsp:cNvSpPr/>
      </dsp:nvSpPr>
      <dsp:spPr>
        <a:xfrm>
          <a:off x="2509779" y="0"/>
          <a:ext cx="5397634" cy="204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pioneiro e apresentar primeiro os resultados; </a:t>
          </a: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usufruir da análise e recomendações do consultor; </a:t>
          </a: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deter o conhecimento originário;</a:t>
          </a:r>
          <a:endParaRPr lang="pt-BR" sz="2100" kern="1200" dirty="0"/>
        </a:p>
      </dsp:txBody>
      <dsp:txXfrm>
        <a:off x="2509779" y="0"/>
        <a:ext cx="5397634" cy="2046839"/>
      </dsp:txXfrm>
    </dsp:sp>
    <dsp:sp modelId="{E1D64DB9-400E-44B4-B1A8-A6DDE8F8FA53}">
      <dsp:nvSpPr>
        <dsp:cNvPr id="0" name=""/>
        <dsp:cNvSpPr/>
      </dsp:nvSpPr>
      <dsp:spPr>
        <a:xfrm>
          <a:off x="857357" y="2217408"/>
          <a:ext cx="2729118" cy="2046839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FFF91-0C7A-4CE7-B442-4A5432628BE9}">
      <dsp:nvSpPr>
        <dsp:cNvPr id="0" name=""/>
        <dsp:cNvSpPr/>
      </dsp:nvSpPr>
      <dsp:spPr>
        <a:xfrm>
          <a:off x="3668349" y="2217408"/>
          <a:ext cx="4717964" cy="204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Tradução de alguns documentos, ajudar outras </a:t>
          </a:r>
          <a:r>
            <a:rPr lang="pt-BR" sz="2100" kern="1200" dirty="0" err="1" smtClean="0"/>
            <a:t>CGEs</a:t>
          </a:r>
          <a:r>
            <a:rPr lang="pt-BR" sz="2100" kern="1200" dirty="0" smtClean="0"/>
            <a:t>;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Designar uma equipe para trabalhar a tempo integral durante 3 meses na </a:t>
          </a:r>
          <a:r>
            <a:rPr lang="pt-BR" sz="2100" kern="1200" dirty="0" err="1" smtClean="0"/>
            <a:t>auto-avaliação</a:t>
          </a:r>
          <a:r>
            <a:rPr lang="pt-BR" sz="2100" kern="1200" dirty="0" smtClean="0"/>
            <a:t>, com os respetivos custos inerentes ao processo; etc.</a:t>
          </a:r>
          <a:endParaRPr lang="pt-BR" sz="2100" kern="1200" dirty="0"/>
        </a:p>
      </dsp:txBody>
      <dsp:txXfrm>
        <a:off x="3668349" y="2217408"/>
        <a:ext cx="4717964" cy="2046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FEDF-B10E-49A3-B971-459946A3A7F0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100F-3EEB-4FFD-A1A1-7B89477B4F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828E-CE4B-49A9-B044-2F543047DAC1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7B62-CBB1-4B06-8DD0-FAB4459678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ADB2-5938-4F0F-BEC3-323ACB0274E9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ED49-EF55-44FC-915E-ECD8676DBD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1446-7CC1-43DB-90D6-18FBAFBF95EE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F15D-9909-4F2B-B0D4-06937A517C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9C21-DE03-48D3-B016-31C8A24D9E0E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F2FD-5E9A-4439-80FC-108060FE3B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0E5E-8844-41A4-AEC5-F154D18D49F0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14F9-3E53-431C-8420-CD62743475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C398-62B2-4F52-9B8D-B1CBF0E9249B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F1E6-60D1-4CBB-92BE-B44D2CEDCD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688F-AC44-4B31-8E85-950DF01E7DD4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E27E-22FC-4DB5-BC21-B911466832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60BF-B363-47CC-B0D0-6499485DF8CB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4A37-3458-46D3-84C4-593533E06E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D6C3-32B1-40CB-A56C-C88E6AA1AC4B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525F-6337-4F78-9320-6734068FF1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C6464-D61E-415C-8461-4601CCD2B713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0E8B8-D384-4F1A-9FA1-F2E04C7775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19672" y="2060848"/>
            <a:ext cx="6336704" cy="31393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7544" y="404664"/>
            <a:ext cx="4752528" cy="11387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PARCERIA</a:t>
            </a:r>
            <a:endParaRPr lang="pt-BR" sz="4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sz="1200" dirty="0">
              <a:latin typeface="Arial" charset="0"/>
              <a:cs typeface="Arial" charset="0"/>
            </a:endParaRPr>
          </a:p>
        </p:txBody>
      </p:sp>
      <p:pic>
        <p:nvPicPr>
          <p:cNvPr id="2052" name="Picture 3" descr="G:\CONACI_2013\LOGOMARCA_Conaci_vertical_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98595"/>
            <a:ext cx="3273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 descr="http://www.funbio.org.br/wp-content/uploads/2013/03/banco-mund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738"/>
            <a:ext cx="1439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 descr="http://4.bp.blogspot.com/_ZzYVuXbNO_M/SyPVIWTVN0I/AAAAAAAAAFA/o2lrhlVuwHI/s320/parcer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76" y="359687"/>
            <a:ext cx="12827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5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62759134"/>
              </p:ext>
            </p:extLst>
          </p:nvPr>
        </p:nvGraphicFramePr>
        <p:xfrm>
          <a:off x="179512" y="1196752"/>
          <a:ext cx="87129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1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99487" y="1379677"/>
            <a:ext cx="8568952" cy="44012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endParaRPr lang="pt-BR" sz="2000" dirty="0"/>
          </a:p>
          <a:p>
            <a:pPr algn="just"/>
            <a:r>
              <a:rPr lang="pt-BR" sz="2000" dirty="0"/>
              <a:t>É uma técnica </a:t>
            </a:r>
            <a:r>
              <a:rPr lang="pt-BR" sz="2000" dirty="0" smtClean="0"/>
              <a:t>utilizada para </a:t>
            </a:r>
            <a:r>
              <a:rPr lang="pt-BR" sz="2000" dirty="0"/>
              <a:t>determinar </a:t>
            </a:r>
            <a:r>
              <a:rPr lang="pt-BR" sz="2000" dirty="0" smtClean="0"/>
              <a:t>as </a:t>
            </a:r>
            <a:r>
              <a:rPr lang="pt-BR" sz="2000" dirty="0"/>
              <a:t>medidas devem ser </a:t>
            </a:r>
            <a:r>
              <a:rPr lang="pt-BR" sz="2000" dirty="0" smtClean="0"/>
              <a:t>adotadas </a:t>
            </a:r>
            <a:r>
              <a:rPr lang="pt-BR" sz="2000" dirty="0"/>
              <a:t>a fim de mover-se de seu estado atual para o seu o estado futuro desejado.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Consiste em: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(1) </a:t>
            </a:r>
            <a:r>
              <a:rPr lang="pt-BR" sz="2000" dirty="0" smtClean="0"/>
              <a:t>Identificar os fatores </a:t>
            </a:r>
            <a:r>
              <a:rPr lang="pt-BR" sz="2000" dirty="0"/>
              <a:t>característicos (como atributos, competências, níveis de desempenho) da situação atual </a:t>
            </a:r>
            <a:r>
              <a:rPr lang="pt-BR" sz="2000" b="1" dirty="0"/>
              <a:t>("o que é")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/>
              <a:t>(2) </a:t>
            </a:r>
            <a:r>
              <a:rPr lang="pt-BR" sz="2000" dirty="0" smtClean="0"/>
              <a:t>Identificar os </a:t>
            </a:r>
            <a:r>
              <a:rPr lang="pt-BR" sz="2000" dirty="0"/>
              <a:t>fatores necessários para alcançar os objetivos futuros </a:t>
            </a:r>
            <a:r>
              <a:rPr lang="pt-BR" sz="2000" b="1" dirty="0"/>
              <a:t>("o que deveria ser</a:t>
            </a:r>
            <a:r>
              <a:rPr lang="pt-BR" sz="2000" b="1" dirty="0" smtClean="0"/>
              <a:t>")</a:t>
            </a:r>
            <a:r>
              <a:rPr lang="pt-BR" sz="2000" dirty="0"/>
              <a:t>;</a:t>
            </a:r>
            <a:r>
              <a:rPr lang="pt-BR" sz="2000" dirty="0" smtClean="0"/>
              <a:t> </a:t>
            </a:r>
            <a:r>
              <a:rPr lang="pt-BR" sz="2000" dirty="0"/>
              <a:t>e depois </a:t>
            </a:r>
          </a:p>
          <a:p>
            <a:pPr algn="just"/>
            <a:r>
              <a:rPr lang="pt-BR" sz="2000" dirty="0"/>
              <a:t>(3) </a:t>
            </a:r>
            <a:r>
              <a:rPr lang="pt-BR" sz="2000" dirty="0" smtClean="0"/>
              <a:t>Destacar </a:t>
            </a:r>
            <a:r>
              <a:rPr lang="pt-BR" sz="2000" dirty="0"/>
              <a:t>as lacunas que existem e precisam ser preenchidos. </a:t>
            </a:r>
          </a:p>
          <a:p>
            <a:pPr algn="just"/>
            <a:r>
              <a:rPr lang="pt-BR" sz="2000" dirty="0"/>
              <a:t>Gap Análise obriga a empresa a refletir sobre quem ele é e </a:t>
            </a:r>
            <a:r>
              <a:rPr lang="pt-BR" sz="2000" dirty="0" smtClean="0"/>
              <a:t>o que querem </a:t>
            </a:r>
            <a:r>
              <a:rPr lang="pt-BR" sz="2000" dirty="0"/>
              <a:t>ser no futuro.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9552" y="548680"/>
            <a:ext cx="4392488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GAP </a:t>
            </a:r>
            <a:r>
              <a:rPr lang="pt-BR" sz="2400" b="1" dirty="0" smtClean="0"/>
              <a:t>ANALYSIS</a:t>
            </a:r>
          </a:p>
          <a:p>
            <a:pPr algn="just"/>
            <a:r>
              <a:rPr lang="pt-BR" sz="2400" b="1" dirty="0"/>
              <a:t>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Análise de Necessidades 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74614085"/>
              </p:ext>
            </p:extLst>
          </p:nvPr>
        </p:nvGraphicFramePr>
        <p:xfrm>
          <a:off x="1043608" y="1124744"/>
          <a:ext cx="72244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88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60137578"/>
              </p:ext>
            </p:extLst>
          </p:nvPr>
        </p:nvGraphicFramePr>
        <p:xfrm>
          <a:off x="539552" y="1196752"/>
          <a:ext cx="842493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368555"/>
            <a:ext cx="3312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Mincho" pitchFamily="49" charset="-128"/>
              </a:rPr>
              <a:t>ÓRGÃOS PILOTO</a:t>
            </a: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ea typeface="MS Mincho" pitchFamily="49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9734" y="2564461"/>
            <a:ext cx="1599540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7263" y="3757682"/>
            <a:ext cx="2048381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/>
              <a:t>DESVANTAGENS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0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88640"/>
            <a:ext cx="5472608" cy="11387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    </a:t>
            </a:r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GT BANCO MUNDIAL</a:t>
            </a:r>
            <a:endParaRPr lang="pt-B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sz="1200" dirty="0"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Viagem\Pictures\work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68524" cy="11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31464830"/>
              </p:ext>
            </p:extLst>
          </p:nvPr>
        </p:nvGraphicFramePr>
        <p:xfrm>
          <a:off x="1043608" y="1628800"/>
          <a:ext cx="7488832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9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aixaDeTexto 4"/>
          <p:cNvSpPr txBox="1">
            <a:spLocks noChangeArrowheads="1"/>
          </p:cNvSpPr>
          <p:nvPr/>
        </p:nvSpPr>
        <p:spPr bwMode="auto">
          <a:xfrm>
            <a:off x="5148263" y="6381750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/>
              <a:t>Brasília – DF, 14 de julho de 2014.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31840" y="620688"/>
            <a:ext cx="2520280" cy="53860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pt-BR" sz="344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pt-BR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pt-BR" sz="2800" i="1" dirty="0"/>
              <a:t>(IA-CM) </a:t>
            </a:r>
            <a:r>
              <a:rPr lang="pt-BR" sz="2800" i="1" dirty="0" smtClean="0"/>
              <a:t> - Modelo </a:t>
            </a:r>
            <a:r>
              <a:rPr lang="pt-BR" sz="2800" i="1" dirty="0"/>
              <a:t>de Auditoria Interna </a:t>
            </a:r>
            <a:r>
              <a:rPr lang="pt-BR" sz="2800" i="1" dirty="0" smtClean="0"/>
              <a:t/>
            </a:r>
            <a:br>
              <a:rPr lang="pt-BR" sz="2800" i="1" dirty="0" smtClean="0"/>
            </a:br>
            <a:r>
              <a:rPr lang="pt-BR" sz="2800" i="1" dirty="0" smtClean="0"/>
              <a:t>para </a:t>
            </a:r>
            <a:r>
              <a:rPr lang="pt-BR" sz="2800" i="1" dirty="0"/>
              <a:t>o Setor </a:t>
            </a:r>
            <a:r>
              <a:rPr lang="pt-BR" sz="2800" i="1" dirty="0" smtClean="0"/>
              <a:t>Público</a:t>
            </a:r>
            <a:br>
              <a:rPr lang="pt-BR" sz="2800" i="1" dirty="0" smtClean="0"/>
            </a:br>
            <a:r>
              <a:rPr lang="pt-BR" sz="2000" i="1" dirty="0" err="1"/>
              <a:t>Internal</a:t>
            </a:r>
            <a:r>
              <a:rPr lang="pt-BR" sz="2000" i="1" dirty="0"/>
              <a:t> </a:t>
            </a:r>
            <a:r>
              <a:rPr lang="pt-BR" sz="2000" i="1" dirty="0" err="1"/>
              <a:t>Audit</a:t>
            </a:r>
            <a:r>
              <a:rPr lang="pt-BR" sz="2000" i="1" dirty="0"/>
              <a:t> </a:t>
            </a:r>
            <a:r>
              <a:rPr lang="pt-BR" sz="2000" i="1" dirty="0" err="1"/>
              <a:t>Capability</a:t>
            </a:r>
            <a:r>
              <a:rPr lang="pt-BR" sz="2000" i="1" dirty="0"/>
              <a:t> </a:t>
            </a:r>
            <a:r>
              <a:rPr lang="pt-BR" sz="2000" i="1" dirty="0" err="1"/>
              <a:t>Model</a:t>
            </a:r>
            <a:r>
              <a:rPr lang="pt-BR" sz="2000" i="1" dirty="0"/>
              <a:t> (IA-CM) for </a:t>
            </a:r>
            <a:r>
              <a:rPr lang="pt-BR" sz="2000" i="1" dirty="0" err="1"/>
              <a:t>the</a:t>
            </a:r>
            <a:r>
              <a:rPr lang="pt-BR" sz="2000" i="1" dirty="0"/>
              <a:t> </a:t>
            </a:r>
            <a:r>
              <a:rPr lang="pt-BR" sz="2000" i="1" dirty="0" err="1"/>
              <a:t>Public</a:t>
            </a:r>
            <a:r>
              <a:rPr lang="pt-BR" sz="2000" i="1" dirty="0"/>
              <a:t> Sector</a:t>
            </a:r>
            <a:br>
              <a:rPr lang="pt-BR" sz="2000" i="1" dirty="0"/>
            </a:br>
            <a:endParaRPr lang="pt-BR" sz="28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pPr algn="just"/>
            <a:r>
              <a:rPr lang="pt-BR" sz="2400" i="1" dirty="0"/>
              <a:t>É</a:t>
            </a:r>
            <a:r>
              <a:rPr lang="pt-BR" sz="2400" i="1" dirty="0" smtClean="0"/>
              <a:t> </a:t>
            </a:r>
            <a:r>
              <a:rPr lang="pt-BR" sz="2400" i="1" dirty="0"/>
              <a:t>uma estrutura que identifica os fundamentos necessários para a auditoria interna eficaz no governo e no setor público mais amplo. </a:t>
            </a:r>
            <a:endParaRPr lang="pt-BR" sz="2400" i="1" dirty="0" smtClean="0"/>
          </a:p>
          <a:p>
            <a:pPr algn="just"/>
            <a:r>
              <a:rPr lang="pt-BR" sz="2400" i="1" dirty="0" smtClean="0"/>
              <a:t>Ilustra </a:t>
            </a:r>
            <a:r>
              <a:rPr lang="pt-BR" sz="2400" i="1" dirty="0"/>
              <a:t>os níveis e estágios através dos quais uma atividade de auditoria interna (IA) </a:t>
            </a:r>
            <a:r>
              <a:rPr lang="pt-BR" sz="2400" i="1" dirty="0" smtClean="0"/>
              <a:t>pode evoluir;  como ela define</a:t>
            </a:r>
            <a:r>
              <a:rPr lang="pt-BR" sz="2400" i="1" dirty="0"/>
              <a:t> </a:t>
            </a:r>
            <a:r>
              <a:rPr lang="pt-BR" sz="2400" i="1" dirty="0" smtClean="0"/>
              <a:t>e</a:t>
            </a:r>
            <a:r>
              <a:rPr lang="pt-BR" sz="2400" i="1" dirty="0" smtClean="0"/>
              <a:t> implementa medidas</a:t>
            </a:r>
            <a:r>
              <a:rPr lang="pt-BR" sz="2400" i="1" dirty="0"/>
              <a:t> </a:t>
            </a:r>
            <a:r>
              <a:rPr lang="pt-BR" sz="2400" i="1" dirty="0" smtClean="0"/>
              <a:t>e</a:t>
            </a:r>
            <a:r>
              <a:rPr lang="pt-BR" sz="2400" i="1" dirty="0" smtClean="0"/>
              <a:t> </a:t>
            </a:r>
            <a:r>
              <a:rPr lang="pt-BR" sz="2400" i="1" dirty="0"/>
              <a:t>controles, e melhora os seus processos e práticas. </a:t>
            </a:r>
            <a:endParaRPr lang="pt-BR" sz="2400" dirty="0"/>
          </a:p>
          <a:p>
            <a:pPr algn="just"/>
            <a:r>
              <a:rPr lang="pt-BR" sz="2400" i="1" dirty="0"/>
              <a:t>O modelo destina-se a </a:t>
            </a:r>
            <a:r>
              <a:rPr lang="pt-BR" sz="2400" i="1" dirty="0" err="1"/>
              <a:t>auto-avaliação</a:t>
            </a:r>
            <a:r>
              <a:rPr lang="pt-BR" sz="2400" i="1" dirty="0"/>
              <a:t>, capacitação e </a:t>
            </a:r>
            <a:r>
              <a:rPr lang="pt-BR" sz="2400" i="1" dirty="0" err="1"/>
              <a:t>advocacy</a:t>
            </a:r>
            <a:r>
              <a:rPr lang="pt-BR" sz="2400" i="1" dirty="0"/>
              <a:t>. Seus principais usuários são </a:t>
            </a:r>
            <a:r>
              <a:rPr lang="pt-BR" sz="2400" i="1" dirty="0" smtClean="0"/>
              <a:t>profissionais </a:t>
            </a:r>
            <a:r>
              <a:rPr lang="pt-BR" sz="2400" i="1" dirty="0"/>
              <a:t>de auditoria interna em conjunto com os principais </a:t>
            </a:r>
            <a:r>
              <a:rPr lang="pt-BR" sz="2400" i="1" dirty="0" err="1"/>
              <a:t>stakeholders</a:t>
            </a:r>
            <a:r>
              <a:rPr lang="pt-BR" sz="2400" i="1" dirty="0"/>
              <a:t> da profissão (por exemplo, quadros superiores, membros do Conselho Fiscal, órgãos sociais, e dos auditores </a:t>
            </a:r>
            <a:r>
              <a:rPr lang="pt-BR" sz="2400" i="1" dirty="0" smtClean="0"/>
              <a:t>externos. 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21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03350" y="1773238"/>
            <a:ext cx="6337300" cy="3324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algn="r">
              <a:defRPr/>
            </a:pPr>
            <a:r>
              <a:rPr lang="pt-BR" dirty="0">
                <a:latin typeface="Arial" charset="0"/>
                <a:cs typeface="Arial" charset="0"/>
              </a:rPr>
              <a:t>GOVERNO DO ESTADO DO ESPÍRITO SANTO</a:t>
            </a:r>
          </a:p>
          <a:p>
            <a:pPr algn="r">
              <a:defRPr/>
            </a:pPr>
            <a:r>
              <a:rPr lang="pt-B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SECRETARIA DE ESTADO DE CONTROLE E TRANSPARÊNCIA</a:t>
            </a:r>
          </a:p>
          <a:p>
            <a:pPr algn="ctr">
              <a:defRPr/>
            </a:pPr>
            <a:r>
              <a:rPr lang="pt-BR" sz="1600" dirty="0">
                <a:latin typeface="Arial" charset="0"/>
                <a:cs typeface="Arial" charset="0"/>
              </a:rPr>
              <a:t>          www.secont.es.gov.br</a:t>
            </a: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dirty="0">
                <a:latin typeface="Arial" charset="0"/>
                <a:cs typeface="Arial" charset="0"/>
              </a:rPr>
              <a:t>MARIA IVONETE BEZERRA DE SÁ THIEBAUT</a:t>
            </a:r>
          </a:p>
          <a:p>
            <a:pPr algn="ctr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AUDITORA DO ESTADO/ASSESSORA</a:t>
            </a:r>
          </a:p>
          <a:p>
            <a:pPr algn="ctr">
              <a:defRPr/>
            </a:pPr>
            <a:r>
              <a:rPr lang="pt-BR" dirty="0">
                <a:latin typeface="Arial" charset="0"/>
                <a:cs typeface="Arial" charset="0"/>
              </a:rPr>
              <a:t>(27) 3636-5395</a:t>
            </a:r>
          </a:p>
          <a:p>
            <a:pPr algn="ctr">
              <a:defRPr/>
            </a:pPr>
            <a:r>
              <a:rPr lang="pt-BR" dirty="0">
                <a:latin typeface="Arial" charset="0"/>
                <a:cs typeface="Arial" charset="0"/>
              </a:rPr>
              <a:t>ivonete@secont.es.gov.br</a:t>
            </a: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</p:txBody>
      </p:sp>
      <p:pic>
        <p:nvPicPr>
          <p:cNvPr id="10243" name="Imagem 3" descr="http://www.es.gov.br/Governo/Code/Img/bras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1133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aixaDeTexto 4"/>
          <p:cNvSpPr txBox="1">
            <a:spLocks noChangeArrowheads="1"/>
          </p:cNvSpPr>
          <p:nvPr/>
        </p:nvSpPr>
        <p:spPr bwMode="auto">
          <a:xfrm>
            <a:off x="5148263" y="6381750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/>
              <a:t>Brasília – DF, 14 de julho de 2014.</a:t>
            </a:r>
          </a:p>
        </p:txBody>
      </p:sp>
    </p:spTree>
    <p:extLst>
      <p:ext uri="{BB962C8B-B14F-4D97-AF65-F5344CB8AC3E}">
        <p14:creationId xmlns:p14="http://schemas.microsoft.com/office/powerpoint/2010/main" val="20765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65210646"/>
              </p:ext>
            </p:extLst>
          </p:nvPr>
        </p:nvGraphicFramePr>
        <p:xfrm>
          <a:off x="0" y="260648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55650" y="1268413"/>
          <a:ext cx="7200900" cy="4178300"/>
        </p:xfrm>
        <a:graphic>
          <a:graphicData uri="http://schemas.openxmlformats.org/drawingml/2006/table">
            <a:tbl>
              <a:tblPr/>
              <a:tblGrid>
                <a:gridCol w="5040630"/>
                <a:gridCol w="2160270"/>
              </a:tblGrid>
              <a:tr h="511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/>
                          <a:ea typeface="MS Mincho"/>
                          <a:cs typeface="Times New Roman"/>
                        </a:rPr>
                        <a:t>CONDIÇÕES NECESSÁRIAS:</a:t>
                      </a:r>
                      <a:endParaRPr lang="pt-BR" sz="16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/>
                          <a:ea typeface="MS Mincho"/>
                          <a:cs typeface="Times New Roman"/>
                        </a:rPr>
                        <a:t>ÂMBITO </a:t>
                      </a:r>
                      <a:r>
                        <a:rPr lang="pt-BR" sz="1600" b="1" dirty="0">
                          <a:latin typeface="Arial"/>
                          <a:ea typeface="MS Mincho"/>
                          <a:cs typeface="Times New Roman"/>
                        </a:rPr>
                        <a:t>DE AÇÃO </a:t>
                      </a:r>
                      <a:r>
                        <a:rPr lang="pt-BR" sz="1600" dirty="0">
                          <a:latin typeface="Arial"/>
                          <a:ea typeface="MS Mincho"/>
                          <a:cs typeface="Times New Roman"/>
                        </a:rPr>
                        <a:t>(PARCERIA)</a:t>
                      </a:r>
                      <a:endParaRPr lang="pt-BR" sz="16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54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dirty="0" smtClean="0"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2000" dirty="0" smtClean="0">
                          <a:latin typeface="Arial"/>
                          <a:ea typeface="MS Mincho"/>
                          <a:cs typeface="Times New Roman"/>
                        </a:rPr>
                        <a:t>Envolvimento </a:t>
                      </a:r>
                      <a:r>
                        <a:rPr lang="pt-BR" sz="2000" dirty="0">
                          <a:latin typeface="Arial"/>
                          <a:ea typeface="MS Mincho"/>
                          <a:cs typeface="Times New Roman"/>
                        </a:rPr>
                        <a:t>e comprometimento dos titulares dos órgãos de controle para aderência e implementação das proposições destinadas ao aprimoramento dos procedimentos e ações de controle;</a:t>
                      </a:r>
                      <a:endParaRPr lang="pt-BR" sz="20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/>
                          <a:ea typeface="MS Mincho"/>
                          <a:cs typeface="Times New Roman"/>
                        </a:rPr>
                        <a:t>CONACI</a:t>
                      </a:r>
                      <a:endParaRPr lang="pt-BR" sz="16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74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dirty="0" smtClean="0">
                          <a:latin typeface="Arial"/>
                          <a:ea typeface="MS Mincho"/>
                          <a:cs typeface="Times New Roman"/>
                        </a:rPr>
                        <a:t>2. </a:t>
                      </a:r>
                      <a:r>
                        <a:rPr lang="pt-BR" sz="2000" dirty="0" smtClean="0">
                          <a:latin typeface="Arial"/>
                          <a:ea typeface="MS Mincho"/>
                          <a:cs typeface="Times New Roman"/>
                        </a:rPr>
                        <a:t>Viabilização </a:t>
                      </a:r>
                      <a:r>
                        <a:rPr lang="pt-BR" sz="2000" dirty="0">
                          <a:latin typeface="Arial"/>
                          <a:ea typeface="MS Mincho"/>
                          <a:cs typeface="Times New Roman"/>
                        </a:rPr>
                        <a:t>dos meios/recursos necessários à realização das iniciativas idealizadas</a:t>
                      </a:r>
                      <a:r>
                        <a:rPr lang="pt-BR" sz="2000" dirty="0" smtClean="0">
                          <a:latin typeface="Arial"/>
                          <a:ea typeface="MS Mincho"/>
                          <a:cs typeface="Times New Roman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/>
                          <a:ea typeface="MS Mincho"/>
                          <a:cs typeface="Times New Roman"/>
                        </a:rPr>
                        <a:t>BANCO MUNDIAL</a:t>
                      </a:r>
                      <a:endParaRPr lang="pt-BR" sz="16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80" name="Imagem 6" descr="http://perlbal.hi-pi.com/blog-images/380183/mn/1268942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93834146"/>
              </p:ext>
            </p:extLst>
          </p:nvPr>
        </p:nvGraphicFramePr>
        <p:xfrm>
          <a:off x="179512" y="764704"/>
          <a:ext cx="871296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395536" y="481027"/>
            <a:ext cx="3096344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CRONOLOGIA</a:t>
            </a:r>
            <a:endParaRPr lang="pt-BR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966305071"/>
              </p:ext>
            </p:extLst>
          </p:nvPr>
        </p:nvGraphicFramePr>
        <p:xfrm>
          <a:off x="611560" y="908720"/>
          <a:ext cx="74888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-5037896" y="386303"/>
            <a:ext cx="14011906" cy="6301418"/>
            <a:chOff x="-5037896" y="386303"/>
            <a:chExt cx="14011906" cy="6301418"/>
          </a:xfrm>
        </p:grpSpPr>
        <p:sp>
          <p:nvSpPr>
            <p:cNvPr id="5" name="Semicírculos 4"/>
            <p:cNvSpPr/>
            <p:nvPr/>
          </p:nvSpPr>
          <p:spPr>
            <a:xfrm>
              <a:off x="-5037896" y="386303"/>
              <a:ext cx="6301418" cy="6301418"/>
            </a:xfrm>
            <a:prstGeom prst="blockArc">
              <a:avLst>
                <a:gd name="adj1" fmla="val 18900000"/>
                <a:gd name="adj2" fmla="val 2700000"/>
                <a:gd name="adj3" fmla="val 343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5"/>
            <p:cNvSpPr/>
            <p:nvPr/>
          </p:nvSpPr>
          <p:spPr>
            <a:xfrm>
              <a:off x="579858" y="1409528"/>
              <a:ext cx="8394152" cy="425365"/>
            </a:xfrm>
            <a:custGeom>
              <a:avLst/>
              <a:gdLst>
                <a:gd name="connsiteX0" fmla="*/ 0 w 8394152"/>
                <a:gd name="connsiteY0" fmla="*/ 0 h 425365"/>
                <a:gd name="connsiteX1" fmla="*/ 8394152 w 8394152"/>
                <a:gd name="connsiteY1" fmla="*/ 0 h 425365"/>
                <a:gd name="connsiteX2" fmla="*/ 8394152 w 8394152"/>
                <a:gd name="connsiteY2" fmla="*/ 425365 h 425365"/>
                <a:gd name="connsiteX3" fmla="*/ 0 w 8394152"/>
                <a:gd name="connsiteY3" fmla="*/ 425365 h 425365"/>
                <a:gd name="connsiteX4" fmla="*/ 0 w 8394152"/>
                <a:gd name="connsiteY4" fmla="*/ 0 h 42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4152" h="425365">
                  <a:moveTo>
                    <a:pt x="0" y="0"/>
                  </a:moveTo>
                  <a:lnTo>
                    <a:pt x="8394152" y="0"/>
                  </a:lnTo>
                  <a:lnTo>
                    <a:pt x="8394152" y="425365"/>
                  </a:lnTo>
                  <a:lnTo>
                    <a:pt x="0" y="42536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37634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Atualização do diagnóstico do Perfil Organizacional e Funcional dos Órgãos Centrais de Controle Interno</a:t>
              </a:r>
              <a:endParaRPr lang="pt-BR" sz="1400" b="1" kern="1200" dirty="0"/>
            </a:p>
          </p:txBody>
        </p:sp>
        <p:sp>
          <p:nvSpPr>
            <p:cNvPr id="7" name="Elipse 6"/>
            <p:cNvSpPr/>
            <p:nvPr/>
          </p:nvSpPr>
          <p:spPr>
            <a:xfrm>
              <a:off x="314004" y="1356357"/>
              <a:ext cx="531707" cy="531707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vre 7"/>
            <p:cNvSpPr/>
            <p:nvPr/>
          </p:nvSpPr>
          <p:spPr>
            <a:xfrm>
              <a:off x="965065" y="2047951"/>
              <a:ext cx="8008945" cy="425365"/>
            </a:xfrm>
            <a:custGeom>
              <a:avLst/>
              <a:gdLst>
                <a:gd name="connsiteX0" fmla="*/ 0 w 8008945"/>
                <a:gd name="connsiteY0" fmla="*/ 0 h 425365"/>
                <a:gd name="connsiteX1" fmla="*/ 8008945 w 8008945"/>
                <a:gd name="connsiteY1" fmla="*/ 0 h 425365"/>
                <a:gd name="connsiteX2" fmla="*/ 8008945 w 8008945"/>
                <a:gd name="connsiteY2" fmla="*/ 425365 h 425365"/>
                <a:gd name="connsiteX3" fmla="*/ 0 w 8008945"/>
                <a:gd name="connsiteY3" fmla="*/ 425365 h 425365"/>
                <a:gd name="connsiteX4" fmla="*/ 0 w 8008945"/>
                <a:gd name="connsiteY4" fmla="*/ 0 h 42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8945" h="425365">
                  <a:moveTo>
                    <a:pt x="0" y="0"/>
                  </a:moveTo>
                  <a:lnTo>
                    <a:pt x="8008945" y="0"/>
                  </a:lnTo>
                  <a:lnTo>
                    <a:pt x="8008945" y="425365"/>
                  </a:lnTo>
                  <a:lnTo>
                    <a:pt x="0" y="42536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37634" tIns="33020" rIns="33020" bIns="3302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00" b="1" kern="1200" dirty="0" smtClean="0"/>
                <a:t>Realização de estudo das condições pré-existentes para definição da estratégia para implementação da estrutura dos controles internos, em consonância com os padrões internacionais baseada no modelo do COSO</a:t>
              </a:r>
              <a:endParaRPr lang="pt-BR" sz="1300" b="1" kern="1200" dirty="0"/>
            </a:p>
          </p:txBody>
        </p:sp>
        <p:sp>
          <p:nvSpPr>
            <p:cNvPr id="10" name="Elipse 9"/>
            <p:cNvSpPr/>
            <p:nvPr/>
          </p:nvSpPr>
          <p:spPr>
            <a:xfrm>
              <a:off x="699211" y="1994780"/>
              <a:ext cx="531707" cy="531707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vre 10"/>
            <p:cNvSpPr/>
            <p:nvPr/>
          </p:nvSpPr>
          <p:spPr>
            <a:xfrm>
              <a:off x="1176156" y="2685906"/>
              <a:ext cx="7797854" cy="425365"/>
            </a:xfrm>
            <a:custGeom>
              <a:avLst/>
              <a:gdLst>
                <a:gd name="connsiteX0" fmla="*/ 0 w 7797854"/>
                <a:gd name="connsiteY0" fmla="*/ 0 h 425365"/>
                <a:gd name="connsiteX1" fmla="*/ 7797854 w 7797854"/>
                <a:gd name="connsiteY1" fmla="*/ 0 h 425365"/>
                <a:gd name="connsiteX2" fmla="*/ 7797854 w 7797854"/>
                <a:gd name="connsiteY2" fmla="*/ 425365 h 425365"/>
                <a:gd name="connsiteX3" fmla="*/ 0 w 7797854"/>
                <a:gd name="connsiteY3" fmla="*/ 425365 h 425365"/>
                <a:gd name="connsiteX4" fmla="*/ 0 w 7797854"/>
                <a:gd name="connsiteY4" fmla="*/ 0 h 42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7854" h="425365">
                  <a:moveTo>
                    <a:pt x="0" y="0"/>
                  </a:moveTo>
                  <a:lnTo>
                    <a:pt x="7797854" y="0"/>
                  </a:lnTo>
                  <a:lnTo>
                    <a:pt x="7797854" y="425365"/>
                  </a:lnTo>
                  <a:lnTo>
                    <a:pt x="0" y="42536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37634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Elaboração de um conjunto de indicadores para avaliação do desempenho dos Órgãos Centrais de Controle Interno</a:t>
              </a:r>
              <a:endParaRPr lang="pt-BR" sz="1400" b="1" kern="1200" dirty="0"/>
            </a:p>
          </p:txBody>
        </p:sp>
        <p:sp>
          <p:nvSpPr>
            <p:cNvPr id="12" name="Elipse 11"/>
            <p:cNvSpPr/>
            <p:nvPr/>
          </p:nvSpPr>
          <p:spPr>
            <a:xfrm>
              <a:off x="910303" y="2632735"/>
              <a:ext cx="531707" cy="531707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vre 12"/>
            <p:cNvSpPr/>
            <p:nvPr/>
          </p:nvSpPr>
          <p:spPr>
            <a:xfrm>
              <a:off x="1243556" y="3324329"/>
              <a:ext cx="7730454" cy="425365"/>
            </a:xfrm>
            <a:custGeom>
              <a:avLst/>
              <a:gdLst>
                <a:gd name="connsiteX0" fmla="*/ 0 w 7730454"/>
                <a:gd name="connsiteY0" fmla="*/ 0 h 425365"/>
                <a:gd name="connsiteX1" fmla="*/ 7730454 w 7730454"/>
                <a:gd name="connsiteY1" fmla="*/ 0 h 425365"/>
                <a:gd name="connsiteX2" fmla="*/ 7730454 w 7730454"/>
                <a:gd name="connsiteY2" fmla="*/ 425365 h 425365"/>
                <a:gd name="connsiteX3" fmla="*/ 0 w 7730454"/>
                <a:gd name="connsiteY3" fmla="*/ 425365 h 425365"/>
                <a:gd name="connsiteX4" fmla="*/ 0 w 7730454"/>
                <a:gd name="connsiteY4" fmla="*/ 0 h 42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0454" h="425365">
                  <a:moveTo>
                    <a:pt x="0" y="0"/>
                  </a:moveTo>
                  <a:lnTo>
                    <a:pt x="7730454" y="0"/>
                  </a:lnTo>
                  <a:lnTo>
                    <a:pt x="7730454" y="425365"/>
                  </a:lnTo>
                  <a:lnTo>
                    <a:pt x="0" y="42536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37634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Desenvolvimento/implantação de ferramenta informatizada para avaliação de desempenho  (SAI-PMF)</a:t>
              </a:r>
              <a:endParaRPr lang="pt-BR" sz="1400" b="1" kern="1200" dirty="0"/>
            </a:p>
          </p:txBody>
        </p:sp>
        <p:sp>
          <p:nvSpPr>
            <p:cNvPr id="14" name="Elipse 13"/>
            <p:cNvSpPr/>
            <p:nvPr/>
          </p:nvSpPr>
          <p:spPr>
            <a:xfrm>
              <a:off x="977702" y="3271158"/>
              <a:ext cx="531707" cy="531707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vre 14"/>
            <p:cNvSpPr/>
            <p:nvPr/>
          </p:nvSpPr>
          <p:spPr>
            <a:xfrm>
              <a:off x="1176156" y="3962752"/>
              <a:ext cx="7797854" cy="425365"/>
            </a:xfrm>
            <a:custGeom>
              <a:avLst/>
              <a:gdLst>
                <a:gd name="connsiteX0" fmla="*/ 0 w 7797854"/>
                <a:gd name="connsiteY0" fmla="*/ 0 h 425365"/>
                <a:gd name="connsiteX1" fmla="*/ 7797854 w 7797854"/>
                <a:gd name="connsiteY1" fmla="*/ 0 h 425365"/>
                <a:gd name="connsiteX2" fmla="*/ 7797854 w 7797854"/>
                <a:gd name="connsiteY2" fmla="*/ 425365 h 425365"/>
                <a:gd name="connsiteX3" fmla="*/ 0 w 7797854"/>
                <a:gd name="connsiteY3" fmla="*/ 425365 h 425365"/>
                <a:gd name="connsiteX4" fmla="*/ 0 w 7797854"/>
                <a:gd name="connsiteY4" fmla="*/ 0 h 42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7854" h="425365">
                  <a:moveTo>
                    <a:pt x="0" y="0"/>
                  </a:moveTo>
                  <a:lnTo>
                    <a:pt x="7797854" y="0"/>
                  </a:lnTo>
                  <a:lnTo>
                    <a:pt x="7797854" y="425365"/>
                  </a:lnTo>
                  <a:lnTo>
                    <a:pt x="0" y="42536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37634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Elaboração de um manual de normas aplicáveis ao controle interno governamental em consonância com as normas internacionais</a:t>
              </a:r>
              <a:endParaRPr lang="pt-BR" sz="1400" b="1" kern="1200" dirty="0"/>
            </a:p>
          </p:txBody>
        </p:sp>
        <p:sp>
          <p:nvSpPr>
            <p:cNvPr id="16" name="Elipse 15"/>
            <p:cNvSpPr/>
            <p:nvPr/>
          </p:nvSpPr>
          <p:spPr>
            <a:xfrm>
              <a:off x="910303" y="3909581"/>
              <a:ext cx="531707" cy="531707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orma livre 16"/>
            <p:cNvSpPr/>
            <p:nvPr/>
          </p:nvSpPr>
          <p:spPr>
            <a:xfrm>
              <a:off x="965065" y="4600706"/>
              <a:ext cx="8008945" cy="425365"/>
            </a:xfrm>
            <a:custGeom>
              <a:avLst/>
              <a:gdLst>
                <a:gd name="connsiteX0" fmla="*/ 0 w 8008945"/>
                <a:gd name="connsiteY0" fmla="*/ 0 h 425365"/>
                <a:gd name="connsiteX1" fmla="*/ 8008945 w 8008945"/>
                <a:gd name="connsiteY1" fmla="*/ 0 h 425365"/>
                <a:gd name="connsiteX2" fmla="*/ 8008945 w 8008945"/>
                <a:gd name="connsiteY2" fmla="*/ 425365 h 425365"/>
                <a:gd name="connsiteX3" fmla="*/ 0 w 8008945"/>
                <a:gd name="connsiteY3" fmla="*/ 425365 h 425365"/>
                <a:gd name="connsiteX4" fmla="*/ 0 w 8008945"/>
                <a:gd name="connsiteY4" fmla="*/ 0 h 42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8945" h="425365">
                  <a:moveTo>
                    <a:pt x="0" y="0"/>
                  </a:moveTo>
                  <a:lnTo>
                    <a:pt x="8008945" y="0"/>
                  </a:lnTo>
                  <a:lnTo>
                    <a:pt x="8008945" y="425365"/>
                  </a:lnTo>
                  <a:lnTo>
                    <a:pt x="0" y="42536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37634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Capacitação dos profissionais de controle para implementação das normas internacionais aplicáveis ao controle interno e à auditoria governamental</a:t>
              </a:r>
              <a:endParaRPr lang="pt-BR" sz="1400" b="1" kern="1200" dirty="0"/>
            </a:p>
          </p:txBody>
        </p:sp>
        <p:sp>
          <p:nvSpPr>
            <p:cNvPr id="18" name="Elipse 17"/>
            <p:cNvSpPr/>
            <p:nvPr/>
          </p:nvSpPr>
          <p:spPr>
            <a:xfrm>
              <a:off x="699211" y="4547536"/>
              <a:ext cx="531707" cy="531707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orma livre 18"/>
            <p:cNvSpPr/>
            <p:nvPr/>
          </p:nvSpPr>
          <p:spPr>
            <a:xfrm>
              <a:off x="579858" y="5239129"/>
              <a:ext cx="8394152" cy="425365"/>
            </a:xfrm>
            <a:custGeom>
              <a:avLst/>
              <a:gdLst>
                <a:gd name="connsiteX0" fmla="*/ 0 w 8394152"/>
                <a:gd name="connsiteY0" fmla="*/ 0 h 425365"/>
                <a:gd name="connsiteX1" fmla="*/ 8394152 w 8394152"/>
                <a:gd name="connsiteY1" fmla="*/ 0 h 425365"/>
                <a:gd name="connsiteX2" fmla="*/ 8394152 w 8394152"/>
                <a:gd name="connsiteY2" fmla="*/ 425365 h 425365"/>
                <a:gd name="connsiteX3" fmla="*/ 0 w 8394152"/>
                <a:gd name="connsiteY3" fmla="*/ 425365 h 425365"/>
                <a:gd name="connsiteX4" fmla="*/ 0 w 8394152"/>
                <a:gd name="connsiteY4" fmla="*/ 0 h 42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4152" h="425365">
                  <a:moveTo>
                    <a:pt x="0" y="0"/>
                  </a:moveTo>
                  <a:lnTo>
                    <a:pt x="8394152" y="0"/>
                  </a:lnTo>
                  <a:lnTo>
                    <a:pt x="8394152" y="425365"/>
                  </a:lnTo>
                  <a:lnTo>
                    <a:pt x="0" y="42536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3763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/>
                <a:t>Desenvolvimento de ferramenta informatizada para execução do processo de auditoria interna</a:t>
              </a:r>
              <a:endParaRPr lang="pt-BR" sz="1600" b="1" kern="1200" dirty="0"/>
            </a:p>
          </p:txBody>
        </p:sp>
        <p:sp>
          <p:nvSpPr>
            <p:cNvPr id="20" name="Elipse 19"/>
            <p:cNvSpPr/>
            <p:nvPr/>
          </p:nvSpPr>
          <p:spPr>
            <a:xfrm>
              <a:off x="314004" y="5185959"/>
              <a:ext cx="531707" cy="531707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368555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Mincho" pitchFamily="49" charset="-128"/>
              </a:rPr>
              <a:t>INICIATIVAS IDEALIZADAS</a:t>
            </a: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9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9672" y="2586209"/>
            <a:ext cx="686696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endParaRPr lang="pt-BR" b="1" dirty="0">
              <a:ea typeface="MS Mincho" pitchFamily="49" charset="-128"/>
            </a:endParaRPr>
          </a:p>
          <a:p>
            <a:pPr algn="r" eaLnBrk="0" hangingPunct="0">
              <a:defRPr/>
            </a:pP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Mincho" pitchFamily="49" charset="-128"/>
              </a:rPr>
              <a:t>AÇÕES PROPOSTAS </a:t>
            </a:r>
          </a:p>
          <a:p>
            <a:pPr algn="r" eaLnBrk="0" hangingPunct="0">
              <a:defRPr/>
            </a:pP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Mincho" pitchFamily="49" charset="-128"/>
              </a:rPr>
              <a:t>BANCO MUNDIAL   </a:t>
            </a: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ea typeface="MS Mincho" pitchFamily="49" charset="-128"/>
            </a:endParaRPr>
          </a:p>
          <a:p>
            <a:pPr eaLnBrk="0" hangingPunct="0">
              <a:defRPr/>
            </a:pPr>
            <a:endParaRPr lang="pt-BR" sz="2000" dirty="0"/>
          </a:p>
        </p:txBody>
      </p:sp>
      <p:pic>
        <p:nvPicPr>
          <p:cNvPr id="8195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95" y="2554486"/>
            <a:ext cx="2232025" cy="157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0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43108404"/>
              </p:ext>
            </p:extLst>
          </p:nvPr>
        </p:nvGraphicFramePr>
        <p:xfrm>
          <a:off x="1547664" y="1988840"/>
          <a:ext cx="63367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368555"/>
            <a:ext cx="4176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Mincho" pitchFamily="49" charset="-128"/>
              </a:rPr>
              <a:t>COMPROMETIMENTO</a:t>
            </a: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8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47971398"/>
              </p:ext>
            </p:extLst>
          </p:nvPr>
        </p:nvGraphicFramePr>
        <p:xfrm>
          <a:off x="251520" y="1340768"/>
          <a:ext cx="864096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2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08140354"/>
              </p:ext>
            </p:extLst>
          </p:nvPr>
        </p:nvGraphicFramePr>
        <p:xfrm>
          <a:off x="251520" y="1196752"/>
          <a:ext cx="87849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1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1002</Words>
  <Application>Microsoft Office PowerPoint</Application>
  <PresentationFormat>Apresentação na tela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(IA-CM)  - Modelo de Auditoria Interna  para o Setor Público Internal Audit Capability Model (IA-CM) for the Public Sector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Lima</dc:creator>
  <cp:lastModifiedBy>Viagem</cp:lastModifiedBy>
  <cp:revision>54</cp:revision>
  <dcterms:created xsi:type="dcterms:W3CDTF">2013-08-07T20:33:48Z</dcterms:created>
  <dcterms:modified xsi:type="dcterms:W3CDTF">2014-11-27T14:00:14Z</dcterms:modified>
</cp:coreProperties>
</file>