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CFEDF-B10E-49A3-B971-459946A3A7F0}" type="datetimeFigureOut">
              <a:rPr lang="pt-BR"/>
              <a:pPr>
                <a:defRPr/>
              </a:pPr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D100F-3EEB-4FFD-A1A1-7B89477B4F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9828E-CE4B-49A9-B044-2F543047DAC1}" type="datetimeFigureOut">
              <a:rPr lang="pt-BR"/>
              <a:pPr>
                <a:defRPr/>
              </a:pPr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BD7B62-CBB1-4B06-8DD0-FAB4459678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2ADB2-5938-4F0F-BEC3-323ACB0274E9}" type="datetimeFigureOut">
              <a:rPr lang="pt-BR"/>
              <a:pPr>
                <a:defRPr/>
              </a:pPr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FED49-EF55-44FC-915E-ECD8676DBD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F8811-596A-4C25-94F8-96C278EDF11D}" type="datetimeFigureOut">
              <a:rPr lang="pt-BR"/>
              <a:pPr>
                <a:defRPr/>
              </a:pPr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43C7-73D8-4233-BE19-E5EEE13D53C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91446-7CC1-43DB-90D6-18FBAFBF95EE}" type="datetimeFigureOut">
              <a:rPr lang="pt-BR"/>
              <a:pPr>
                <a:defRPr/>
              </a:pPr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6F15D-9909-4F2B-B0D4-06937A517C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19C21-DE03-48D3-B016-31C8A24D9E0E}" type="datetimeFigureOut">
              <a:rPr lang="pt-BR"/>
              <a:pPr>
                <a:defRPr/>
              </a:pPr>
              <a:t>27/03/2014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BF2FD-5E9A-4439-80FC-108060FE3BE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80E5E-8844-41A4-AEC5-F154D18D49F0}" type="datetimeFigureOut">
              <a:rPr lang="pt-BR"/>
              <a:pPr>
                <a:defRPr/>
              </a:pPr>
              <a:t>27/03/2014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914F9-3E53-431C-8420-CD627434757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8C398-62B2-4F52-9B8D-B1CBF0E9249B}" type="datetimeFigureOut">
              <a:rPr lang="pt-BR"/>
              <a:pPr>
                <a:defRPr/>
              </a:pPr>
              <a:t>27/03/2014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2F1E6-60D1-4CBB-92BE-B44D2CEDCD1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C688F-AC44-4B31-8E85-950DF01E7DD4}" type="datetimeFigureOut">
              <a:rPr lang="pt-BR"/>
              <a:pPr>
                <a:defRPr/>
              </a:pPr>
              <a:t>27/03/2014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0E27E-22FC-4DB5-BC21-B911466832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660BF-B363-47CC-B0D0-6499485DF8CB}" type="datetimeFigureOut">
              <a:rPr lang="pt-BR"/>
              <a:pPr>
                <a:defRPr/>
              </a:pPr>
              <a:t>27/03/2014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24A37-3458-46D3-84C4-593533E06E2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6D6C3-32B1-40CB-A56C-C88E6AA1AC4B}" type="datetimeFigureOut">
              <a:rPr lang="pt-BR"/>
              <a:pPr>
                <a:defRPr/>
              </a:pPr>
              <a:t>27/03/2014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D525F-6337-4F78-9320-6734068FF1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1C6464-D61E-415C-8461-4601CCD2B713}" type="datetimeFigureOut">
              <a:rPr lang="pt-BR"/>
              <a:pPr>
                <a:defRPr/>
              </a:pPr>
              <a:t>27/03/2014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10E8B8-D384-4F1A-9FA1-F2E04C7775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80512" cy="68853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br/url?sa=i&amp;rct=j&amp;q=&amp;esrc=s&amp;frm=1&amp;source=images&amp;cd=&amp;docid=N6kXUJ5zM-OMaM&amp;tbnid=ihYT8hF1lo4fHM:&amp;ved=0CAUQjRw&amp;url=http%3A%2F%2Fnildofreitas.com%2Fsite%2F2013%2F10%2Fvitoria-da-conquista-recebe-mais-quatro-ambulancias-do-samu-192%2F&amp;ei=6IGPUvyZIY6SkQf544GgAQ&amp;bvm=bv.56988011,d.eW0&amp;psig=AFQjCNE6eAnthIVbqqYJurXSNAsrvQXnvQ&amp;ust=138522293334575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3.bp.blogspot.com/-a1ZaridNpIA/UWsB4yZbWOI/AAAAAAAAZuQ/jG3wpzZc4XE/s1600/samu+eleva%25C3%25A7%25C3%25A3o.jp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179388" y="1341438"/>
            <a:ext cx="8785225" cy="2259012"/>
          </a:xfrm>
        </p:spPr>
        <p:txBody>
          <a:bodyPr/>
          <a:lstStyle/>
          <a:p>
            <a:pPr eaLnBrk="1" hangingPunct="1"/>
            <a:r>
              <a:rPr lang="pt-BR" altLang="pt-BR" sz="3200" smtClean="0"/>
              <a:t>Avaliação da Execução de Programas de Governo</a:t>
            </a:r>
            <a:br>
              <a:rPr lang="pt-BR" altLang="pt-BR" sz="3200" smtClean="0"/>
            </a:br>
            <a:r>
              <a:rPr lang="pt-BR" altLang="pt-BR" smtClean="0"/>
              <a:t>Trabalhos Integrados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/>
              <a:t>Controladoria-Geral da União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/>
              <a:t>Controladorias Estaduais </a:t>
            </a:r>
            <a:r>
              <a:rPr lang="pt-BR" sz="2200" dirty="0" smtClean="0"/>
              <a:t>(DF, ES, MA, RJ, SE)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/>
              <a:t>Controladorias Municipais </a:t>
            </a:r>
            <a:r>
              <a:rPr lang="pt-BR" sz="2200" dirty="0" smtClean="0"/>
              <a:t>(Vitória, Rio de Janeiro)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59459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250825" y="549275"/>
            <a:ext cx="5834063" cy="79692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t-BR" sz="5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fiscalização piloto</a:t>
            </a:r>
          </a:p>
        </p:txBody>
      </p:sp>
      <p:sp>
        <p:nvSpPr>
          <p:cNvPr id="1433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11 a 28/11/13 – etapa Aracajú</a:t>
            </a:r>
          </a:p>
          <a:p>
            <a:r>
              <a:rPr lang="pt-BR" altLang="pt-BR" smtClean="0"/>
              <a:t>Equipe CGU/Regional SE e CGE/SE</a:t>
            </a:r>
          </a:p>
          <a:p>
            <a:r>
              <a:rPr lang="pt-BR" altLang="pt-BR" smtClean="0"/>
              <a:t>SAMU em Sergipe</a:t>
            </a:r>
          </a:p>
          <a:p>
            <a:r>
              <a:rPr lang="pt-BR" altLang="pt-BR" smtClean="0"/>
              <a:t>Destaques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391964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encrypted-tbn3.gstatic.com/images?q=tbn:ANd9GcR7IPI6ur8BIx8rIuhYx0Vb__Kbh8kCP27EVp2GZwrbyHsyvP2By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33375"/>
            <a:ext cx="7585075" cy="504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 descr="http://3.bp.blogspot.com/-a1ZaridNpIA/UWsB4yZbWOI/AAAAAAAAZuQ/jG3wpzZc4XE/s640/samu+eleva%25C3%25A7%25C3%25A3o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503238"/>
            <a:ext cx="7248525" cy="543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8525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250825" y="549275"/>
            <a:ext cx="5905351" cy="1511573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t-BR" sz="5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Nova rodada de treinamento</a:t>
            </a:r>
            <a:endParaRPr lang="pt-BR" sz="5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pt-BR" altLang="pt-BR" dirty="0" smtClean="0"/>
              <a:t>12 a 16 de maio de 2014</a:t>
            </a:r>
            <a:endParaRPr lang="pt-BR" altLang="pt-BR" dirty="0" smtClean="0"/>
          </a:p>
          <a:p>
            <a:r>
              <a:rPr lang="pt-BR" altLang="pt-BR" dirty="0" smtClean="0"/>
              <a:t>Quais órgãos</a:t>
            </a:r>
          </a:p>
          <a:p>
            <a:r>
              <a:rPr lang="pt-BR" altLang="pt-BR" dirty="0" smtClean="0"/>
              <a:t>Quais programas</a:t>
            </a:r>
            <a:endParaRPr lang="pt-BR" altLang="pt-BR" dirty="0" smtClean="0"/>
          </a:p>
        </p:txBody>
      </p:sp>
    </p:spTree>
    <p:extLst>
      <p:ext uri="{BB962C8B-B14F-4D97-AF65-F5344CB8AC3E}">
        <p14:creationId xmlns:p14="http://schemas.microsoft.com/office/powerpoint/2010/main" val="104812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250825" y="1268413"/>
            <a:ext cx="8642350" cy="4537075"/>
          </a:xfrm>
        </p:spPr>
        <p:txBody>
          <a:bodyPr/>
          <a:lstStyle/>
          <a:p>
            <a:pPr>
              <a:defRPr/>
            </a:pPr>
            <a:r>
              <a:rPr lang="pt-BR" sz="6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Obrigado em nome do Grupo de Trabalho!</a:t>
            </a:r>
            <a:br>
              <a:rPr lang="pt-BR" sz="6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BR" sz="6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pt-BR" sz="6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BR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Ronald da Silva </a:t>
            </a:r>
            <a:r>
              <a:rPr lang="pt-BR" sz="4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Balbe</a:t>
            </a:r>
            <a:r>
              <a:rPr lang="pt-BR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pt-BR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pt-BR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CGU/SFC</a:t>
            </a:r>
            <a:endParaRPr lang="pt-BR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44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250825" y="1268413"/>
            <a:ext cx="8642350" cy="453707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t-BR" sz="6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Ampliar a ação conjunta, treinar novos servidores e avaliar novos programas</a:t>
            </a:r>
            <a:endParaRPr lang="pt-BR" sz="6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86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250825" y="1268413"/>
            <a:ext cx="8642350" cy="4537075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>
              <a:defRPr/>
            </a:pPr>
            <a:r>
              <a:rPr lang="pt-BR" sz="6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Articulação interinstitucional</a:t>
            </a:r>
            <a:endParaRPr lang="pt-BR" sz="6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5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250825" y="549275"/>
            <a:ext cx="6049963" cy="2159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t-BR" sz="5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Parcerias do Controle </a:t>
            </a:r>
            <a:r>
              <a:rPr lang="pt-BR" sz="5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Interno Federal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997200"/>
            <a:ext cx="8229600" cy="3128963"/>
          </a:xfrm>
        </p:spPr>
        <p:txBody>
          <a:bodyPr/>
          <a:lstStyle/>
          <a:p>
            <a:r>
              <a:rPr lang="pt-BR" altLang="pt-BR" smtClean="0"/>
              <a:t>Apoio ao controle externo – anos 1970 a 1990</a:t>
            </a:r>
          </a:p>
          <a:p>
            <a:r>
              <a:rPr lang="pt-BR" altLang="pt-BR" smtClean="0"/>
              <a:t>Aproximação com os gestores – anos 1990 </a:t>
            </a:r>
          </a:p>
          <a:p>
            <a:r>
              <a:rPr lang="pt-BR" altLang="pt-BR" smtClean="0"/>
              <a:t>Parceria com DPF, MPF e outros –  anos 2000 </a:t>
            </a:r>
          </a:p>
          <a:p>
            <a:r>
              <a:rPr lang="pt-BR" altLang="pt-BR" smtClean="0"/>
              <a:t>Parceria com estados e municípios – hoje</a:t>
            </a:r>
          </a:p>
        </p:txBody>
      </p:sp>
    </p:spTree>
    <p:extLst>
      <p:ext uri="{BB962C8B-B14F-4D97-AF65-F5344CB8AC3E}">
        <p14:creationId xmlns:p14="http://schemas.microsoft.com/office/powerpoint/2010/main" val="353648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250825" y="549275"/>
            <a:ext cx="5915025" cy="79692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t-BR" sz="5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origem</a:t>
            </a:r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27/6/13 - 7ª Reunião Técnica do Conaci</a:t>
            </a:r>
          </a:p>
          <a:p>
            <a:r>
              <a:rPr lang="pt-BR" altLang="pt-BR" smtClean="0"/>
              <a:t>Adesão da CGU ao Conselho</a:t>
            </a:r>
          </a:p>
          <a:p>
            <a:r>
              <a:rPr lang="pt-BR" altLang="pt-BR" smtClean="0"/>
              <a:t>Apresentação do Secretário Valdir Agapito Teixeira: como a CGU realiza a Avaliação da Execução de Programas de Governo – o caso SAMU</a:t>
            </a:r>
          </a:p>
        </p:txBody>
      </p:sp>
    </p:spTree>
    <p:extLst>
      <p:ext uri="{BB962C8B-B14F-4D97-AF65-F5344CB8AC3E}">
        <p14:creationId xmlns:p14="http://schemas.microsoft.com/office/powerpoint/2010/main" val="143683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250825" y="549275"/>
            <a:ext cx="5834063" cy="79692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t-BR" sz="5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 treinamento</a:t>
            </a: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27 a 30/8/13 – cerca de 20 servidores</a:t>
            </a:r>
          </a:p>
          <a:p>
            <a:r>
              <a:rPr lang="pt-BR" altLang="pt-BR" smtClean="0"/>
              <a:t>Visão geral do Controle Interno Federal</a:t>
            </a:r>
          </a:p>
          <a:p>
            <a:r>
              <a:rPr lang="pt-BR" altLang="pt-BR" smtClean="0"/>
              <a:t>O planejamento e a tomada de decisão do que controlar</a:t>
            </a:r>
          </a:p>
          <a:p>
            <a:r>
              <a:rPr lang="pt-BR" altLang="pt-BR" smtClean="0"/>
              <a:t>A execução das atividades</a:t>
            </a:r>
          </a:p>
          <a:p>
            <a:r>
              <a:rPr lang="pt-BR" altLang="pt-BR" smtClean="0"/>
              <a:t>O monitoramento e a publicação das avaliações</a:t>
            </a:r>
          </a:p>
          <a:p>
            <a:r>
              <a:rPr lang="pt-BR" altLang="pt-BR" smtClean="0"/>
              <a:t>O caso do SAMU</a:t>
            </a:r>
          </a:p>
          <a:p>
            <a:endParaRPr lang="pt-BR" altLang="pt-BR" smtClean="0"/>
          </a:p>
        </p:txBody>
      </p:sp>
    </p:spTree>
    <p:extLst>
      <p:ext uri="{BB962C8B-B14F-4D97-AF65-F5344CB8AC3E}">
        <p14:creationId xmlns:p14="http://schemas.microsoft.com/office/powerpoint/2010/main" val="133119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250825" y="1268413"/>
            <a:ext cx="8642350" cy="453707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pt-BR" sz="6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Compartilhamento mútuo de experiências e o fomento da melhoria constante</a:t>
            </a:r>
          </a:p>
        </p:txBody>
      </p:sp>
    </p:spTree>
    <p:extLst>
      <p:ext uri="{BB962C8B-B14F-4D97-AF65-F5344CB8AC3E}">
        <p14:creationId xmlns:p14="http://schemas.microsoft.com/office/powerpoint/2010/main" val="15087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0838" y="990600"/>
            <a:ext cx="11225213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7595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>
          <a:xfrm>
            <a:off x="179388" y="549275"/>
            <a:ext cx="5905500" cy="796925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pt-BR" sz="53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 ação exploratória</a:t>
            </a:r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smtClean="0"/>
              <a:t>14 a 25/10/13 – etapa Brasília</a:t>
            </a:r>
          </a:p>
          <a:p>
            <a:r>
              <a:rPr lang="pt-BR" altLang="pt-BR" smtClean="0"/>
              <a:t>Equipe CGU/SFC e STC/DF</a:t>
            </a:r>
          </a:p>
          <a:p>
            <a:r>
              <a:rPr lang="pt-BR" altLang="pt-BR" smtClean="0"/>
              <a:t>SAMU na Capital Federal</a:t>
            </a:r>
          </a:p>
          <a:p>
            <a:r>
              <a:rPr lang="pt-BR" altLang="pt-BR" smtClean="0"/>
              <a:t>Destaques</a:t>
            </a:r>
          </a:p>
          <a:p>
            <a:endParaRPr lang="pt-BR" altLang="pt-BR" smtClean="0"/>
          </a:p>
        </p:txBody>
      </p:sp>
      <p:pic>
        <p:nvPicPr>
          <p:cNvPr id="4" name="Picture 2" descr="http://www.aprovaconcursos.com.br/noticias/wp-content/uploads/2013/06/logo-sam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887663"/>
            <a:ext cx="1541463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349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231</Words>
  <Application>Microsoft Office PowerPoint</Application>
  <PresentationFormat>Apresentação na tela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Avaliação da Execução de Programas de Governo Trabalhos Integrados</vt:lpstr>
      <vt:lpstr>Ampliar a ação conjunta, treinar novos servidores e avaliar novos programas</vt:lpstr>
      <vt:lpstr>Articulação interinstitucional</vt:lpstr>
      <vt:lpstr>Parcerias do Controle Interno Federal</vt:lpstr>
      <vt:lpstr>A origem</vt:lpstr>
      <vt:lpstr>O treinamento</vt:lpstr>
      <vt:lpstr>Compartilhamento mútuo de experiências e o fomento da melhoria constante</vt:lpstr>
      <vt:lpstr>Apresentação do PowerPoint</vt:lpstr>
      <vt:lpstr>A ação exploratória</vt:lpstr>
      <vt:lpstr>A fiscalização piloto</vt:lpstr>
      <vt:lpstr>Apresentação do PowerPoint</vt:lpstr>
      <vt:lpstr>Nova rodada de treinamento</vt:lpstr>
      <vt:lpstr>Obrigado em nome do Grupo de Trabalho!  Ronald da Silva Balbe CGU/SFC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 Lima</dc:creator>
  <cp:lastModifiedBy>Ronald da Silva Balbe</cp:lastModifiedBy>
  <cp:revision>7</cp:revision>
  <dcterms:created xsi:type="dcterms:W3CDTF">2013-08-07T20:33:48Z</dcterms:created>
  <dcterms:modified xsi:type="dcterms:W3CDTF">2014-03-27T17:26:26Z</dcterms:modified>
</cp:coreProperties>
</file>