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415" r:id="rId2"/>
    <p:sldId id="416" r:id="rId3"/>
    <p:sldId id="417" r:id="rId4"/>
    <p:sldId id="418" r:id="rId5"/>
    <p:sldId id="419" r:id="rId6"/>
    <p:sldId id="439" r:id="rId7"/>
    <p:sldId id="420" r:id="rId8"/>
    <p:sldId id="437" r:id="rId9"/>
    <p:sldId id="422" r:id="rId10"/>
    <p:sldId id="423" r:id="rId11"/>
    <p:sldId id="436" r:id="rId12"/>
    <p:sldId id="438" r:id="rId13"/>
    <p:sldId id="432" r:id="rId14"/>
    <p:sldId id="430" r:id="rId15"/>
    <p:sldId id="374" r:id="rId16"/>
    <p:sldId id="398" r:id="rId17"/>
    <p:sldId id="392" r:id="rId18"/>
    <p:sldId id="386" r:id="rId19"/>
    <p:sldId id="390" r:id="rId20"/>
    <p:sldId id="400" r:id="rId21"/>
    <p:sldId id="435" r:id="rId22"/>
    <p:sldId id="434" r:id="rId23"/>
    <p:sldId id="433" r:id="rId24"/>
    <p:sldId id="414" r:id="rId25"/>
  </p:sldIdLst>
  <p:sldSz cx="9144000" cy="6858000" type="screen4x3"/>
  <p:notesSz cx="6805613" cy="99393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FCF"/>
    <a:srgbClr val="E1B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35" autoAdjust="0"/>
    <p:restoredTop sz="97756" autoAdjust="0"/>
  </p:normalViewPr>
  <p:slideViewPr>
    <p:cSldViewPr>
      <p:cViewPr>
        <p:scale>
          <a:sx n="80" d="100"/>
          <a:sy n="80" d="100"/>
        </p:scale>
        <p:origin x="-72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34" y="-132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582A2-F7CA-46FB-9CD4-4629203E35B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94EC9A2-D5A4-407E-8D04-86B81AA96BD1}">
      <dgm:prSet phldrT="[Texto]" custT="1"/>
      <dgm:spPr/>
      <dgm:t>
        <a:bodyPr/>
        <a:lstStyle/>
        <a:p>
          <a:pPr algn="ctr"/>
          <a:r>
            <a:rPr lang="pt-BR" sz="2000" b="1" dirty="0" smtClean="0">
              <a:solidFill>
                <a:schemeClr val="bg1"/>
              </a:solidFill>
            </a:rPr>
            <a:t>Participação e Controle Social: Breve Contexto Nacional</a:t>
          </a:r>
          <a:endParaRPr lang="pt-BR" sz="2000" b="1" dirty="0">
            <a:solidFill>
              <a:schemeClr val="bg1"/>
            </a:solidFill>
          </a:endParaRPr>
        </a:p>
      </dgm:t>
    </dgm:pt>
    <dgm:pt modelId="{DACFA0D4-0C56-43B9-9D66-1E35FB989B8E}" type="parTrans" cxnId="{848A5139-0DFD-41D9-B2C5-E691F8235CBE}">
      <dgm:prSet/>
      <dgm:spPr/>
      <dgm:t>
        <a:bodyPr/>
        <a:lstStyle/>
        <a:p>
          <a:endParaRPr lang="pt-BR"/>
        </a:p>
      </dgm:t>
    </dgm:pt>
    <dgm:pt modelId="{95B0D75E-5DFB-4198-8238-94E47ECD12A3}" type="sibTrans" cxnId="{848A5139-0DFD-41D9-B2C5-E691F8235CBE}">
      <dgm:prSet/>
      <dgm:spPr/>
      <dgm:t>
        <a:bodyPr/>
        <a:lstStyle/>
        <a:p>
          <a:endParaRPr lang="pt-BR"/>
        </a:p>
      </dgm:t>
    </dgm:pt>
    <dgm:pt modelId="{11531768-B0F1-43A1-B063-DB084ED49147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Direcionamento Estratégico do Governo/ES</a:t>
          </a:r>
          <a:endParaRPr lang="pt-BR" sz="2000" b="1" dirty="0">
            <a:solidFill>
              <a:schemeClr val="bg1"/>
            </a:solidFill>
          </a:endParaRPr>
        </a:p>
      </dgm:t>
    </dgm:pt>
    <dgm:pt modelId="{93DE4AEF-CA3A-4428-81AD-6D7BA0DF8629}" type="parTrans" cxnId="{31548666-124E-4D4A-82EA-95C66C16F3D5}">
      <dgm:prSet/>
      <dgm:spPr/>
      <dgm:t>
        <a:bodyPr/>
        <a:lstStyle/>
        <a:p>
          <a:endParaRPr lang="pt-BR"/>
        </a:p>
      </dgm:t>
    </dgm:pt>
    <dgm:pt modelId="{208265C4-E0EA-4D1A-80EA-A19236FB2CEB}" type="sibTrans" cxnId="{31548666-124E-4D4A-82EA-95C66C16F3D5}">
      <dgm:prSet/>
      <dgm:spPr/>
      <dgm:t>
        <a:bodyPr/>
        <a:lstStyle/>
        <a:p>
          <a:endParaRPr lang="pt-BR"/>
        </a:p>
      </dgm:t>
    </dgm:pt>
    <dgm:pt modelId="{E45D92C3-3608-40BD-AECB-0E08E8840FC4}">
      <dgm:prSet phldrT="[Texto]" custT="1"/>
      <dgm:spPr/>
      <dgm:t>
        <a:bodyPr/>
        <a:lstStyle/>
        <a:p>
          <a:r>
            <a:rPr lang="pt-BR" sz="2000" b="1" dirty="0" smtClean="0"/>
            <a:t>Mapa Estratégico da SECONT</a:t>
          </a:r>
          <a:endParaRPr lang="pt-BR" sz="2000" b="1" dirty="0"/>
        </a:p>
      </dgm:t>
    </dgm:pt>
    <dgm:pt modelId="{BBD3FC11-5BB1-4F93-B9D7-FE243AC2ED3E}" type="parTrans" cxnId="{2793ADCD-89E1-41E3-B040-F5E1BECB5DEF}">
      <dgm:prSet/>
      <dgm:spPr/>
      <dgm:t>
        <a:bodyPr/>
        <a:lstStyle/>
        <a:p>
          <a:endParaRPr lang="pt-BR"/>
        </a:p>
      </dgm:t>
    </dgm:pt>
    <dgm:pt modelId="{8E0686C9-815A-4513-B893-BA295850AA68}" type="sibTrans" cxnId="{2793ADCD-89E1-41E3-B040-F5E1BECB5DEF}">
      <dgm:prSet/>
      <dgm:spPr/>
      <dgm:t>
        <a:bodyPr/>
        <a:lstStyle/>
        <a:p>
          <a:endParaRPr lang="pt-BR"/>
        </a:p>
      </dgm:t>
    </dgm:pt>
    <dgm:pt modelId="{06CCF974-D563-4CA8-A5ED-0FFFBA67E4D7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Leis em Tramitação - SCI</a:t>
          </a:r>
          <a:endParaRPr lang="pt-BR" sz="2000" b="1" dirty="0">
            <a:solidFill>
              <a:schemeClr val="bg1"/>
            </a:solidFill>
          </a:endParaRPr>
        </a:p>
      </dgm:t>
    </dgm:pt>
    <dgm:pt modelId="{282C9E13-252A-4C27-82B8-721A6D83A055}" type="parTrans" cxnId="{A9787A0D-AB01-4102-9FAA-9E5B840AEB7E}">
      <dgm:prSet/>
      <dgm:spPr/>
      <dgm:t>
        <a:bodyPr/>
        <a:lstStyle/>
        <a:p>
          <a:endParaRPr lang="pt-BR"/>
        </a:p>
      </dgm:t>
    </dgm:pt>
    <dgm:pt modelId="{0F99483C-15C0-448B-BBF0-16507DC17C96}" type="sibTrans" cxnId="{A9787A0D-AB01-4102-9FAA-9E5B840AEB7E}">
      <dgm:prSet/>
      <dgm:spPr/>
      <dgm:t>
        <a:bodyPr/>
        <a:lstStyle/>
        <a:p>
          <a:endParaRPr lang="pt-BR"/>
        </a:p>
      </dgm:t>
    </dgm:pt>
    <dgm:pt modelId="{4A199E0F-7548-47F3-AC52-32DA9ED9CF80}">
      <dgm:prSet phldrT="[Texto]" custT="1"/>
      <dgm:spPr/>
      <dgm:t>
        <a:bodyPr/>
        <a:lstStyle/>
        <a:p>
          <a:r>
            <a:rPr lang="pt-BR" sz="2000" b="1" dirty="0" smtClean="0"/>
            <a:t>Importância da Ouvidoria Pública</a:t>
          </a:r>
          <a:endParaRPr lang="pt-BR" sz="2000" b="1" dirty="0"/>
        </a:p>
      </dgm:t>
    </dgm:pt>
    <dgm:pt modelId="{12FEB555-1C73-4D45-8DBD-8343053384A2}" type="parTrans" cxnId="{B83A891B-B1A1-48A1-82B2-0A714D72298C}">
      <dgm:prSet/>
      <dgm:spPr/>
      <dgm:t>
        <a:bodyPr/>
        <a:lstStyle/>
        <a:p>
          <a:endParaRPr lang="pt-BR"/>
        </a:p>
      </dgm:t>
    </dgm:pt>
    <dgm:pt modelId="{52E84FEF-618C-4D1F-947E-928887CA635A}" type="sibTrans" cxnId="{B83A891B-B1A1-48A1-82B2-0A714D72298C}">
      <dgm:prSet/>
      <dgm:spPr/>
      <dgm:t>
        <a:bodyPr/>
        <a:lstStyle/>
        <a:p>
          <a:endParaRPr lang="pt-BR"/>
        </a:p>
      </dgm:t>
    </dgm:pt>
    <dgm:pt modelId="{6699E79F-F3C3-41D8-A019-2CD784EACE9E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Fortalecimento da Participação Social</a:t>
          </a:r>
          <a:endParaRPr lang="pt-BR" sz="2000" b="1" dirty="0">
            <a:solidFill>
              <a:schemeClr val="bg1"/>
            </a:solidFill>
          </a:endParaRPr>
        </a:p>
      </dgm:t>
    </dgm:pt>
    <dgm:pt modelId="{42F1D3A9-7822-49D6-A1C7-8E59F0C04287}" type="parTrans" cxnId="{DFF405CF-2382-4024-9FA8-45472105483D}">
      <dgm:prSet/>
      <dgm:spPr/>
      <dgm:t>
        <a:bodyPr/>
        <a:lstStyle/>
        <a:p>
          <a:endParaRPr lang="pt-BR"/>
        </a:p>
      </dgm:t>
    </dgm:pt>
    <dgm:pt modelId="{2EAE7902-FB78-4E23-9882-9C5FC48E6062}" type="sibTrans" cxnId="{DFF405CF-2382-4024-9FA8-45472105483D}">
      <dgm:prSet/>
      <dgm:spPr/>
      <dgm:t>
        <a:bodyPr/>
        <a:lstStyle/>
        <a:p>
          <a:endParaRPr lang="pt-BR"/>
        </a:p>
      </dgm:t>
    </dgm:pt>
    <dgm:pt modelId="{2973FEAA-86C4-46F1-9C68-F3F841587611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</a:rPr>
            <a:t>Integração de Canais de Participação e Transparência</a:t>
          </a:r>
          <a:endParaRPr lang="pt-BR" sz="2000" b="1" dirty="0">
            <a:solidFill>
              <a:schemeClr val="bg1"/>
            </a:solidFill>
          </a:endParaRPr>
        </a:p>
      </dgm:t>
    </dgm:pt>
    <dgm:pt modelId="{6405D92C-0497-4A84-9C43-69D670CE4B80}" type="parTrans" cxnId="{F2DEB103-AB6E-44B9-A0FA-4211B7133449}">
      <dgm:prSet/>
      <dgm:spPr/>
      <dgm:t>
        <a:bodyPr/>
        <a:lstStyle/>
        <a:p>
          <a:endParaRPr lang="pt-BR"/>
        </a:p>
      </dgm:t>
    </dgm:pt>
    <dgm:pt modelId="{5CFDB758-3603-49B8-800D-AFF5CF0CC314}" type="sibTrans" cxnId="{F2DEB103-AB6E-44B9-A0FA-4211B7133449}">
      <dgm:prSet/>
      <dgm:spPr/>
      <dgm:t>
        <a:bodyPr/>
        <a:lstStyle/>
        <a:p>
          <a:endParaRPr lang="pt-BR"/>
        </a:p>
      </dgm:t>
    </dgm:pt>
    <dgm:pt modelId="{E90E2A56-8108-4E5B-8A1C-2227FB31D683}">
      <dgm:prSet phldrT="[Texto]" custT="1"/>
      <dgm:spPr/>
      <dgm:t>
        <a:bodyPr/>
        <a:lstStyle/>
        <a:p>
          <a:r>
            <a:rPr lang="pt-BR" sz="2000" b="1" dirty="0" smtClean="0"/>
            <a:t>Ouvidoria/ES: Breve Contexto</a:t>
          </a:r>
          <a:endParaRPr lang="pt-BR" sz="2000" b="1" dirty="0"/>
        </a:p>
      </dgm:t>
    </dgm:pt>
    <dgm:pt modelId="{F8B493B0-F5E3-4E70-8963-143B2F354732}" type="parTrans" cxnId="{53AE84BF-B307-401A-856F-3AADB5E145B8}">
      <dgm:prSet/>
      <dgm:spPr/>
      <dgm:t>
        <a:bodyPr/>
        <a:lstStyle/>
        <a:p>
          <a:endParaRPr lang="pt-BR"/>
        </a:p>
      </dgm:t>
    </dgm:pt>
    <dgm:pt modelId="{8873AAFD-1B64-4D1B-94DB-D0919AE25304}" type="sibTrans" cxnId="{53AE84BF-B307-401A-856F-3AADB5E145B8}">
      <dgm:prSet/>
      <dgm:spPr/>
      <dgm:t>
        <a:bodyPr/>
        <a:lstStyle/>
        <a:p>
          <a:endParaRPr lang="pt-BR"/>
        </a:p>
      </dgm:t>
    </dgm:pt>
    <dgm:pt modelId="{07EAB101-76F0-4BFD-BE94-32E71EFC4006}">
      <dgm:prSet/>
      <dgm:spPr/>
      <dgm:t>
        <a:bodyPr/>
        <a:lstStyle/>
        <a:p>
          <a:r>
            <a:rPr lang="pt-BR" b="1" dirty="0" smtClean="0"/>
            <a:t>Projeto: Ouvidoria Integrada ao Portal</a:t>
          </a:r>
          <a:endParaRPr lang="pt-BR" b="1" dirty="0"/>
        </a:p>
      </dgm:t>
    </dgm:pt>
    <dgm:pt modelId="{FDA07A7B-8846-4285-B0F1-1F986E421511}" type="sibTrans" cxnId="{10D6EA51-0E3C-47C2-AC0A-FFCF1EE6D174}">
      <dgm:prSet/>
      <dgm:spPr/>
      <dgm:t>
        <a:bodyPr/>
        <a:lstStyle/>
        <a:p>
          <a:endParaRPr lang="pt-BR"/>
        </a:p>
      </dgm:t>
    </dgm:pt>
    <dgm:pt modelId="{BF1CC0D7-4126-4748-AA75-82246676971F}" type="parTrans" cxnId="{10D6EA51-0E3C-47C2-AC0A-FFCF1EE6D174}">
      <dgm:prSet/>
      <dgm:spPr/>
      <dgm:t>
        <a:bodyPr/>
        <a:lstStyle/>
        <a:p>
          <a:endParaRPr lang="pt-BR"/>
        </a:p>
      </dgm:t>
    </dgm:pt>
    <dgm:pt modelId="{36462F03-323F-4182-892F-B6161706A1A8}" type="pres">
      <dgm:prSet presAssocID="{B69582A2-F7CA-46FB-9CD4-4629203E35B8}" presName="linearFlow" presStyleCnt="0">
        <dgm:presLayoutVars>
          <dgm:dir/>
          <dgm:resizeHandles val="exact"/>
        </dgm:presLayoutVars>
      </dgm:prSet>
      <dgm:spPr/>
    </dgm:pt>
    <dgm:pt modelId="{A3A30103-2C9C-42FA-A747-386C634887DD}" type="pres">
      <dgm:prSet presAssocID="{F94EC9A2-D5A4-407E-8D04-86B81AA96BD1}" presName="composite" presStyleCnt="0"/>
      <dgm:spPr/>
    </dgm:pt>
    <dgm:pt modelId="{CADB2CA3-36FA-4FFA-97A1-49309D7B0325}" type="pres">
      <dgm:prSet presAssocID="{F94EC9A2-D5A4-407E-8D04-86B81AA96BD1}" presName="imgShp" presStyleLbl="fgImgPlace1" presStyleIdx="0" presStyleCnt="9"/>
      <dgm:spPr/>
    </dgm:pt>
    <dgm:pt modelId="{2142E455-4B2C-4E53-BDC9-F978FA4AE7E8}" type="pres">
      <dgm:prSet presAssocID="{F94EC9A2-D5A4-407E-8D04-86B81AA96BD1}" presName="txShp" presStyleLbl="node1" presStyleIdx="0" presStyleCnt="9" custScaleX="114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045F6F-6003-4585-87B3-A0282920D4C5}" type="pres">
      <dgm:prSet presAssocID="{95B0D75E-5DFB-4198-8238-94E47ECD12A3}" presName="spacing" presStyleCnt="0"/>
      <dgm:spPr/>
    </dgm:pt>
    <dgm:pt modelId="{C92B6EFD-D0FD-4492-A98D-6EB7FFE87B70}" type="pres">
      <dgm:prSet presAssocID="{11531768-B0F1-43A1-B063-DB084ED49147}" presName="composite" presStyleCnt="0"/>
      <dgm:spPr/>
    </dgm:pt>
    <dgm:pt modelId="{69DBD82F-91C8-4795-99B7-66C8FF824A3D}" type="pres">
      <dgm:prSet presAssocID="{11531768-B0F1-43A1-B063-DB084ED49147}" presName="imgShp" presStyleLbl="fgImgPlace1" presStyleIdx="1" presStyleCnt="9"/>
      <dgm:spPr/>
    </dgm:pt>
    <dgm:pt modelId="{803FF5E9-F7B2-4398-9A6D-579DB1B87779}" type="pres">
      <dgm:prSet presAssocID="{11531768-B0F1-43A1-B063-DB084ED49147}" presName="txShp" presStyleLbl="node1" presStyleIdx="1" presStyleCnt="9" custScaleX="114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20FDA1-4297-434F-8C99-36E1F779B3D3}" type="pres">
      <dgm:prSet presAssocID="{208265C4-E0EA-4D1A-80EA-A19236FB2CEB}" presName="spacing" presStyleCnt="0"/>
      <dgm:spPr/>
    </dgm:pt>
    <dgm:pt modelId="{6537D773-D371-4AB8-A160-09F0FD8BED74}" type="pres">
      <dgm:prSet presAssocID="{E45D92C3-3608-40BD-AECB-0E08E8840FC4}" presName="composite" presStyleCnt="0"/>
      <dgm:spPr/>
    </dgm:pt>
    <dgm:pt modelId="{DC8EFA8F-DE54-4ED9-9C1E-9FA7595F4B7B}" type="pres">
      <dgm:prSet presAssocID="{E45D92C3-3608-40BD-AECB-0E08E8840FC4}" presName="imgShp" presStyleLbl="fgImgPlace1" presStyleIdx="2" presStyleCnt="9"/>
      <dgm:spPr/>
    </dgm:pt>
    <dgm:pt modelId="{BE1F3BB6-0BC1-499A-BE6D-421C3FC67994}" type="pres">
      <dgm:prSet presAssocID="{E45D92C3-3608-40BD-AECB-0E08E8840FC4}" presName="txShp" presStyleLbl="node1" presStyleIdx="2" presStyleCnt="9" custScaleX="114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B5AD81-2E9A-4D36-B844-5142BD3CE006}" type="pres">
      <dgm:prSet presAssocID="{8E0686C9-815A-4513-B893-BA295850AA68}" presName="spacing" presStyleCnt="0"/>
      <dgm:spPr/>
    </dgm:pt>
    <dgm:pt modelId="{FE9A4ECC-E694-4E25-98A4-63A222C417EE}" type="pres">
      <dgm:prSet presAssocID="{4A199E0F-7548-47F3-AC52-32DA9ED9CF80}" presName="composite" presStyleCnt="0"/>
      <dgm:spPr/>
    </dgm:pt>
    <dgm:pt modelId="{2A653522-FB1F-4D09-BB2D-FED7025EDC24}" type="pres">
      <dgm:prSet presAssocID="{4A199E0F-7548-47F3-AC52-32DA9ED9CF80}" presName="imgShp" presStyleLbl="fgImgPlace1" presStyleIdx="3" presStyleCnt="9"/>
      <dgm:spPr/>
    </dgm:pt>
    <dgm:pt modelId="{1A359908-6AA4-4F64-8A0B-5FED4269A8B7}" type="pres">
      <dgm:prSet presAssocID="{4A199E0F-7548-47F3-AC52-32DA9ED9CF80}" presName="txShp" presStyleLbl="node1" presStyleIdx="3" presStyleCnt="9" custScaleX="114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C8CE0B-4C14-4707-90A5-87F096892E09}" type="pres">
      <dgm:prSet presAssocID="{52E84FEF-618C-4D1F-947E-928887CA635A}" presName="spacing" presStyleCnt="0"/>
      <dgm:spPr/>
    </dgm:pt>
    <dgm:pt modelId="{C2D65F9B-7464-46A4-A61D-2B5832F48D96}" type="pres">
      <dgm:prSet presAssocID="{6699E79F-F3C3-41D8-A019-2CD784EACE9E}" presName="composite" presStyleCnt="0"/>
      <dgm:spPr/>
    </dgm:pt>
    <dgm:pt modelId="{B7FDF768-275B-4663-A71A-CA6211E48D99}" type="pres">
      <dgm:prSet presAssocID="{6699E79F-F3C3-41D8-A019-2CD784EACE9E}" presName="imgShp" presStyleLbl="fgImgPlace1" presStyleIdx="4" presStyleCnt="9"/>
      <dgm:spPr/>
    </dgm:pt>
    <dgm:pt modelId="{C9147B30-D9D7-4E0F-957B-AACB102DACBA}" type="pres">
      <dgm:prSet presAssocID="{6699E79F-F3C3-41D8-A019-2CD784EACE9E}" presName="txShp" presStyleLbl="node1" presStyleIdx="4" presStyleCnt="9" custScaleX="114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3FB729-CA0D-4DA9-9722-AC856D9832A3}" type="pres">
      <dgm:prSet presAssocID="{2EAE7902-FB78-4E23-9882-9C5FC48E6062}" presName="spacing" presStyleCnt="0"/>
      <dgm:spPr/>
    </dgm:pt>
    <dgm:pt modelId="{9B1A73B8-2097-4A53-AFDB-C18CC19FEFD2}" type="pres">
      <dgm:prSet presAssocID="{2973FEAA-86C4-46F1-9C68-F3F841587611}" presName="composite" presStyleCnt="0"/>
      <dgm:spPr/>
    </dgm:pt>
    <dgm:pt modelId="{11B43354-826C-4059-B365-B523EAC38030}" type="pres">
      <dgm:prSet presAssocID="{2973FEAA-86C4-46F1-9C68-F3F841587611}" presName="imgShp" presStyleLbl="fgImgPlace1" presStyleIdx="5" presStyleCnt="9"/>
      <dgm:spPr/>
    </dgm:pt>
    <dgm:pt modelId="{1E0179D1-9DBD-44B2-8051-A0988EE0E936}" type="pres">
      <dgm:prSet presAssocID="{2973FEAA-86C4-46F1-9C68-F3F841587611}" presName="txShp" presStyleLbl="node1" presStyleIdx="5" presStyleCnt="9" custScaleX="114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B2DB10-D0B2-4A89-A050-A3EDE493B756}" type="pres">
      <dgm:prSet presAssocID="{5CFDB758-3603-49B8-800D-AFF5CF0CC314}" presName="spacing" presStyleCnt="0"/>
      <dgm:spPr/>
    </dgm:pt>
    <dgm:pt modelId="{3934351B-70BE-4454-A4C0-2F4EA1F4A82E}" type="pres">
      <dgm:prSet presAssocID="{06CCF974-D563-4CA8-A5ED-0FFFBA67E4D7}" presName="composite" presStyleCnt="0"/>
      <dgm:spPr/>
    </dgm:pt>
    <dgm:pt modelId="{89321F55-5388-49A0-BA88-ADB838952FA1}" type="pres">
      <dgm:prSet presAssocID="{06CCF974-D563-4CA8-A5ED-0FFFBA67E4D7}" presName="imgShp" presStyleLbl="fgImgPlace1" presStyleIdx="6" presStyleCnt="9"/>
      <dgm:spPr/>
    </dgm:pt>
    <dgm:pt modelId="{AF85F697-566F-41B8-B40A-076C5C4E474A}" type="pres">
      <dgm:prSet presAssocID="{06CCF974-D563-4CA8-A5ED-0FFFBA67E4D7}" presName="txShp" presStyleLbl="node1" presStyleIdx="6" presStyleCnt="9" custScaleX="114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A7412A-1750-4997-AFCA-35797FCC7DA7}" type="pres">
      <dgm:prSet presAssocID="{0F99483C-15C0-448B-BBF0-16507DC17C96}" presName="spacing" presStyleCnt="0"/>
      <dgm:spPr/>
    </dgm:pt>
    <dgm:pt modelId="{024844A5-EE46-47E9-BDE0-CE485F91A3C1}" type="pres">
      <dgm:prSet presAssocID="{E90E2A56-8108-4E5B-8A1C-2227FB31D683}" presName="composite" presStyleCnt="0"/>
      <dgm:spPr/>
    </dgm:pt>
    <dgm:pt modelId="{C8B6D86A-36FA-4EB2-8609-683F48BF3258}" type="pres">
      <dgm:prSet presAssocID="{E90E2A56-8108-4E5B-8A1C-2227FB31D683}" presName="imgShp" presStyleLbl="fgImgPlace1" presStyleIdx="7" presStyleCnt="9"/>
      <dgm:spPr/>
    </dgm:pt>
    <dgm:pt modelId="{05C5DADA-F099-4AB9-939E-D942DE576B87}" type="pres">
      <dgm:prSet presAssocID="{E90E2A56-8108-4E5B-8A1C-2227FB31D683}" presName="txShp" presStyleLbl="node1" presStyleIdx="7" presStyleCnt="9" custScaleX="114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99187-FD88-49DF-8936-9493405B5D16}" type="pres">
      <dgm:prSet presAssocID="{8873AAFD-1B64-4D1B-94DB-D0919AE25304}" presName="spacing" presStyleCnt="0"/>
      <dgm:spPr/>
    </dgm:pt>
    <dgm:pt modelId="{88C8E637-BDE7-40C9-AA97-7F0CD06FD9B0}" type="pres">
      <dgm:prSet presAssocID="{07EAB101-76F0-4BFD-BE94-32E71EFC4006}" presName="composite" presStyleCnt="0"/>
      <dgm:spPr/>
    </dgm:pt>
    <dgm:pt modelId="{912DAF66-4404-47AD-81B6-893CB9CD5D6E}" type="pres">
      <dgm:prSet presAssocID="{07EAB101-76F0-4BFD-BE94-32E71EFC4006}" presName="imgShp" presStyleLbl="fgImgPlace1" presStyleIdx="8" presStyleCnt="9"/>
      <dgm:spPr/>
    </dgm:pt>
    <dgm:pt modelId="{D4210F24-FD6C-4369-A3F5-8D993353F807}" type="pres">
      <dgm:prSet presAssocID="{07EAB101-76F0-4BFD-BE94-32E71EFC4006}" presName="txShp" presStyleLbl="node1" presStyleIdx="8" presStyleCnt="9" custScaleX="1160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CF2D072-9E0E-47F6-A4F1-9A0235EEFA91}" type="presOf" srcId="{E90E2A56-8108-4E5B-8A1C-2227FB31D683}" destId="{05C5DADA-F099-4AB9-939E-D942DE576B87}" srcOrd="0" destOrd="0" presId="urn:microsoft.com/office/officeart/2005/8/layout/vList3#1"/>
    <dgm:cxn modelId="{B83A891B-B1A1-48A1-82B2-0A714D72298C}" srcId="{B69582A2-F7CA-46FB-9CD4-4629203E35B8}" destId="{4A199E0F-7548-47F3-AC52-32DA9ED9CF80}" srcOrd="3" destOrd="0" parTransId="{12FEB555-1C73-4D45-8DBD-8343053384A2}" sibTransId="{52E84FEF-618C-4D1F-947E-928887CA635A}"/>
    <dgm:cxn modelId="{89AFE3ED-CFAA-4093-997F-1B0716236D93}" type="presOf" srcId="{F94EC9A2-D5A4-407E-8D04-86B81AA96BD1}" destId="{2142E455-4B2C-4E53-BDC9-F978FA4AE7E8}" srcOrd="0" destOrd="0" presId="urn:microsoft.com/office/officeart/2005/8/layout/vList3#1"/>
    <dgm:cxn modelId="{219BBEB6-37E8-48F7-BD91-B858AEBFFF92}" type="presOf" srcId="{E45D92C3-3608-40BD-AECB-0E08E8840FC4}" destId="{BE1F3BB6-0BC1-499A-BE6D-421C3FC67994}" srcOrd="0" destOrd="0" presId="urn:microsoft.com/office/officeart/2005/8/layout/vList3#1"/>
    <dgm:cxn modelId="{31548666-124E-4D4A-82EA-95C66C16F3D5}" srcId="{B69582A2-F7CA-46FB-9CD4-4629203E35B8}" destId="{11531768-B0F1-43A1-B063-DB084ED49147}" srcOrd="1" destOrd="0" parTransId="{93DE4AEF-CA3A-4428-81AD-6D7BA0DF8629}" sibTransId="{208265C4-E0EA-4D1A-80EA-A19236FB2CEB}"/>
    <dgm:cxn modelId="{A9787A0D-AB01-4102-9FAA-9E5B840AEB7E}" srcId="{B69582A2-F7CA-46FB-9CD4-4629203E35B8}" destId="{06CCF974-D563-4CA8-A5ED-0FFFBA67E4D7}" srcOrd="6" destOrd="0" parTransId="{282C9E13-252A-4C27-82B8-721A6D83A055}" sibTransId="{0F99483C-15C0-448B-BBF0-16507DC17C96}"/>
    <dgm:cxn modelId="{52DCE059-5263-457B-8BF2-E68A47C5AE4B}" type="presOf" srcId="{B69582A2-F7CA-46FB-9CD4-4629203E35B8}" destId="{36462F03-323F-4182-892F-B6161706A1A8}" srcOrd="0" destOrd="0" presId="urn:microsoft.com/office/officeart/2005/8/layout/vList3#1"/>
    <dgm:cxn modelId="{62622DC7-FBB9-4D15-9E5B-29F0B2B66B5D}" type="presOf" srcId="{4A199E0F-7548-47F3-AC52-32DA9ED9CF80}" destId="{1A359908-6AA4-4F64-8A0B-5FED4269A8B7}" srcOrd="0" destOrd="0" presId="urn:microsoft.com/office/officeart/2005/8/layout/vList3#1"/>
    <dgm:cxn modelId="{F2DEB103-AB6E-44B9-A0FA-4211B7133449}" srcId="{B69582A2-F7CA-46FB-9CD4-4629203E35B8}" destId="{2973FEAA-86C4-46F1-9C68-F3F841587611}" srcOrd="5" destOrd="0" parTransId="{6405D92C-0497-4A84-9C43-69D670CE4B80}" sibTransId="{5CFDB758-3603-49B8-800D-AFF5CF0CC314}"/>
    <dgm:cxn modelId="{02C991AC-4035-406F-84DD-AE2ED261890E}" type="presOf" srcId="{2973FEAA-86C4-46F1-9C68-F3F841587611}" destId="{1E0179D1-9DBD-44B2-8051-A0988EE0E936}" srcOrd="0" destOrd="0" presId="urn:microsoft.com/office/officeart/2005/8/layout/vList3#1"/>
    <dgm:cxn modelId="{FB1C3B1E-873C-49C5-8123-C4FF5D6BA6DA}" type="presOf" srcId="{07EAB101-76F0-4BFD-BE94-32E71EFC4006}" destId="{D4210F24-FD6C-4369-A3F5-8D993353F807}" srcOrd="0" destOrd="0" presId="urn:microsoft.com/office/officeart/2005/8/layout/vList3#1"/>
    <dgm:cxn modelId="{DFF405CF-2382-4024-9FA8-45472105483D}" srcId="{B69582A2-F7CA-46FB-9CD4-4629203E35B8}" destId="{6699E79F-F3C3-41D8-A019-2CD784EACE9E}" srcOrd="4" destOrd="0" parTransId="{42F1D3A9-7822-49D6-A1C7-8E59F0C04287}" sibTransId="{2EAE7902-FB78-4E23-9882-9C5FC48E6062}"/>
    <dgm:cxn modelId="{00B8F329-A447-48CB-BF6C-2E1E40F05530}" type="presOf" srcId="{06CCF974-D563-4CA8-A5ED-0FFFBA67E4D7}" destId="{AF85F697-566F-41B8-B40A-076C5C4E474A}" srcOrd="0" destOrd="0" presId="urn:microsoft.com/office/officeart/2005/8/layout/vList3#1"/>
    <dgm:cxn modelId="{848A5139-0DFD-41D9-B2C5-E691F8235CBE}" srcId="{B69582A2-F7CA-46FB-9CD4-4629203E35B8}" destId="{F94EC9A2-D5A4-407E-8D04-86B81AA96BD1}" srcOrd="0" destOrd="0" parTransId="{DACFA0D4-0C56-43B9-9D66-1E35FB989B8E}" sibTransId="{95B0D75E-5DFB-4198-8238-94E47ECD12A3}"/>
    <dgm:cxn modelId="{57E54B20-FCD6-42CF-8245-4C85A5301A28}" type="presOf" srcId="{11531768-B0F1-43A1-B063-DB084ED49147}" destId="{803FF5E9-F7B2-4398-9A6D-579DB1B87779}" srcOrd="0" destOrd="0" presId="urn:microsoft.com/office/officeart/2005/8/layout/vList3#1"/>
    <dgm:cxn modelId="{2793ADCD-89E1-41E3-B040-F5E1BECB5DEF}" srcId="{B69582A2-F7CA-46FB-9CD4-4629203E35B8}" destId="{E45D92C3-3608-40BD-AECB-0E08E8840FC4}" srcOrd="2" destOrd="0" parTransId="{BBD3FC11-5BB1-4F93-B9D7-FE243AC2ED3E}" sibTransId="{8E0686C9-815A-4513-B893-BA295850AA68}"/>
    <dgm:cxn modelId="{C80B3FC5-C0B2-4F91-9679-CA8A3AD7B2AA}" type="presOf" srcId="{6699E79F-F3C3-41D8-A019-2CD784EACE9E}" destId="{C9147B30-D9D7-4E0F-957B-AACB102DACBA}" srcOrd="0" destOrd="0" presId="urn:microsoft.com/office/officeart/2005/8/layout/vList3#1"/>
    <dgm:cxn modelId="{53AE84BF-B307-401A-856F-3AADB5E145B8}" srcId="{B69582A2-F7CA-46FB-9CD4-4629203E35B8}" destId="{E90E2A56-8108-4E5B-8A1C-2227FB31D683}" srcOrd="7" destOrd="0" parTransId="{F8B493B0-F5E3-4E70-8963-143B2F354732}" sibTransId="{8873AAFD-1B64-4D1B-94DB-D0919AE25304}"/>
    <dgm:cxn modelId="{10D6EA51-0E3C-47C2-AC0A-FFCF1EE6D174}" srcId="{B69582A2-F7CA-46FB-9CD4-4629203E35B8}" destId="{07EAB101-76F0-4BFD-BE94-32E71EFC4006}" srcOrd="8" destOrd="0" parTransId="{BF1CC0D7-4126-4748-AA75-82246676971F}" sibTransId="{FDA07A7B-8846-4285-B0F1-1F986E421511}"/>
    <dgm:cxn modelId="{5863A781-F230-487D-AD62-02D2D676A959}" type="presParOf" srcId="{36462F03-323F-4182-892F-B6161706A1A8}" destId="{A3A30103-2C9C-42FA-A747-386C634887DD}" srcOrd="0" destOrd="0" presId="urn:microsoft.com/office/officeart/2005/8/layout/vList3#1"/>
    <dgm:cxn modelId="{FF3CB967-15BD-418A-B13D-2A324C24D942}" type="presParOf" srcId="{A3A30103-2C9C-42FA-A747-386C634887DD}" destId="{CADB2CA3-36FA-4FFA-97A1-49309D7B0325}" srcOrd="0" destOrd="0" presId="urn:microsoft.com/office/officeart/2005/8/layout/vList3#1"/>
    <dgm:cxn modelId="{AB5E18B3-1B2C-4636-95F1-1E68A5330BCB}" type="presParOf" srcId="{A3A30103-2C9C-42FA-A747-386C634887DD}" destId="{2142E455-4B2C-4E53-BDC9-F978FA4AE7E8}" srcOrd="1" destOrd="0" presId="urn:microsoft.com/office/officeart/2005/8/layout/vList3#1"/>
    <dgm:cxn modelId="{FE263D4F-9852-4536-821E-DE4D6DAFF61C}" type="presParOf" srcId="{36462F03-323F-4182-892F-B6161706A1A8}" destId="{02045F6F-6003-4585-87B3-A0282920D4C5}" srcOrd="1" destOrd="0" presId="urn:microsoft.com/office/officeart/2005/8/layout/vList3#1"/>
    <dgm:cxn modelId="{806B4729-50EB-41D0-8E93-FA7A65232BD7}" type="presParOf" srcId="{36462F03-323F-4182-892F-B6161706A1A8}" destId="{C92B6EFD-D0FD-4492-A98D-6EB7FFE87B70}" srcOrd="2" destOrd="0" presId="urn:microsoft.com/office/officeart/2005/8/layout/vList3#1"/>
    <dgm:cxn modelId="{CE72BF28-F82B-46C8-B8F5-4CECE9C3DE58}" type="presParOf" srcId="{C92B6EFD-D0FD-4492-A98D-6EB7FFE87B70}" destId="{69DBD82F-91C8-4795-99B7-66C8FF824A3D}" srcOrd="0" destOrd="0" presId="urn:microsoft.com/office/officeart/2005/8/layout/vList3#1"/>
    <dgm:cxn modelId="{35FA0A14-A705-4286-947E-40E278E87584}" type="presParOf" srcId="{C92B6EFD-D0FD-4492-A98D-6EB7FFE87B70}" destId="{803FF5E9-F7B2-4398-9A6D-579DB1B87779}" srcOrd="1" destOrd="0" presId="urn:microsoft.com/office/officeart/2005/8/layout/vList3#1"/>
    <dgm:cxn modelId="{8E22BC36-B819-4F9C-91A0-76C53D422F9F}" type="presParOf" srcId="{36462F03-323F-4182-892F-B6161706A1A8}" destId="{A820FDA1-4297-434F-8C99-36E1F779B3D3}" srcOrd="3" destOrd="0" presId="urn:microsoft.com/office/officeart/2005/8/layout/vList3#1"/>
    <dgm:cxn modelId="{4AE41EFA-3C32-41D8-A752-4AE801D3132B}" type="presParOf" srcId="{36462F03-323F-4182-892F-B6161706A1A8}" destId="{6537D773-D371-4AB8-A160-09F0FD8BED74}" srcOrd="4" destOrd="0" presId="urn:microsoft.com/office/officeart/2005/8/layout/vList3#1"/>
    <dgm:cxn modelId="{891FA391-80E2-4B35-8C7D-BE7CF7935EE9}" type="presParOf" srcId="{6537D773-D371-4AB8-A160-09F0FD8BED74}" destId="{DC8EFA8F-DE54-4ED9-9C1E-9FA7595F4B7B}" srcOrd="0" destOrd="0" presId="urn:microsoft.com/office/officeart/2005/8/layout/vList3#1"/>
    <dgm:cxn modelId="{B3965489-CF71-4615-B572-77D3CF1661A8}" type="presParOf" srcId="{6537D773-D371-4AB8-A160-09F0FD8BED74}" destId="{BE1F3BB6-0BC1-499A-BE6D-421C3FC67994}" srcOrd="1" destOrd="0" presId="urn:microsoft.com/office/officeart/2005/8/layout/vList3#1"/>
    <dgm:cxn modelId="{26A8848B-247C-4CDC-BC66-0753B84BB090}" type="presParOf" srcId="{36462F03-323F-4182-892F-B6161706A1A8}" destId="{A5B5AD81-2E9A-4D36-B844-5142BD3CE006}" srcOrd="5" destOrd="0" presId="urn:microsoft.com/office/officeart/2005/8/layout/vList3#1"/>
    <dgm:cxn modelId="{90F26147-4B98-4920-83A6-6FB6DCA48B81}" type="presParOf" srcId="{36462F03-323F-4182-892F-B6161706A1A8}" destId="{FE9A4ECC-E694-4E25-98A4-63A222C417EE}" srcOrd="6" destOrd="0" presId="urn:microsoft.com/office/officeart/2005/8/layout/vList3#1"/>
    <dgm:cxn modelId="{D1E94868-A1CB-4A3C-98C0-AEDDBC37214C}" type="presParOf" srcId="{FE9A4ECC-E694-4E25-98A4-63A222C417EE}" destId="{2A653522-FB1F-4D09-BB2D-FED7025EDC24}" srcOrd="0" destOrd="0" presId="urn:microsoft.com/office/officeart/2005/8/layout/vList3#1"/>
    <dgm:cxn modelId="{822160FB-C5B6-4636-859B-72EA941E664F}" type="presParOf" srcId="{FE9A4ECC-E694-4E25-98A4-63A222C417EE}" destId="{1A359908-6AA4-4F64-8A0B-5FED4269A8B7}" srcOrd="1" destOrd="0" presId="urn:microsoft.com/office/officeart/2005/8/layout/vList3#1"/>
    <dgm:cxn modelId="{BF6A3B33-CE04-45C6-8977-9AC71559F6B3}" type="presParOf" srcId="{36462F03-323F-4182-892F-B6161706A1A8}" destId="{6BC8CE0B-4C14-4707-90A5-87F096892E09}" srcOrd="7" destOrd="0" presId="urn:microsoft.com/office/officeart/2005/8/layout/vList3#1"/>
    <dgm:cxn modelId="{51F6C28C-4CA2-4100-BE61-026FD0404F35}" type="presParOf" srcId="{36462F03-323F-4182-892F-B6161706A1A8}" destId="{C2D65F9B-7464-46A4-A61D-2B5832F48D96}" srcOrd="8" destOrd="0" presId="urn:microsoft.com/office/officeart/2005/8/layout/vList3#1"/>
    <dgm:cxn modelId="{A8576510-73D4-4499-A593-DE18E63191CA}" type="presParOf" srcId="{C2D65F9B-7464-46A4-A61D-2B5832F48D96}" destId="{B7FDF768-275B-4663-A71A-CA6211E48D99}" srcOrd="0" destOrd="0" presId="urn:microsoft.com/office/officeart/2005/8/layout/vList3#1"/>
    <dgm:cxn modelId="{6153B562-B1B5-4762-89F1-A6421DE989CA}" type="presParOf" srcId="{C2D65F9B-7464-46A4-A61D-2B5832F48D96}" destId="{C9147B30-D9D7-4E0F-957B-AACB102DACBA}" srcOrd="1" destOrd="0" presId="urn:microsoft.com/office/officeart/2005/8/layout/vList3#1"/>
    <dgm:cxn modelId="{B9BDC2CB-1035-42E4-8901-34C649D78B72}" type="presParOf" srcId="{36462F03-323F-4182-892F-B6161706A1A8}" destId="{223FB729-CA0D-4DA9-9722-AC856D9832A3}" srcOrd="9" destOrd="0" presId="urn:microsoft.com/office/officeart/2005/8/layout/vList3#1"/>
    <dgm:cxn modelId="{D7044AC0-1907-48A3-B853-FB9C3A87C682}" type="presParOf" srcId="{36462F03-323F-4182-892F-B6161706A1A8}" destId="{9B1A73B8-2097-4A53-AFDB-C18CC19FEFD2}" srcOrd="10" destOrd="0" presId="urn:microsoft.com/office/officeart/2005/8/layout/vList3#1"/>
    <dgm:cxn modelId="{4770E842-7F68-4DD7-BF95-7D2AB770A455}" type="presParOf" srcId="{9B1A73B8-2097-4A53-AFDB-C18CC19FEFD2}" destId="{11B43354-826C-4059-B365-B523EAC38030}" srcOrd="0" destOrd="0" presId="urn:microsoft.com/office/officeart/2005/8/layout/vList3#1"/>
    <dgm:cxn modelId="{A9617249-8084-4C07-BF53-7BB13335B132}" type="presParOf" srcId="{9B1A73B8-2097-4A53-AFDB-C18CC19FEFD2}" destId="{1E0179D1-9DBD-44B2-8051-A0988EE0E936}" srcOrd="1" destOrd="0" presId="urn:microsoft.com/office/officeart/2005/8/layout/vList3#1"/>
    <dgm:cxn modelId="{44704609-7200-419C-8C6A-1F736936B8BE}" type="presParOf" srcId="{36462F03-323F-4182-892F-B6161706A1A8}" destId="{B9B2DB10-D0B2-4A89-A050-A3EDE493B756}" srcOrd="11" destOrd="0" presId="urn:microsoft.com/office/officeart/2005/8/layout/vList3#1"/>
    <dgm:cxn modelId="{8D1DE2D1-A4FC-40FD-9764-538F225C7FAE}" type="presParOf" srcId="{36462F03-323F-4182-892F-B6161706A1A8}" destId="{3934351B-70BE-4454-A4C0-2F4EA1F4A82E}" srcOrd="12" destOrd="0" presId="urn:microsoft.com/office/officeart/2005/8/layout/vList3#1"/>
    <dgm:cxn modelId="{CDD031F4-8E9A-43AA-BEAE-25F6BF1A4E3D}" type="presParOf" srcId="{3934351B-70BE-4454-A4C0-2F4EA1F4A82E}" destId="{89321F55-5388-49A0-BA88-ADB838952FA1}" srcOrd="0" destOrd="0" presId="urn:microsoft.com/office/officeart/2005/8/layout/vList3#1"/>
    <dgm:cxn modelId="{D146D3E1-FC3B-429B-97FC-EAFF0F3E88E0}" type="presParOf" srcId="{3934351B-70BE-4454-A4C0-2F4EA1F4A82E}" destId="{AF85F697-566F-41B8-B40A-076C5C4E474A}" srcOrd="1" destOrd="0" presId="urn:microsoft.com/office/officeart/2005/8/layout/vList3#1"/>
    <dgm:cxn modelId="{761E11BC-257A-4461-9084-B43AB91BD399}" type="presParOf" srcId="{36462F03-323F-4182-892F-B6161706A1A8}" destId="{26A7412A-1750-4997-AFCA-35797FCC7DA7}" srcOrd="13" destOrd="0" presId="urn:microsoft.com/office/officeart/2005/8/layout/vList3#1"/>
    <dgm:cxn modelId="{220EC83D-E32A-4A4B-885C-E2C5B79DCBD2}" type="presParOf" srcId="{36462F03-323F-4182-892F-B6161706A1A8}" destId="{024844A5-EE46-47E9-BDE0-CE485F91A3C1}" srcOrd="14" destOrd="0" presId="urn:microsoft.com/office/officeart/2005/8/layout/vList3#1"/>
    <dgm:cxn modelId="{89D795CD-9DA6-4E22-8C59-E4AE9CED2C1D}" type="presParOf" srcId="{024844A5-EE46-47E9-BDE0-CE485F91A3C1}" destId="{C8B6D86A-36FA-4EB2-8609-683F48BF3258}" srcOrd="0" destOrd="0" presId="urn:microsoft.com/office/officeart/2005/8/layout/vList3#1"/>
    <dgm:cxn modelId="{5696DA53-7CA5-4C4A-8C1E-9949203073D6}" type="presParOf" srcId="{024844A5-EE46-47E9-BDE0-CE485F91A3C1}" destId="{05C5DADA-F099-4AB9-939E-D942DE576B87}" srcOrd="1" destOrd="0" presId="urn:microsoft.com/office/officeart/2005/8/layout/vList3#1"/>
    <dgm:cxn modelId="{49F28A10-DB22-416E-8E30-5014F451616F}" type="presParOf" srcId="{36462F03-323F-4182-892F-B6161706A1A8}" destId="{DE899187-FD88-49DF-8936-9493405B5D16}" srcOrd="15" destOrd="0" presId="urn:microsoft.com/office/officeart/2005/8/layout/vList3#1"/>
    <dgm:cxn modelId="{EB1533C0-F7D1-4D25-97D0-A416A4D4BA54}" type="presParOf" srcId="{36462F03-323F-4182-892F-B6161706A1A8}" destId="{88C8E637-BDE7-40C9-AA97-7F0CD06FD9B0}" srcOrd="16" destOrd="0" presId="urn:microsoft.com/office/officeart/2005/8/layout/vList3#1"/>
    <dgm:cxn modelId="{F26C4A2E-B53B-42DF-9C1B-7D4525051FE0}" type="presParOf" srcId="{88C8E637-BDE7-40C9-AA97-7F0CD06FD9B0}" destId="{912DAF66-4404-47AD-81B6-893CB9CD5D6E}" srcOrd="0" destOrd="0" presId="urn:microsoft.com/office/officeart/2005/8/layout/vList3#1"/>
    <dgm:cxn modelId="{E0C8FA6B-1FD2-4092-B977-2D62B7843478}" type="presParOf" srcId="{88C8E637-BDE7-40C9-AA97-7F0CD06FD9B0}" destId="{D4210F24-FD6C-4369-A3F5-8D993353F80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D5E2C3-6074-4BAE-A334-3BD4F73A08D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8519F9-D1DB-493D-B7AE-815C365FDC45}">
      <dgm:prSet phldrT="[Texto]" custT="1"/>
      <dgm:spPr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FONTES</a:t>
          </a:r>
          <a:endParaRPr lang="pt-BR" sz="24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DF3FFBA7-22E6-40E6-989C-71F8A9E77EC7}" type="parTrans" cxnId="{2CC8880F-8836-45A9-AC93-7FEE16390CC7}">
      <dgm:prSet/>
      <dgm:spPr/>
      <dgm:t>
        <a:bodyPr/>
        <a:lstStyle/>
        <a:p>
          <a:endParaRPr lang="pt-BR"/>
        </a:p>
      </dgm:t>
    </dgm:pt>
    <dgm:pt modelId="{0E4B8C59-C100-4027-9884-3905CBB858EF}" type="sibTrans" cxnId="{2CC8880F-8836-45A9-AC93-7FEE16390CC7}">
      <dgm:prSet/>
      <dgm:spPr/>
      <dgm:t>
        <a:bodyPr/>
        <a:lstStyle/>
        <a:p>
          <a:endParaRPr lang="pt-BR"/>
        </a:p>
      </dgm:t>
    </dgm:pt>
    <dgm:pt modelId="{5BF953C1-7769-463C-8F7D-97D998F57FAC}">
      <dgm:prSet phldrT="[Texto]" custT="1"/>
      <dgm:spPr>
        <a:solidFill>
          <a:schemeClr val="bg1">
            <a:lumMod val="7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OUVIDORIAS PÚBLICAS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B1B22D4-80BB-401E-84AE-AF77A636A01B}" type="parTrans" cxnId="{5DAAB491-ECA5-4420-80A9-40179CBD44CC}">
      <dgm:prSet/>
      <dgm:spPr/>
      <dgm:t>
        <a:bodyPr/>
        <a:lstStyle/>
        <a:p>
          <a:endParaRPr lang="pt-BR"/>
        </a:p>
      </dgm:t>
    </dgm:pt>
    <dgm:pt modelId="{20D7D15C-A75D-46E7-A49C-9B3B4E35FF7A}" type="sibTrans" cxnId="{5DAAB491-ECA5-4420-80A9-40179CBD44CC}">
      <dgm:prSet/>
      <dgm:spPr/>
      <dgm:t>
        <a:bodyPr/>
        <a:lstStyle/>
        <a:p>
          <a:endParaRPr lang="pt-BR"/>
        </a:p>
      </dgm:t>
    </dgm:pt>
    <dgm:pt modelId="{EE2EDA70-8316-4A04-BCE4-1C1BBE0094FF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GESTORES PÚBLICOS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43E098-2594-4D2D-A186-ED797FCEAA65}" type="parTrans" cxnId="{021D4EF9-8DF7-4CE2-B349-58304C20EEF8}">
      <dgm:prSet/>
      <dgm:spPr/>
      <dgm:t>
        <a:bodyPr/>
        <a:lstStyle/>
        <a:p>
          <a:endParaRPr lang="pt-BR"/>
        </a:p>
      </dgm:t>
    </dgm:pt>
    <dgm:pt modelId="{4BFD00F3-5221-4349-8827-F9D99BFF2816}" type="sibTrans" cxnId="{021D4EF9-8DF7-4CE2-B349-58304C20EEF8}">
      <dgm:prSet/>
      <dgm:spPr/>
      <dgm:t>
        <a:bodyPr/>
        <a:lstStyle/>
        <a:p>
          <a:endParaRPr lang="pt-BR"/>
        </a:p>
      </dgm:t>
    </dgm:pt>
    <dgm:pt modelId="{70668E43-2F6E-41EE-BE9B-9A73E26D4688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PUBLICAÇÕES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A53FCB-C946-4DE8-B84A-B9F47935BC15}" type="parTrans" cxnId="{D4F9FFAA-0850-4657-BF2F-209359DADC49}">
      <dgm:prSet/>
      <dgm:spPr/>
      <dgm:t>
        <a:bodyPr/>
        <a:lstStyle/>
        <a:p>
          <a:endParaRPr lang="pt-BR"/>
        </a:p>
      </dgm:t>
    </dgm:pt>
    <dgm:pt modelId="{895E6308-58AC-4DB8-9134-589DA689BA8A}" type="sibTrans" cxnId="{D4F9FFAA-0850-4657-BF2F-209359DADC49}">
      <dgm:prSet/>
      <dgm:spPr/>
      <dgm:t>
        <a:bodyPr/>
        <a:lstStyle/>
        <a:p>
          <a:endParaRPr lang="pt-BR"/>
        </a:p>
      </dgm:t>
    </dgm:pt>
    <dgm:pt modelId="{C1C6B8D0-2889-4E80-8567-63684FCFD53B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OUVIDORES / EQUIPE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E57E56-7AE3-4BB1-89D7-9C45290303DC}" type="parTrans" cxnId="{88128E33-A56A-414E-8B3C-4825436558CF}">
      <dgm:prSet/>
      <dgm:spPr/>
      <dgm:t>
        <a:bodyPr/>
        <a:lstStyle/>
        <a:p>
          <a:endParaRPr lang="pt-BR"/>
        </a:p>
      </dgm:t>
    </dgm:pt>
    <dgm:pt modelId="{34AA28B3-82AE-436B-B0F1-629A2B49E3E8}" type="sibTrans" cxnId="{88128E33-A56A-414E-8B3C-4825436558CF}">
      <dgm:prSet/>
      <dgm:spPr/>
      <dgm:t>
        <a:bodyPr/>
        <a:lstStyle/>
        <a:p>
          <a:endParaRPr lang="pt-BR"/>
        </a:p>
      </dgm:t>
    </dgm:pt>
    <dgm:pt modelId="{7D342021-E955-42EE-9811-4BD5AC4039C6}" type="pres">
      <dgm:prSet presAssocID="{FCD5E2C3-6074-4BAE-A334-3BD4F73A08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D60287F-ABCC-40F4-88D8-301EEFC18D4F}" type="pres">
      <dgm:prSet presAssocID="{8B8519F9-D1DB-493D-B7AE-815C365FDC45}" presName="root" presStyleCnt="0"/>
      <dgm:spPr/>
    </dgm:pt>
    <dgm:pt modelId="{3F70A1A9-33D9-47F1-97A0-57C9D85D6F16}" type="pres">
      <dgm:prSet presAssocID="{8B8519F9-D1DB-493D-B7AE-815C365FDC45}" presName="rootComposite" presStyleCnt="0"/>
      <dgm:spPr/>
    </dgm:pt>
    <dgm:pt modelId="{B1186852-2802-405C-A099-561188F1FB4B}" type="pres">
      <dgm:prSet presAssocID="{8B8519F9-D1DB-493D-B7AE-815C365FDC45}" presName="rootText" presStyleLbl="node1" presStyleIdx="0" presStyleCnt="1" custScaleX="418596" custLinFactNeighborX="203" custLinFactNeighborY="-389"/>
      <dgm:spPr/>
      <dgm:t>
        <a:bodyPr/>
        <a:lstStyle/>
        <a:p>
          <a:endParaRPr lang="pt-BR"/>
        </a:p>
      </dgm:t>
    </dgm:pt>
    <dgm:pt modelId="{36FE6335-1EA7-4C15-9052-E52612903AAA}" type="pres">
      <dgm:prSet presAssocID="{8B8519F9-D1DB-493D-B7AE-815C365FDC45}" presName="rootConnector" presStyleLbl="node1" presStyleIdx="0" presStyleCnt="1"/>
      <dgm:spPr/>
      <dgm:t>
        <a:bodyPr/>
        <a:lstStyle/>
        <a:p>
          <a:endParaRPr lang="pt-BR"/>
        </a:p>
      </dgm:t>
    </dgm:pt>
    <dgm:pt modelId="{70D54A35-F4FB-4ADC-AEEF-682ED13AE45F}" type="pres">
      <dgm:prSet presAssocID="{8B8519F9-D1DB-493D-B7AE-815C365FDC45}" presName="childShape" presStyleCnt="0"/>
      <dgm:spPr/>
    </dgm:pt>
    <dgm:pt modelId="{C818F656-A449-4DFC-97F0-42FDE6B0AE90}" type="pres">
      <dgm:prSet presAssocID="{3B1B22D4-80BB-401E-84AE-AF77A636A01B}" presName="Name13" presStyleLbl="parChTrans1D2" presStyleIdx="0" presStyleCnt="4"/>
      <dgm:spPr/>
      <dgm:t>
        <a:bodyPr/>
        <a:lstStyle/>
        <a:p>
          <a:endParaRPr lang="pt-BR"/>
        </a:p>
      </dgm:t>
    </dgm:pt>
    <dgm:pt modelId="{EB6E62B4-E590-4C1C-BA7A-19FB13BB3EE9}" type="pres">
      <dgm:prSet presAssocID="{5BF953C1-7769-463C-8F7D-97D998F57FAC}" presName="childText" presStyleLbl="bgAcc1" presStyleIdx="0" presStyleCnt="4" custScaleX="386908" custLinFactNeighborX="3251" custLinFactNeighborY="-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6B97E6-7F63-48EF-AABA-0C25FF517987}" type="pres">
      <dgm:prSet presAssocID="{69E57E56-7AE3-4BB1-89D7-9C45290303DC}" presName="Name13" presStyleLbl="parChTrans1D2" presStyleIdx="1" presStyleCnt="4"/>
      <dgm:spPr/>
      <dgm:t>
        <a:bodyPr/>
        <a:lstStyle/>
        <a:p>
          <a:endParaRPr lang="pt-BR"/>
        </a:p>
      </dgm:t>
    </dgm:pt>
    <dgm:pt modelId="{83B186E1-33F3-41AE-86E5-34C707BE9175}" type="pres">
      <dgm:prSet presAssocID="{C1C6B8D0-2889-4E80-8567-63684FCFD53B}" presName="childText" presStyleLbl="bgAcc1" presStyleIdx="1" presStyleCnt="4" custScaleX="3917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44C0E6-DD74-4963-BB94-6B8119876506}" type="pres">
      <dgm:prSet presAssocID="{2A43E098-2594-4D2D-A186-ED797FCEAA65}" presName="Name13" presStyleLbl="parChTrans1D2" presStyleIdx="2" presStyleCnt="4"/>
      <dgm:spPr/>
      <dgm:t>
        <a:bodyPr/>
        <a:lstStyle/>
        <a:p>
          <a:endParaRPr lang="pt-BR"/>
        </a:p>
      </dgm:t>
    </dgm:pt>
    <dgm:pt modelId="{0B215350-8989-4671-AC4D-F7C161DB6CAB}" type="pres">
      <dgm:prSet presAssocID="{EE2EDA70-8316-4A04-BCE4-1C1BBE0094FF}" presName="childText" presStyleLbl="bgAcc1" presStyleIdx="2" presStyleCnt="4" custScaleX="383963" custLinFactNeighborX="3251" custLinFactNeighborY="-15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AB7670-416A-4ABE-AB65-AD69307F0C40}" type="pres">
      <dgm:prSet presAssocID="{52A53FCB-C946-4DE8-B84A-B9F47935BC15}" presName="Name13" presStyleLbl="parChTrans1D2" presStyleIdx="3" presStyleCnt="4"/>
      <dgm:spPr/>
      <dgm:t>
        <a:bodyPr/>
        <a:lstStyle/>
        <a:p>
          <a:endParaRPr lang="pt-BR"/>
        </a:p>
      </dgm:t>
    </dgm:pt>
    <dgm:pt modelId="{2C3174F7-D7C1-46BA-9ABB-CF610AC23F8D}" type="pres">
      <dgm:prSet presAssocID="{70668E43-2F6E-41EE-BE9B-9A73E26D4688}" presName="childText" presStyleLbl="bgAcc1" presStyleIdx="3" presStyleCnt="4" custScaleX="3926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918EF1-3F90-4824-AB6C-639B24D7F1CD}" type="presOf" srcId="{8B8519F9-D1DB-493D-B7AE-815C365FDC45}" destId="{36FE6335-1EA7-4C15-9052-E52612903AAA}" srcOrd="1" destOrd="0" presId="urn:microsoft.com/office/officeart/2005/8/layout/hierarchy3"/>
    <dgm:cxn modelId="{435BC5A2-21AC-40DD-A620-66901E76CE2F}" type="presOf" srcId="{69E57E56-7AE3-4BB1-89D7-9C45290303DC}" destId="{C86B97E6-7F63-48EF-AABA-0C25FF517987}" srcOrd="0" destOrd="0" presId="urn:microsoft.com/office/officeart/2005/8/layout/hierarchy3"/>
    <dgm:cxn modelId="{C2A99ED8-4946-41A8-AE8E-162BA38A7372}" type="presOf" srcId="{52A53FCB-C946-4DE8-B84A-B9F47935BC15}" destId="{98AB7670-416A-4ABE-AB65-AD69307F0C40}" srcOrd="0" destOrd="0" presId="urn:microsoft.com/office/officeart/2005/8/layout/hierarchy3"/>
    <dgm:cxn modelId="{06CCDAA0-2A97-4613-8AC0-2F82FB6C94AF}" type="presOf" srcId="{70668E43-2F6E-41EE-BE9B-9A73E26D4688}" destId="{2C3174F7-D7C1-46BA-9ABB-CF610AC23F8D}" srcOrd="0" destOrd="0" presId="urn:microsoft.com/office/officeart/2005/8/layout/hierarchy3"/>
    <dgm:cxn modelId="{021D4EF9-8DF7-4CE2-B349-58304C20EEF8}" srcId="{8B8519F9-D1DB-493D-B7AE-815C365FDC45}" destId="{EE2EDA70-8316-4A04-BCE4-1C1BBE0094FF}" srcOrd="2" destOrd="0" parTransId="{2A43E098-2594-4D2D-A186-ED797FCEAA65}" sibTransId="{4BFD00F3-5221-4349-8827-F9D99BFF2816}"/>
    <dgm:cxn modelId="{B0A159A9-30F9-43ED-BCB3-45C259B24C62}" type="presOf" srcId="{EE2EDA70-8316-4A04-BCE4-1C1BBE0094FF}" destId="{0B215350-8989-4671-AC4D-F7C161DB6CAB}" srcOrd="0" destOrd="0" presId="urn:microsoft.com/office/officeart/2005/8/layout/hierarchy3"/>
    <dgm:cxn modelId="{BB7D9ABC-EC51-4872-81E9-9B04EB7D2904}" type="presOf" srcId="{3B1B22D4-80BB-401E-84AE-AF77A636A01B}" destId="{C818F656-A449-4DFC-97F0-42FDE6B0AE90}" srcOrd="0" destOrd="0" presId="urn:microsoft.com/office/officeart/2005/8/layout/hierarchy3"/>
    <dgm:cxn modelId="{927C3BA0-5871-4568-86E6-7E268FE7D7D7}" type="presOf" srcId="{2A43E098-2594-4D2D-A186-ED797FCEAA65}" destId="{CD44C0E6-DD74-4963-BB94-6B8119876506}" srcOrd="0" destOrd="0" presId="urn:microsoft.com/office/officeart/2005/8/layout/hierarchy3"/>
    <dgm:cxn modelId="{77CB695D-24EE-4EC9-B614-205FD62D6528}" type="presOf" srcId="{FCD5E2C3-6074-4BAE-A334-3BD4F73A08DE}" destId="{7D342021-E955-42EE-9811-4BD5AC4039C6}" srcOrd="0" destOrd="0" presId="urn:microsoft.com/office/officeart/2005/8/layout/hierarchy3"/>
    <dgm:cxn modelId="{D4F9FFAA-0850-4657-BF2F-209359DADC49}" srcId="{8B8519F9-D1DB-493D-B7AE-815C365FDC45}" destId="{70668E43-2F6E-41EE-BE9B-9A73E26D4688}" srcOrd="3" destOrd="0" parTransId="{52A53FCB-C946-4DE8-B84A-B9F47935BC15}" sibTransId="{895E6308-58AC-4DB8-9134-589DA689BA8A}"/>
    <dgm:cxn modelId="{98D9FE28-6104-4A94-A21D-0E28A37A924F}" type="presOf" srcId="{8B8519F9-D1DB-493D-B7AE-815C365FDC45}" destId="{B1186852-2802-405C-A099-561188F1FB4B}" srcOrd="0" destOrd="0" presId="urn:microsoft.com/office/officeart/2005/8/layout/hierarchy3"/>
    <dgm:cxn modelId="{B0F0B302-211C-46F2-92B6-7EDE8C9A7718}" type="presOf" srcId="{5BF953C1-7769-463C-8F7D-97D998F57FAC}" destId="{EB6E62B4-E590-4C1C-BA7A-19FB13BB3EE9}" srcOrd="0" destOrd="0" presId="urn:microsoft.com/office/officeart/2005/8/layout/hierarchy3"/>
    <dgm:cxn modelId="{2CC8880F-8836-45A9-AC93-7FEE16390CC7}" srcId="{FCD5E2C3-6074-4BAE-A334-3BD4F73A08DE}" destId="{8B8519F9-D1DB-493D-B7AE-815C365FDC45}" srcOrd="0" destOrd="0" parTransId="{DF3FFBA7-22E6-40E6-989C-71F8A9E77EC7}" sibTransId="{0E4B8C59-C100-4027-9884-3905CBB858EF}"/>
    <dgm:cxn modelId="{88128E33-A56A-414E-8B3C-4825436558CF}" srcId="{8B8519F9-D1DB-493D-B7AE-815C365FDC45}" destId="{C1C6B8D0-2889-4E80-8567-63684FCFD53B}" srcOrd="1" destOrd="0" parTransId="{69E57E56-7AE3-4BB1-89D7-9C45290303DC}" sibTransId="{34AA28B3-82AE-436B-B0F1-629A2B49E3E8}"/>
    <dgm:cxn modelId="{5DAAB491-ECA5-4420-80A9-40179CBD44CC}" srcId="{8B8519F9-D1DB-493D-B7AE-815C365FDC45}" destId="{5BF953C1-7769-463C-8F7D-97D998F57FAC}" srcOrd="0" destOrd="0" parTransId="{3B1B22D4-80BB-401E-84AE-AF77A636A01B}" sibTransId="{20D7D15C-A75D-46E7-A49C-9B3B4E35FF7A}"/>
    <dgm:cxn modelId="{04E175D0-643C-41D9-8624-0AB1F7259F45}" type="presOf" srcId="{C1C6B8D0-2889-4E80-8567-63684FCFD53B}" destId="{83B186E1-33F3-41AE-86E5-34C707BE9175}" srcOrd="0" destOrd="0" presId="urn:microsoft.com/office/officeart/2005/8/layout/hierarchy3"/>
    <dgm:cxn modelId="{FB394A6B-A428-4232-B5A1-19905F01CCB6}" type="presParOf" srcId="{7D342021-E955-42EE-9811-4BD5AC4039C6}" destId="{DD60287F-ABCC-40F4-88D8-301EEFC18D4F}" srcOrd="0" destOrd="0" presId="urn:microsoft.com/office/officeart/2005/8/layout/hierarchy3"/>
    <dgm:cxn modelId="{4ECDED7F-442F-41EB-9C3D-E4F52E19BDAE}" type="presParOf" srcId="{DD60287F-ABCC-40F4-88D8-301EEFC18D4F}" destId="{3F70A1A9-33D9-47F1-97A0-57C9D85D6F16}" srcOrd="0" destOrd="0" presId="urn:microsoft.com/office/officeart/2005/8/layout/hierarchy3"/>
    <dgm:cxn modelId="{D243FB92-F728-4AC2-B036-10863226E351}" type="presParOf" srcId="{3F70A1A9-33D9-47F1-97A0-57C9D85D6F16}" destId="{B1186852-2802-405C-A099-561188F1FB4B}" srcOrd="0" destOrd="0" presId="urn:microsoft.com/office/officeart/2005/8/layout/hierarchy3"/>
    <dgm:cxn modelId="{48E1A479-72E3-4DC6-9D51-1EA466A65974}" type="presParOf" srcId="{3F70A1A9-33D9-47F1-97A0-57C9D85D6F16}" destId="{36FE6335-1EA7-4C15-9052-E52612903AAA}" srcOrd="1" destOrd="0" presId="urn:microsoft.com/office/officeart/2005/8/layout/hierarchy3"/>
    <dgm:cxn modelId="{93D00981-F846-4E77-8790-035219688E3B}" type="presParOf" srcId="{DD60287F-ABCC-40F4-88D8-301EEFC18D4F}" destId="{70D54A35-F4FB-4ADC-AEEF-682ED13AE45F}" srcOrd="1" destOrd="0" presId="urn:microsoft.com/office/officeart/2005/8/layout/hierarchy3"/>
    <dgm:cxn modelId="{9E226731-3985-4A12-BD87-70BF000C5982}" type="presParOf" srcId="{70D54A35-F4FB-4ADC-AEEF-682ED13AE45F}" destId="{C818F656-A449-4DFC-97F0-42FDE6B0AE90}" srcOrd="0" destOrd="0" presId="urn:microsoft.com/office/officeart/2005/8/layout/hierarchy3"/>
    <dgm:cxn modelId="{7CD9E5EB-BD78-4153-901C-1CB37463416B}" type="presParOf" srcId="{70D54A35-F4FB-4ADC-AEEF-682ED13AE45F}" destId="{EB6E62B4-E590-4C1C-BA7A-19FB13BB3EE9}" srcOrd="1" destOrd="0" presId="urn:microsoft.com/office/officeart/2005/8/layout/hierarchy3"/>
    <dgm:cxn modelId="{72137495-FEA1-4D3C-BB64-5769E672B3FE}" type="presParOf" srcId="{70D54A35-F4FB-4ADC-AEEF-682ED13AE45F}" destId="{C86B97E6-7F63-48EF-AABA-0C25FF517987}" srcOrd="2" destOrd="0" presId="urn:microsoft.com/office/officeart/2005/8/layout/hierarchy3"/>
    <dgm:cxn modelId="{92B9A008-9410-4E3C-A78B-4BF5DFFB49AC}" type="presParOf" srcId="{70D54A35-F4FB-4ADC-AEEF-682ED13AE45F}" destId="{83B186E1-33F3-41AE-86E5-34C707BE9175}" srcOrd="3" destOrd="0" presId="urn:microsoft.com/office/officeart/2005/8/layout/hierarchy3"/>
    <dgm:cxn modelId="{E7DEE74D-CCCB-4A61-A337-319DF469D5C7}" type="presParOf" srcId="{70D54A35-F4FB-4ADC-AEEF-682ED13AE45F}" destId="{CD44C0E6-DD74-4963-BB94-6B8119876506}" srcOrd="4" destOrd="0" presId="urn:microsoft.com/office/officeart/2005/8/layout/hierarchy3"/>
    <dgm:cxn modelId="{8F1924E1-5B13-4C89-91A3-24BE12C2CBE4}" type="presParOf" srcId="{70D54A35-F4FB-4ADC-AEEF-682ED13AE45F}" destId="{0B215350-8989-4671-AC4D-F7C161DB6CAB}" srcOrd="5" destOrd="0" presId="urn:microsoft.com/office/officeart/2005/8/layout/hierarchy3"/>
    <dgm:cxn modelId="{0A5FD5F9-1155-4C3F-A9D3-4E9E03E0B218}" type="presParOf" srcId="{70D54A35-F4FB-4ADC-AEEF-682ED13AE45F}" destId="{98AB7670-416A-4ABE-AB65-AD69307F0C40}" srcOrd="6" destOrd="0" presId="urn:microsoft.com/office/officeart/2005/8/layout/hierarchy3"/>
    <dgm:cxn modelId="{C46C61F5-0D33-4040-8189-9B2EC042C284}" type="presParOf" srcId="{70D54A35-F4FB-4ADC-AEEF-682ED13AE45F}" destId="{2C3174F7-D7C1-46BA-9ABB-CF610AC23F8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2C0C0F-FDFD-495D-BDC1-B51550CAD7D8}" type="doc">
      <dgm:prSet loTypeId="urn:microsoft.com/office/officeart/2005/8/layout/radial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A5C8E11-C031-4016-A8ED-EB72922E790F}">
      <dgm:prSet phldrT="[Texto]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>
            <a:spcAft>
              <a:spcPts val="0"/>
            </a:spcAft>
          </a:pPr>
          <a:r>
            <a:rPr lang="pt-BR" b="1" dirty="0" smtClean="0"/>
            <a:t>OUVIDORIA </a:t>
          </a:r>
          <a:r>
            <a:rPr lang="pt-BR" b="1" dirty="0"/>
            <a:t>GERAL DO ESTADO</a:t>
          </a:r>
        </a:p>
      </dgm:t>
    </dgm:pt>
    <dgm:pt modelId="{19906BA3-4EC3-4453-908F-F44C283BF9D5}" type="parTrans" cxnId="{B6B74C2E-67E3-4C0D-8450-1A5FC2FE07BC}">
      <dgm:prSet/>
      <dgm:spPr/>
      <dgm:t>
        <a:bodyPr/>
        <a:lstStyle/>
        <a:p>
          <a:endParaRPr lang="pt-BR"/>
        </a:p>
      </dgm:t>
    </dgm:pt>
    <dgm:pt modelId="{89364FCE-FA84-4F00-BA66-16A59D0F0C18}" type="sibTrans" cxnId="{B6B74C2E-67E3-4C0D-8450-1A5FC2FE07BC}">
      <dgm:prSet/>
      <dgm:spPr/>
      <dgm:t>
        <a:bodyPr/>
        <a:lstStyle/>
        <a:p>
          <a:endParaRPr lang="pt-BR"/>
        </a:p>
      </dgm:t>
    </dgm:pt>
    <dgm:pt modelId="{255702E9-F19C-4A8A-83B5-9ACAE73AF37D}">
      <dgm:prSet phldrT="[Texto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 lIns="0" rIns="0"/>
        <a:lstStyle/>
        <a:p>
          <a:r>
            <a:rPr lang="pt-B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Ouvidorias Setoriais - Administração Indireta</a:t>
          </a:r>
        </a:p>
      </dgm:t>
    </dgm:pt>
    <dgm:pt modelId="{CD03831C-A511-45FC-86B0-72D110552E87}" type="parTrans" cxnId="{6964AEEE-DAF2-4764-8497-029B707B373E}">
      <dgm:prSet/>
      <dgm:spPr/>
      <dgm:t>
        <a:bodyPr/>
        <a:lstStyle/>
        <a:p>
          <a:endParaRPr lang="pt-BR"/>
        </a:p>
      </dgm:t>
    </dgm:pt>
    <dgm:pt modelId="{73A2D433-4668-439B-814A-62F8D027599C}" type="sibTrans" cxnId="{6964AEEE-DAF2-4764-8497-029B707B373E}">
      <dgm:prSet/>
      <dgm:spPr/>
      <dgm:t>
        <a:bodyPr/>
        <a:lstStyle/>
        <a:p>
          <a:endParaRPr lang="pt-BR"/>
        </a:p>
      </dgm:t>
    </dgm:pt>
    <dgm:pt modelId="{1CFD7DE1-9FD0-4270-9C4A-9F56070FBF62}">
      <dgm:prSet phldrT="[Texto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 lIns="0" rIns="0"/>
        <a:lstStyle/>
        <a:p>
          <a:r>
            <a:rPr lang="pt-B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Ouvidorias Setoriais - Administração Direta</a:t>
          </a:r>
        </a:p>
      </dgm:t>
    </dgm:pt>
    <dgm:pt modelId="{ACD65629-0139-4307-B630-FCC71CD69F01}" type="parTrans" cxnId="{CC7F1BBC-C919-4108-A4F5-FDB7F8E54BA5}">
      <dgm:prSet/>
      <dgm:spPr/>
      <dgm:t>
        <a:bodyPr/>
        <a:lstStyle/>
        <a:p>
          <a:endParaRPr lang="pt-BR"/>
        </a:p>
      </dgm:t>
    </dgm:pt>
    <dgm:pt modelId="{617CE454-5E71-4759-B2E1-AACBB6F77AEE}" type="sibTrans" cxnId="{CC7F1BBC-C919-4108-A4F5-FDB7F8E54BA5}">
      <dgm:prSet/>
      <dgm:spPr/>
      <dgm:t>
        <a:bodyPr/>
        <a:lstStyle/>
        <a:p>
          <a:endParaRPr lang="pt-BR"/>
        </a:p>
      </dgm:t>
    </dgm:pt>
    <dgm:pt modelId="{698758F2-AC67-4AAA-A745-E0DC1147160F}">
      <dgm:prSet phldrT="[Texto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pt-B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Ouvidores Setoriais</a:t>
          </a:r>
        </a:p>
      </dgm:t>
    </dgm:pt>
    <dgm:pt modelId="{0A03E648-614C-4DEE-8FAF-42A06148BFAE}" type="sibTrans" cxnId="{7670EFDB-CA84-4F08-A22F-947B27AA2D11}">
      <dgm:prSet/>
      <dgm:spPr/>
      <dgm:t>
        <a:bodyPr/>
        <a:lstStyle/>
        <a:p>
          <a:endParaRPr lang="pt-BR"/>
        </a:p>
      </dgm:t>
    </dgm:pt>
    <dgm:pt modelId="{797BAC50-3A20-443C-BDC7-1D2F32F53B1C}" type="parTrans" cxnId="{7670EFDB-CA84-4F08-A22F-947B27AA2D11}">
      <dgm:prSet/>
      <dgm:spPr/>
      <dgm:t>
        <a:bodyPr/>
        <a:lstStyle/>
        <a:p>
          <a:endParaRPr lang="pt-BR"/>
        </a:p>
      </dgm:t>
    </dgm:pt>
    <dgm:pt modelId="{2401FB79-DAC3-47AD-877E-1A6B18405FF1}" type="pres">
      <dgm:prSet presAssocID="{D92C0C0F-FDFD-495D-BDC1-B51550CAD7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0DEC63A-035C-4FB2-A862-F0DE495317E8}" type="pres">
      <dgm:prSet presAssocID="{2A5C8E11-C031-4016-A8ED-EB72922E790F}" presName="centerShape" presStyleLbl="node0" presStyleIdx="0" presStyleCnt="1" custLinFactNeighborX="296" custLinFactNeighborY="695"/>
      <dgm:spPr/>
      <dgm:t>
        <a:bodyPr/>
        <a:lstStyle/>
        <a:p>
          <a:endParaRPr lang="pt-BR"/>
        </a:p>
      </dgm:t>
    </dgm:pt>
    <dgm:pt modelId="{0485D3C8-7C12-4F8A-AB69-8A8A7D069650}" type="pres">
      <dgm:prSet presAssocID="{698758F2-AC67-4AAA-A745-E0DC1147160F}" presName="node" presStyleLbl="node1" presStyleIdx="0" presStyleCnt="3" custScaleX="116075" custScaleY="1091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78A327-E5B3-4490-980C-4A0E7FFECC9E}" type="pres">
      <dgm:prSet presAssocID="{698758F2-AC67-4AAA-A745-E0DC1147160F}" presName="dummy" presStyleCnt="0"/>
      <dgm:spPr/>
    </dgm:pt>
    <dgm:pt modelId="{573F7CFE-A040-447C-B3A2-421162D1B067}" type="pres">
      <dgm:prSet presAssocID="{0A03E648-614C-4DEE-8FAF-42A06148BFAE}" presName="sibTrans" presStyleLbl="sibTrans2D1" presStyleIdx="0" presStyleCnt="3"/>
      <dgm:spPr/>
      <dgm:t>
        <a:bodyPr/>
        <a:lstStyle/>
        <a:p>
          <a:endParaRPr lang="pt-BR"/>
        </a:p>
      </dgm:t>
    </dgm:pt>
    <dgm:pt modelId="{021E008F-40FE-41DE-BB3F-67E5FE66B592}" type="pres">
      <dgm:prSet presAssocID="{255702E9-F19C-4A8A-83B5-9ACAE73AF37D}" presName="node" presStyleLbl="node1" presStyleIdx="1" presStyleCnt="3" custScaleX="123447" custScaleY="1131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CE8ED7-8BD9-4C2D-BFC5-63DC66ED2101}" type="pres">
      <dgm:prSet presAssocID="{255702E9-F19C-4A8A-83B5-9ACAE73AF37D}" presName="dummy" presStyleCnt="0"/>
      <dgm:spPr/>
    </dgm:pt>
    <dgm:pt modelId="{79E390E2-DDC7-47B3-9B4D-4AB7FEA4392F}" type="pres">
      <dgm:prSet presAssocID="{73A2D433-4668-439B-814A-62F8D027599C}" presName="sibTrans" presStyleLbl="sibTrans2D1" presStyleIdx="1" presStyleCnt="3"/>
      <dgm:spPr/>
      <dgm:t>
        <a:bodyPr/>
        <a:lstStyle/>
        <a:p>
          <a:endParaRPr lang="pt-BR"/>
        </a:p>
      </dgm:t>
    </dgm:pt>
    <dgm:pt modelId="{B28745F4-7AC3-45CC-8071-F35023BCCB03}" type="pres">
      <dgm:prSet presAssocID="{1CFD7DE1-9FD0-4270-9C4A-9F56070FBF62}" presName="node" presStyleLbl="node1" presStyleIdx="2" presStyleCnt="3" custScaleX="123424" custScaleY="1175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CFDC8B-3958-4814-8754-0832B6E9C119}" type="pres">
      <dgm:prSet presAssocID="{1CFD7DE1-9FD0-4270-9C4A-9F56070FBF62}" presName="dummy" presStyleCnt="0"/>
      <dgm:spPr/>
    </dgm:pt>
    <dgm:pt modelId="{4640A678-9DD1-4AB1-BCB1-3692620A244D}" type="pres">
      <dgm:prSet presAssocID="{617CE454-5E71-4759-B2E1-AACBB6F77AEE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CC7F1BBC-C919-4108-A4F5-FDB7F8E54BA5}" srcId="{2A5C8E11-C031-4016-A8ED-EB72922E790F}" destId="{1CFD7DE1-9FD0-4270-9C4A-9F56070FBF62}" srcOrd="2" destOrd="0" parTransId="{ACD65629-0139-4307-B630-FCC71CD69F01}" sibTransId="{617CE454-5E71-4759-B2E1-AACBB6F77AEE}"/>
    <dgm:cxn modelId="{D8D7260E-F654-4A6E-B6A9-9FC24678EFC3}" type="presOf" srcId="{1CFD7DE1-9FD0-4270-9C4A-9F56070FBF62}" destId="{B28745F4-7AC3-45CC-8071-F35023BCCB03}" srcOrd="0" destOrd="0" presId="urn:microsoft.com/office/officeart/2005/8/layout/radial6"/>
    <dgm:cxn modelId="{2A643B7B-74FD-4DA6-9237-0D368B371826}" type="presOf" srcId="{617CE454-5E71-4759-B2E1-AACBB6F77AEE}" destId="{4640A678-9DD1-4AB1-BCB1-3692620A244D}" srcOrd="0" destOrd="0" presId="urn:microsoft.com/office/officeart/2005/8/layout/radial6"/>
    <dgm:cxn modelId="{5A523D00-E91E-4805-A4DB-3FF25A7758ED}" type="presOf" srcId="{698758F2-AC67-4AAA-A745-E0DC1147160F}" destId="{0485D3C8-7C12-4F8A-AB69-8A8A7D069650}" srcOrd="0" destOrd="0" presId="urn:microsoft.com/office/officeart/2005/8/layout/radial6"/>
    <dgm:cxn modelId="{864FD1FF-76EC-4754-A538-F3E08C0D73A2}" type="presOf" srcId="{73A2D433-4668-439B-814A-62F8D027599C}" destId="{79E390E2-DDC7-47B3-9B4D-4AB7FEA4392F}" srcOrd="0" destOrd="0" presId="urn:microsoft.com/office/officeart/2005/8/layout/radial6"/>
    <dgm:cxn modelId="{7670EFDB-CA84-4F08-A22F-947B27AA2D11}" srcId="{2A5C8E11-C031-4016-A8ED-EB72922E790F}" destId="{698758F2-AC67-4AAA-A745-E0DC1147160F}" srcOrd="0" destOrd="0" parTransId="{797BAC50-3A20-443C-BDC7-1D2F32F53B1C}" sibTransId="{0A03E648-614C-4DEE-8FAF-42A06148BFAE}"/>
    <dgm:cxn modelId="{5197376D-4018-46D9-955B-1BDB6B6E5687}" type="presOf" srcId="{2A5C8E11-C031-4016-A8ED-EB72922E790F}" destId="{D0DEC63A-035C-4FB2-A862-F0DE495317E8}" srcOrd="0" destOrd="0" presId="urn:microsoft.com/office/officeart/2005/8/layout/radial6"/>
    <dgm:cxn modelId="{A023D899-BBBC-4C18-9B4B-3667977C614E}" type="presOf" srcId="{255702E9-F19C-4A8A-83B5-9ACAE73AF37D}" destId="{021E008F-40FE-41DE-BB3F-67E5FE66B592}" srcOrd="0" destOrd="0" presId="urn:microsoft.com/office/officeart/2005/8/layout/radial6"/>
    <dgm:cxn modelId="{73545DE5-B6BF-43BE-A996-20DD53485216}" type="presOf" srcId="{0A03E648-614C-4DEE-8FAF-42A06148BFAE}" destId="{573F7CFE-A040-447C-B3A2-421162D1B067}" srcOrd="0" destOrd="0" presId="urn:microsoft.com/office/officeart/2005/8/layout/radial6"/>
    <dgm:cxn modelId="{B6B74C2E-67E3-4C0D-8450-1A5FC2FE07BC}" srcId="{D92C0C0F-FDFD-495D-BDC1-B51550CAD7D8}" destId="{2A5C8E11-C031-4016-A8ED-EB72922E790F}" srcOrd="0" destOrd="0" parTransId="{19906BA3-4EC3-4453-908F-F44C283BF9D5}" sibTransId="{89364FCE-FA84-4F00-BA66-16A59D0F0C18}"/>
    <dgm:cxn modelId="{6964AEEE-DAF2-4764-8497-029B707B373E}" srcId="{2A5C8E11-C031-4016-A8ED-EB72922E790F}" destId="{255702E9-F19C-4A8A-83B5-9ACAE73AF37D}" srcOrd="1" destOrd="0" parTransId="{CD03831C-A511-45FC-86B0-72D110552E87}" sibTransId="{73A2D433-4668-439B-814A-62F8D027599C}"/>
    <dgm:cxn modelId="{B04B722A-D752-4473-941D-0558B3E33962}" type="presOf" srcId="{D92C0C0F-FDFD-495D-BDC1-B51550CAD7D8}" destId="{2401FB79-DAC3-47AD-877E-1A6B18405FF1}" srcOrd="0" destOrd="0" presId="urn:microsoft.com/office/officeart/2005/8/layout/radial6"/>
    <dgm:cxn modelId="{35458502-9639-478D-8D4E-75C05A9A51FF}" type="presParOf" srcId="{2401FB79-DAC3-47AD-877E-1A6B18405FF1}" destId="{D0DEC63A-035C-4FB2-A862-F0DE495317E8}" srcOrd="0" destOrd="0" presId="urn:microsoft.com/office/officeart/2005/8/layout/radial6"/>
    <dgm:cxn modelId="{92DDB30D-407B-4B71-91F6-20EBEBD2FC4D}" type="presParOf" srcId="{2401FB79-DAC3-47AD-877E-1A6B18405FF1}" destId="{0485D3C8-7C12-4F8A-AB69-8A8A7D069650}" srcOrd="1" destOrd="0" presId="urn:microsoft.com/office/officeart/2005/8/layout/radial6"/>
    <dgm:cxn modelId="{945ABC7D-CE98-4AD1-9C88-3D5F5EB8BA50}" type="presParOf" srcId="{2401FB79-DAC3-47AD-877E-1A6B18405FF1}" destId="{CE78A327-E5B3-4490-980C-4A0E7FFECC9E}" srcOrd="2" destOrd="0" presId="urn:microsoft.com/office/officeart/2005/8/layout/radial6"/>
    <dgm:cxn modelId="{F50B2C14-7B5C-41CC-A0F9-D15E9A6BBF3C}" type="presParOf" srcId="{2401FB79-DAC3-47AD-877E-1A6B18405FF1}" destId="{573F7CFE-A040-447C-B3A2-421162D1B067}" srcOrd="3" destOrd="0" presId="urn:microsoft.com/office/officeart/2005/8/layout/radial6"/>
    <dgm:cxn modelId="{6660FF50-8647-4201-BF03-47EB8CB6B7A4}" type="presParOf" srcId="{2401FB79-DAC3-47AD-877E-1A6B18405FF1}" destId="{021E008F-40FE-41DE-BB3F-67E5FE66B592}" srcOrd="4" destOrd="0" presId="urn:microsoft.com/office/officeart/2005/8/layout/radial6"/>
    <dgm:cxn modelId="{D30CA22B-5151-4655-B288-6D41EFA191AA}" type="presParOf" srcId="{2401FB79-DAC3-47AD-877E-1A6B18405FF1}" destId="{5CCE8ED7-8BD9-4C2D-BFC5-63DC66ED2101}" srcOrd="5" destOrd="0" presId="urn:microsoft.com/office/officeart/2005/8/layout/radial6"/>
    <dgm:cxn modelId="{4012605E-7317-4D7A-AF85-2BE277C446DB}" type="presParOf" srcId="{2401FB79-DAC3-47AD-877E-1A6B18405FF1}" destId="{79E390E2-DDC7-47B3-9B4D-4AB7FEA4392F}" srcOrd="6" destOrd="0" presId="urn:microsoft.com/office/officeart/2005/8/layout/radial6"/>
    <dgm:cxn modelId="{2613FB1F-A13C-439C-A55B-B6534512B2D0}" type="presParOf" srcId="{2401FB79-DAC3-47AD-877E-1A6B18405FF1}" destId="{B28745F4-7AC3-45CC-8071-F35023BCCB03}" srcOrd="7" destOrd="0" presId="urn:microsoft.com/office/officeart/2005/8/layout/radial6"/>
    <dgm:cxn modelId="{4A10593E-3567-40B8-999D-8FA3DE01A544}" type="presParOf" srcId="{2401FB79-DAC3-47AD-877E-1A6B18405FF1}" destId="{60CFDC8B-3958-4814-8754-0832B6E9C119}" srcOrd="8" destOrd="0" presId="urn:microsoft.com/office/officeart/2005/8/layout/radial6"/>
    <dgm:cxn modelId="{3DCB0364-4824-4305-AD09-BA4E283F0154}" type="presParOf" srcId="{2401FB79-DAC3-47AD-877E-1A6B18405FF1}" destId="{4640A678-9DD1-4AB1-BCB1-3692620A244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662827-0442-4601-8E9F-F7B3E29DDE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9E11288-C88F-4478-A430-12B7C015BCC4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sz="2400" b="1" dirty="0" smtClean="0"/>
            <a:t>Monitoramento, atualização e melhoria</a:t>
          </a:r>
          <a:endParaRPr lang="pt-BR" sz="2400" dirty="0"/>
        </a:p>
      </dgm:t>
    </dgm:pt>
    <dgm:pt modelId="{6D550070-2E91-40B4-BBDE-C0DDC2A47AC1}" type="parTrans" cxnId="{34C91D9E-2C70-4E9E-8E8A-059ECDF0FAB0}">
      <dgm:prSet/>
      <dgm:spPr/>
      <dgm:t>
        <a:bodyPr/>
        <a:lstStyle/>
        <a:p>
          <a:endParaRPr lang="pt-BR"/>
        </a:p>
      </dgm:t>
    </dgm:pt>
    <dgm:pt modelId="{DF1C620F-2603-4F00-93E3-485ECC523B9C}" type="sibTrans" cxnId="{34C91D9E-2C70-4E9E-8E8A-059ECDF0FAB0}">
      <dgm:prSet/>
      <dgm:spPr/>
      <dgm:t>
        <a:bodyPr/>
        <a:lstStyle/>
        <a:p>
          <a:endParaRPr lang="pt-BR"/>
        </a:p>
      </dgm:t>
    </dgm:pt>
    <dgm:pt modelId="{F25695A6-3D3C-4872-93C5-97FD0276B1A5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sz="2400" b="1" dirty="0" smtClean="0"/>
            <a:t>Padronização de procedimentos </a:t>
          </a:r>
        </a:p>
      </dgm:t>
    </dgm:pt>
    <dgm:pt modelId="{0747EBC2-A0A4-45D2-AFC3-E157F258522A}" type="parTrans" cxnId="{DCFB3EB3-4EC4-40B1-8CA1-31BF1485BFAB}">
      <dgm:prSet/>
      <dgm:spPr/>
      <dgm:t>
        <a:bodyPr/>
        <a:lstStyle/>
        <a:p>
          <a:endParaRPr lang="pt-BR"/>
        </a:p>
      </dgm:t>
    </dgm:pt>
    <dgm:pt modelId="{64D6C652-BA1D-4A92-98C4-73CEFDB046D8}" type="sibTrans" cxnId="{DCFB3EB3-4EC4-40B1-8CA1-31BF1485BFAB}">
      <dgm:prSet/>
      <dgm:spPr/>
      <dgm:t>
        <a:bodyPr/>
        <a:lstStyle/>
        <a:p>
          <a:endParaRPr lang="pt-BR"/>
        </a:p>
      </dgm:t>
    </dgm:pt>
    <dgm:pt modelId="{FB111D54-0DB7-4CC8-91F1-1D078A051710}">
      <dgm:prSet custT="1"/>
      <dgm:spPr/>
      <dgm:t>
        <a:bodyPr/>
        <a:lstStyle/>
        <a:p>
          <a:r>
            <a:rPr lang="pt-BR" sz="2400" b="1" dirty="0" smtClean="0"/>
            <a:t>Comunicação e treinamento</a:t>
          </a:r>
          <a:endParaRPr lang="pt-BR" sz="2400" dirty="0"/>
        </a:p>
      </dgm:t>
    </dgm:pt>
    <dgm:pt modelId="{8FB4C146-849C-4AF9-9054-56C608BCB07E}" type="parTrans" cxnId="{DFCF49D9-9BD0-43F5-AEA0-3065337EDE9E}">
      <dgm:prSet/>
      <dgm:spPr/>
      <dgm:t>
        <a:bodyPr/>
        <a:lstStyle/>
        <a:p>
          <a:endParaRPr lang="pt-BR"/>
        </a:p>
      </dgm:t>
    </dgm:pt>
    <dgm:pt modelId="{5CC7A3A3-B581-44AD-A33A-C73D845C05A4}" type="sibTrans" cxnId="{DFCF49D9-9BD0-43F5-AEA0-3065337EDE9E}">
      <dgm:prSet/>
      <dgm:spPr/>
      <dgm:t>
        <a:bodyPr/>
        <a:lstStyle/>
        <a:p>
          <a:endParaRPr lang="pt-BR"/>
        </a:p>
      </dgm:t>
    </dgm:pt>
    <dgm:pt modelId="{BD35CE08-DE59-41F4-AFCF-FF8764565280}" type="pres">
      <dgm:prSet presAssocID="{5C662827-0442-4601-8E9F-F7B3E29DDE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E287E8-18C3-4427-87E6-03F3F81FDCA3}" type="pres">
      <dgm:prSet presAssocID="{5C662827-0442-4601-8E9F-F7B3E29DDE87}" presName="dummyMaxCanvas" presStyleCnt="0">
        <dgm:presLayoutVars/>
      </dgm:prSet>
      <dgm:spPr/>
    </dgm:pt>
    <dgm:pt modelId="{7FC33926-9896-4F21-8DE6-472310D9B67B}" type="pres">
      <dgm:prSet presAssocID="{5C662827-0442-4601-8E9F-F7B3E29DDE87}" presName="ThreeNodes_1" presStyleLbl="node1" presStyleIdx="0" presStyleCnt="3" custScaleY="728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958B81-1EF7-4DD0-91E8-413A29857949}" type="pres">
      <dgm:prSet presAssocID="{5C662827-0442-4601-8E9F-F7B3E29DDE87}" presName="ThreeNodes_2" presStyleLbl="node1" presStyleIdx="1" presStyleCnt="3" custScaleY="728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2CD6F0-E82A-4745-8B34-FC15DF7BEA36}" type="pres">
      <dgm:prSet presAssocID="{5C662827-0442-4601-8E9F-F7B3E29DDE87}" presName="ThreeNodes_3" presStyleLbl="node1" presStyleIdx="2" presStyleCnt="3" custScaleY="728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462044-13E8-46B9-995A-B4E1CF809C96}" type="pres">
      <dgm:prSet presAssocID="{5C662827-0442-4601-8E9F-F7B3E29DDE8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EBE88C-8E4F-4FD0-8EB4-62E31E2650F0}" type="pres">
      <dgm:prSet presAssocID="{5C662827-0442-4601-8E9F-F7B3E29DDE8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C75DBF-4C97-4050-A162-23C3D4539166}" type="pres">
      <dgm:prSet presAssocID="{5C662827-0442-4601-8E9F-F7B3E29DDE8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B7344E-13A7-415C-8380-976E337B4BD1}" type="pres">
      <dgm:prSet presAssocID="{5C662827-0442-4601-8E9F-F7B3E29DDE8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EB7ED5-DFA3-4AA6-84D3-5529630DAB87}" type="pres">
      <dgm:prSet presAssocID="{5C662827-0442-4601-8E9F-F7B3E29DDE8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CE5F52-9DCC-418C-9E3D-D96FCF7302C5}" type="presOf" srcId="{F25695A6-3D3C-4872-93C5-97FD0276B1A5}" destId="{7FC33926-9896-4F21-8DE6-472310D9B67B}" srcOrd="0" destOrd="0" presId="urn:microsoft.com/office/officeart/2005/8/layout/vProcess5"/>
    <dgm:cxn modelId="{E0D4231E-83C4-4DAE-B1C9-50030A11323A}" type="presOf" srcId="{F25695A6-3D3C-4872-93C5-97FD0276B1A5}" destId="{5EC75DBF-4C97-4050-A162-23C3D4539166}" srcOrd="1" destOrd="0" presId="urn:microsoft.com/office/officeart/2005/8/layout/vProcess5"/>
    <dgm:cxn modelId="{FD3412B5-818A-453D-9393-3FC40F7FE179}" type="presOf" srcId="{5CC7A3A3-B581-44AD-A33A-C73D845C05A4}" destId="{32EBE88C-8E4F-4FD0-8EB4-62E31E2650F0}" srcOrd="0" destOrd="0" presId="urn:microsoft.com/office/officeart/2005/8/layout/vProcess5"/>
    <dgm:cxn modelId="{34C91D9E-2C70-4E9E-8E8A-059ECDF0FAB0}" srcId="{5C662827-0442-4601-8E9F-F7B3E29DDE87}" destId="{A9E11288-C88F-4478-A430-12B7C015BCC4}" srcOrd="2" destOrd="0" parTransId="{6D550070-2E91-40B4-BBDE-C0DDC2A47AC1}" sibTransId="{DF1C620F-2603-4F00-93E3-485ECC523B9C}"/>
    <dgm:cxn modelId="{DFCF49D9-9BD0-43F5-AEA0-3065337EDE9E}" srcId="{5C662827-0442-4601-8E9F-F7B3E29DDE87}" destId="{FB111D54-0DB7-4CC8-91F1-1D078A051710}" srcOrd="1" destOrd="0" parTransId="{8FB4C146-849C-4AF9-9054-56C608BCB07E}" sibTransId="{5CC7A3A3-B581-44AD-A33A-C73D845C05A4}"/>
    <dgm:cxn modelId="{44F6C7EC-6E83-4355-8A30-EFCCCC017F14}" type="presOf" srcId="{A9E11288-C88F-4478-A430-12B7C015BCC4}" destId="{DE2CD6F0-E82A-4745-8B34-FC15DF7BEA36}" srcOrd="0" destOrd="0" presId="urn:microsoft.com/office/officeart/2005/8/layout/vProcess5"/>
    <dgm:cxn modelId="{06100494-A5AF-4D2B-B0C7-F1C4833A4ABC}" type="presOf" srcId="{64D6C652-BA1D-4A92-98C4-73CEFDB046D8}" destId="{DC462044-13E8-46B9-995A-B4E1CF809C96}" srcOrd="0" destOrd="0" presId="urn:microsoft.com/office/officeart/2005/8/layout/vProcess5"/>
    <dgm:cxn modelId="{DCFB3EB3-4EC4-40B1-8CA1-31BF1485BFAB}" srcId="{5C662827-0442-4601-8E9F-F7B3E29DDE87}" destId="{F25695A6-3D3C-4872-93C5-97FD0276B1A5}" srcOrd="0" destOrd="0" parTransId="{0747EBC2-A0A4-45D2-AFC3-E157F258522A}" sibTransId="{64D6C652-BA1D-4A92-98C4-73CEFDB046D8}"/>
    <dgm:cxn modelId="{637D08FE-BC62-463B-9DE2-A2563052A918}" type="presOf" srcId="{FB111D54-0DB7-4CC8-91F1-1D078A051710}" destId="{56958B81-1EF7-4DD0-91E8-413A29857949}" srcOrd="0" destOrd="0" presId="urn:microsoft.com/office/officeart/2005/8/layout/vProcess5"/>
    <dgm:cxn modelId="{D44592C7-0ECE-461B-9D27-6B6E4A8134F1}" type="presOf" srcId="{5C662827-0442-4601-8E9F-F7B3E29DDE87}" destId="{BD35CE08-DE59-41F4-AFCF-FF8764565280}" srcOrd="0" destOrd="0" presId="urn:microsoft.com/office/officeart/2005/8/layout/vProcess5"/>
    <dgm:cxn modelId="{82D55332-975C-4B37-BD37-1ECCD42AEF15}" type="presOf" srcId="{FB111D54-0DB7-4CC8-91F1-1D078A051710}" destId="{EEB7344E-13A7-415C-8380-976E337B4BD1}" srcOrd="1" destOrd="0" presId="urn:microsoft.com/office/officeart/2005/8/layout/vProcess5"/>
    <dgm:cxn modelId="{ADD0F763-18AE-4A70-81CF-D90F9A1D12D5}" type="presOf" srcId="{A9E11288-C88F-4478-A430-12B7C015BCC4}" destId="{ABEB7ED5-DFA3-4AA6-84D3-5529630DAB87}" srcOrd="1" destOrd="0" presId="urn:microsoft.com/office/officeart/2005/8/layout/vProcess5"/>
    <dgm:cxn modelId="{38190C38-706A-474F-9A4E-758E35B24DC6}" type="presParOf" srcId="{BD35CE08-DE59-41F4-AFCF-FF8764565280}" destId="{FBE287E8-18C3-4427-87E6-03F3F81FDCA3}" srcOrd="0" destOrd="0" presId="urn:microsoft.com/office/officeart/2005/8/layout/vProcess5"/>
    <dgm:cxn modelId="{3FB8AED2-EE30-48A2-B75A-EBF07835C351}" type="presParOf" srcId="{BD35CE08-DE59-41F4-AFCF-FF8764565280}" destId="{7FC33926-9896-4F21-8DE6-472310D9B67B}" srcOrd="1" destOrd="0" presId="urn:microsoft.com/office/officeart/2005/8/layout/vProcess5"/>
    <dgm:cxn modelId="{F7C09686-C30A-4602-8E88-A646A8745D4C}" type="presParOf" srcId="{BD35CE08-DE59-41F4-AFCF-FF8764565280}" destId="{56958B81-1EF7-4DD0-91E8-413A29857949}" srcOrd="2" destOrd="0" presId="urn:microsoft.com/office/officeart/2005/8/layout/vProcess5"/>
    <dgm:cxn modelId="{FC917CF6-B45E-41BE-8C84-9CA4C1C343EC}" type="presParOf" srcId="{BD35CE08-DE59-41F4-AFCF-FF8764565280}" destId="{DE2CD6F0-E82A-4745-8B34-FC15DF7BEA36}" srcOrd="3" destOrd="0" presId="urn:microsoft.com/office/officeart/2005/8/layout/vProcess5"/>
    <dgm:cxn modelId="{F04F4C78-D23E-4BCF-96FC-C390762C129F}" type="presParOf" srcId="{BD35CE08-DE59-41F4-AFCF-FF8764565280}" destId="{DC462044-13E8-46B9-995A-B4E1CF809C96}" srcOrd="4" destOrd="0" presId="urn:microsoft.com/office/officeart/2005/8/layout/vProcess5"/>
    <dgm:cxn modelId="{8E0B20B7-9013-4193-A43D-3063BEBA5002}" type="presParOf" srcId="{BD35CE08-DE59-41F4-AFCF-FF8764565280}" destId="{32EBE88C-8E4F-4FD0-8EB4-62E31E2650F0}" srcOrd="5" destOrd="0" presId="urn:microsoft.com/office/officeart/2005/8/layout/vProcess5"/>
    <dgm:cxn modelId="{D8661193-ABD3-48C4-B998-B8419051B6BA}" type="presParOf" srcId="{BD35CE08-DE59-41F4-AFCF-FF8764565280}" destId="{5EC75DBF-4C97-4050-A162-23C3D4539166}" srcOrd="6" destOrd="0" presId="urn:microsoft.com/office/officeart/2005/8/layout/vProcess5"/>
    <dgm:cxn modelId="{AE627418-A453-49A3-8240-633605D1EF36}" type="presParOf" srcId="{BD35CE08-DE59-41F4-AFCF-FF8764565280}" destId="{EEB7344E-13A7-415C-8380-976E337B4BD1}" srcOrd="7" destOrd="0" presId="urn:microsoft.com/office/officeart/2005/8/layout/vProcess5"/>
    <dgm:cxn modelId="{3F1F6251-695F-4B27-B58B-B419A8526C12}" type="presParOf" srcId="{BD35CE08-DE59-41F4-AFCF-FF8764565280}" destId="{ABEB7ED5-DFA3-4AA6-84D3-5529630DAB8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8224A0-7D43-4D37-9842-FE4AD38494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6200804-AD96-455B-A0BA-96623A7570F3}">
      <dgm:prSet phldrT="[Texto]"/>
      <dgm:spPr>
        <a:solidFill>
          <a:schemeClr val="accent1"/>
        </a:solidFill>
      </dgm:spPr>
      <dgm:t>
        <a:bodyPr/>
        <a:lstStyle/>
        <a:p>
          <a:r>
            <a:rPr lang="pt-BR" dirty="0" smtClean="0"/>
            <a:t>Ouvidoria Integrada ao Portal da Transparência</a:t>
          </a:r>
          <a:endParaRPr lang="pt-BR" dirty="0"/>
        </a:p>
      </dgm:t>
    </dgm:pt>
    <dgm:pt modelId="{6698FA8E-5EFD-4E34-9E7B-7AF4522C5763}" type="parTrans" cxnId="{963AA3B0-8A50-4C5A-AACE-DA050540755E}">
      <dgm:prSet/>
      <dgm:spPr/>
      <dgm:t>
        <a:bodyPr/>
        <a:lstStyle/>
        <a:p>
          <a:endParaRPr lang="pt-BR"/>
        </a:p>
      </dgm:t>
    </dgm:pt>
    <dgm:pt modelId="{6C050BB4-006C-4B3D-9233-4D58A379A3E0}" type="sibTrans" cxnId="{963AA3B0-8A50-4C5A-AACE-DA050540755E}">
      <dgm:prSet/>
      <dgm:spPr/>
      <dgm:t>
        <a:bodyPr/>
        <a:lstStyle/>
        <a:p>
          <a:endParaRPr lang="pt-BR"/>
        </a:p>
      </dgm:t>
    </dgm:pt>
    <dgm:pt modelId="{55E74295-9FD0-4C61-B782-81BEB73C890B}">
      <dgm:prSet phldrT="[Texto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pt-BR" dirty="0" smtClean="0"/>
            <a:t>2.Concepção</a:t>
          </a:r>
          <a:endParaRPr lang="pt-BR" dirty="0"/>
        </a:p>
      </dgm:t>
    </dgm:pt>
    <dgm:pt modelId="{ABF9B7D9-8E3A-468F-B492-58CB3FC345ED}" type="parTrans" cxnId="{3CAE2CEA-DD25-4FB6-9033-71B2BDBBE7CF}">
      <dgm:prSet/>
      <dgm:spPr/>
      <dgm:t>
        <a:bodyPr/>
        <a:lstStyle/>
        <a:p>
          <a:endParaRPr lang="pt-BR"/>
        </a:p>
      </dgm:t>
    </dgm:pt>
    <dgm:pt modelId="{EBCDDA19-217D-45CF-9D13-C8220E2C008A}" type="sibTrans" cxnId="{3CAE2CEA-DD25-4FB6-9033-71B2BDBBE7CF}">
      <dgm:prSet/>
      <dgm:spPr/>
      <dgm:t>
        <a:bodyPr/>
        <a:lstStyle/>
        <a:p>
          <a:endParaRPr lang="pt-BR"/>
        </a:p>
      </dgm:t>
    </dgm:pt>
    <dgm:pt modelId="{76485679-5AF7-4C14-8B0E-FF101D93A314}">
      <dgm:prSet phldrT="[Texto]"/>
      <dgm:spPr>
        <a:solidFill>
          <a:schemeClr val="accent1"/>
        </a:solidFill>
      </dgm:spPr>
      <dgm:t>
        <a:bodyPr/>
        <a:lstStyle/>
        <a:p>
          <a:r>
            <a:rPr lang="pt-BR" dirty="0" smtClean="0"/>
            <a:t>3.Aprovação</a:t>
          </a:r>
          <a:endParaRPr lang="pt-BR" dirty="0"/>
        </a:p>
      </dgm:t>
    </dgm:pt>
    <dgm:pt modelId="{E060551A-9D42-49F0-A1D0-80D648A39BD5}" type="parTrans" cxnId="{4312037D-2FB6-4C2A-B507-1DDFD59ECAB4}">
      <dgm:prSet/>
      <dgm:spPr/>
      <dgm:t>
        <a:bodyPr/>
        <a:lstStyle/>
        <a:p>
          <a:endParaRPr lang="pt-BR"/>
        </a:p>
      </dgm:t>
    </dgm:pt>
    <dgm:pt modelId="{B99057BE-4C3C-4FB6-A0C3-44D291E0BB8F}" type="sibTrans" cxnId="{4312037D-2FB6-4C2A-B507-1DDFD59ECAB4}">
      <dgm:prSet/>
      <dgm:spPr/>
      <dgm:t>
        <a:bodyPr/>
        <a:lstStyle/>
        <a:p>
          <a:endParaRPr lang="pt-BR"/>
        </a:p>
      </dgm:t>
    </dgm:pt>
    <dgm:pt modelId="{1AFBDCF5-E40D-448D-BAE4-F3C253146DDA}">
      <dgm:prSet phldrT="[Texto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pt-BR" dirty="0" smtClean="0"/>
            <a:t>4.Implantação</a:t>
          </a:r>
          <a:endParaRPr lang="pt-BR" dirty="0"/>
        </a:p>
      </dgm:t>
    </dgm:pt>
    <dgm:pt modelId="{2411F84E-2266-4055-BFBC-89D5DD7A538A}" type="parTrans" cxnId="{39A0596D-00D8-49C8-92D8-4E1839D98E21}">
      <dgm:prSet/>
      <dgm:spPr/>
      <dgm:t>
        <a:bodyPr/>
        <a:lstStyle/>
        <a:p>
          <a:endParaRPr lang="pt-BR"/>
        </a:p>
      </dgm:t>
    </dgm:pt>
    <dgm:pt modelId="{EF307220-F946-4BB8-A4B8-462E8B0F9C37}" type="sibTrans" cxnId="{39A0596D-00D8-49C8-92D8-4E1839D98E21}">
      <dgm:prSet/>
      <dgm:spPr/>
      <dgm:t>
        <a:bodyPr/>
        <a:lstStyle/>
        <a:p>
          <a:endParaRPr lang="pt-BR"/>
        </a:p>
      </dgm:t>
    </dgm:pt>
    <dgm:pt modelId="{3475E6E5-BF72-4052-8F08-1F717C734676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pt-BR" dirty="0" smtClean="0"/>
            <a:t>1.Iniciação</a:t>
          </a:r>
          <a:endParaRPr lang="pt-BR" dirty="0"/>
        </a:p>
      </dgm:t>
    </dgm:pt>
    <dgm:pt modelId="{B6005203-CD32-4E28-8633-97B2734798EF}" type="parTrans" cxnId="{5F3625EC-DEC1-439A-AF0C-A8E73C356300}">
      <dgm:prSet/>
      <dgm:spPr/>
      <dgm:t>
        <a:bodyPr/>
        <a:lstStyle/>
        <a:p>
          <a:endParaRPr lang="pt-BR"/>
        </a:p>
      </dgm:t>
    </dgm:pt>
    <dgm:pt modelId="{030D512D-BF92-47EA-8D94-0DA0F878AA76}" type="sibTrans" cxnId="{5F3625EC-DEC1-439A-AF0C-A8E73C356300}">
      <dgm:prSet/>
      <dgm:spPr/>
      <dgm:t>
        <a:bodyPr/>
        <a:lstStyle/>
        <a:p>
          <a:endParaRPr lang="pt-BR"/>
        </a:p>
      </dgm:t>
    </dgm:pt>
    <dgm:pt modelId="{C9E5F9D0-D62C-4D2E-A6B9-8D4B7D4DBAAF}">
      <dgm:prSet/>
      <dgm:spPr/>
      <dgm:t>
        <a:bodyPr/>
        <a:lstStyle/>
        <a:p>
          <a:pPr algn="l"/>
          <a:r>
            <a:rPr lang="pt-BR" dirty="0" smtClean="0"/>
            <a:t>- Executivo e          Legislativo</a:t>
          </a:r>
          <a:endParaRPr lang="pt-BR" dirty="0"/>
        </a:p>
      </dgm:t>
    </dgm:pt>
    <dgm:pt modelId="{175434E9-AB67-46D8-9564-C9D3331299E3}" type="parTrans" cxnId="{09057BE7-C590-47CA-BD61-6CE0FD466B9F}">
      <dgm:prSet/>
      <dgm:spPr/>
      <dgm:t>
        <a:bodyPr/>
        <a:lstStyle/>
        <a:p>
          <a:endParaRPr lang="pt-BR"/>
        </a:p>
      </dgm:t>
    </dgm:pt>
    <dgm:pt modelId="{97B34F7E-3BD3-4BA6-980C-36F7AE03F316}" type="sibTrans" cxnId="{09057BE7-C590-47CA-BD61-6CE0FD466B9F}">
      <dgm:prSet/>
      <dgm:spPr/>
      <dgm:t>
        <a:bodyPr/>
        <a:lstStyle/>
        <a:p>
          <a:endParaRPr lang="pt-BR"/>
        </a:p>
      </dgm:t>
    </dgm:pt>
    <dgm:pt modelId="{AE6A36C3-596D-45D1-A476-77AFFEB6700C}" type="pres">
      <dgm:prSet presAssocID="{168224A0-7D43-4D37-9842-FE4AD38494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923071C-9B1F-4A65-B901-51911A5858E4}" type="pres">
      <dgm:prSet presAssocID="{B6200804-AD96-455B-A0BA-96623A7570F3}" presName="hierRoot1" presStyleCnt="0">
        <dgm:presLayoutVars>
          <dgm:hierBranch val="init"/>
        </dgm:presLayoutVars>
      </dgm:prSet>
      <dgm:spPr/>
    </dgm:pt>
    <dgm:pt modelId="{3016F574-CDBB-47C9-815E-71B22FCD2A75}" type="pres">
      <dgm:prSet presAssocID="{B6200804-AD96-455B-A0BA-96623A7570F3}" presName="rootComposite1" presStyleCnt="0"/>
      <dgm:spPr/>
    </dgm:pt>
    <dgm:pt modelId="{89A68577-3059-461B-A298-1703001C929A}" type="pres">
      <dgm:prSet presAssocID="{B6200804-AD96-455B-A0BA-96623A7570F3}" presName="rootText1" presStyleLbl="node0" presStyleIdx="0" presStyleCnt="1" custScaleX="1247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DFBB24B-3F68-4C99-9F2F-569DE7958934}" type="pres">
      <dgm:prSet presAssocID="{B6200804-AD96-455B-A0BA-96623A7570F3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F2B6274-001C-4C31-AF31-2E88FFDDDF52}" type="pres">
      <dgm:prSet presAssocID="{B6200804-AD96-455B-A0BA-96623A7570F3}" presName="hierChild2" presStyleCnt="0"/>
      <dgm:spPr/>
    </dgm:pt>
    <dgm:pt modelId="{FBE28D06-D3AF-44B6-B6DC-72E340A7DDFA}" type="pres">
      <dgm:prSet presAssocID="{B6005203-CD32-4E28-8633-97B2734798EF}" presName="Name37" presStyleLbl="parChTrans1D2" presStyleIdx="0" presStyleCnt="4"/>
      <dgm:spPr/>
      <dgm:t>
        <a:bodyPr/>
        <a:lstStyle/>
        <a:p>
          <a:endParaRPr lang="pt-BR"/>
        </a:p>
      </dgm:t>
    </dgm:pt>
    <dgm:pt modelId="{085621C0-6708-4D6F-A083-8C538D51A7A4}" type="pres">
      <dgm:prSet presAssocID="{3475E6E5-BF72-4052-8F08-1F717C734676}" presName="hierRoot2" presStyleCnt="0">
        <dgm:presLayoutVars>
          <dgm:hierBranch val="init"/>
        </dgm:presLayoutVars>
      </dgm:prSet>
      <dgm:spPr/>
    </dgm:pt>
    <dgm:pt modelId="{3E7289F9-4BC3-4480-A64D-226996560CD2}" type="pres">
      <dgm:prSet presAssocID="{3475E6E5-BF72-4052-8F08-1F717C734676}" presName="rootComposite" presStyleCnt="0"/>
      <dgm:spPr/>
    </dgm:pt>
    <dgm:pt modelId="{464A602C-5F04-44C8-922C-71C2F470D29B}" type="pres">
      <dgm:prSet presAssocID="{3475E6E5-BF72-4052-8F08-1F717C73467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741F42-CA03-4EF9-A219-A69131DF5568}" type="pres">
      <dgm:prSet presAssocID="{3475E6E5-BF72-4052-8F08-1F717C734676}" presName="rootConnector" presStyleLbl="node2" presStyleIdx="0" presStyleCnt="4"/>
      <dgm:spPr/>
      <dgm:t>
        <a:bodyPr/>
        <a:lstStyle/>
        <a:p>
          <a:endParaRPr lang="pt-BR"/>
        </a:p>
      </dgm:t>
    </dgm:pt>
    <dgm:pt modelId="{101F8B5E-A272-4A21-9B85-5E2A7DC39F05}" type="pres">
      <dgm:prSet presAssocID="{3475E6E5-BF72-4052-8F08-1F717C734676}" presName="hierChild4" presStyleCnt="0"/>
      <dgm:spPr/>
    </dgm:pt>
    <dgm:pt modelId="{A0866787-9A54-4DA0-99C2-58C2C823C8A8}" type="pres">
      <dgm:prSet presAssocID="{3475E6E5-BF72-4052-8F08-1F717C734676}" presName="hierChild5" presStyleCnt="0"/>
      <dgm:spPr/>
    </dgm:pt>
    <dgm:pt modelId="{09E4A824-F858-4A62-AE87-505BCD2B87B1}" type="pres">
      <dgm:prSet presAssocID="{ABF9B7D9-8E3A-468F-B492-58CB3FC345ED}" presName="Name37" presStyleLbl="parChTrans1D2" presStyleIdx="1" presStyleCnt="4"/>
      <dgm:spPr/>
      <dgm:t>
        <a:bodyPr/>
        <a:lstStyle/>
        <a:p>
          <a:endParaRPr lang="pt-BR"/>
        </a:p>
      </dgm:t>
    </dgm:pt>
    <dgm:pt modelId="{8DB37503-CDE3-4761-B8DA-8000F73845CA}" type="pres">
      <dgm:prSet presAssocID="{55E74295-9FD0-4C61-B782-81BEB73C890B}" presName="hierRoot2" presStyleCnt="0">
        <dgm:presLayoutVars>
          <dgm:hierBranch val="init"/>
        </dgm:presLayoutVars>
      </dgm:prSet>
      <dgm:spPr/>
    </dgm:pt>
    <dgm:pt modelId="{C4F8053A-885D-4256-8897-6359536CC86A}" type="pres">
      <dgm:prSet presAssocID="{55E74295-9FD0-4C61-B782-81BEB73C890B}" presName="rootComposite" presStyleCnt="0"/>
      <dgm:spPr/>
    </dgm:pt>
    <dgm:pt modelId="{EEDED142-D012-440A-A9F6-A8C48C5C08E5}" type="pres">
      <dgm:prSet presAssocID="{55E74295-9FD0-4C61-B782-81BEB73C890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005429-A8F6-430A-A855-7002F26B4490}" type="pres">
      <dgm:prSet presAssocID="{55E74295-9FD0-4C61-B782-81BEB73C890B}" presName="rootConnector" presStyleLbl="node2" presStyleIdx="1" presStyleCnt="4"/>
      <dgm:spPr/>
      <dgm:t>
        <a:bodyPr/>
        <a:lstStyle/>
        <a:p>
          <a:endParaRPr lang="pt-BR"/>
        </a:p>
      </dgm:t>
    </dgm:pt>
    <dgm:pt modelId="{F2CA3B08-9FD2-413A-BF7D-D98F750655D1}" type="pres">
      <dgm:prSet presAssocID="{55E74295-9FD0-4C61-B782-81BEB73C890B}" presName="hierChild4" presStyleCnt="0"/>
      <dgm:spPr/>
    </dgm:pt>
    <dgm:pt modelId="{DB04DCAD-13B9-4207-B1B4-E81952C77576}" type="pres">
      <dgm:prSet presAssocID="{55E74295-9FD0-4C61-B782-81BEB73C890B}" presName="hierChild5" presStyleCnt="0"/>
      <dgm:spPr/>
    </dgm:pt>
    <dgm:pt modelId="{D004C153-DBCA-405A-A50B-5EB17F26A0F2}" type="pres">
      <dgm:prSet presAssocID="{E060551A-9D42-49F0-A1D0-80D648A39BD5}" presName="Name37" presStyleLbl="parChTrans1D2" presStyleIdx="2" presStyleCnt="4"/>
      <dgm:spPr/>
      <dgm:t>
        <a:bodyPr/>
        <a:lstStyle/>
        <a:p>
          <a:endParaRPr lang="pt-BR"/>
        </a:p>
      </dgm:t>
    </dgm:pt>
    <dgm:pt modelId="{B599D942-FAA2-4F5E-8D5F-DA2BDA510274}" type="pres">
      <dgm:prSet presAssocID="{76485679-5AF7-4C14-8B0E-FF101D93A314}" presName="hierRoot2" presStyleCnt="0">
        <dgm:presLayoutVars>
          <dgm:hierBranch val="init"/>
        </dgm:presLayoutVars>
      </dgm:prSet>
      <dgm:spPr/>
    </dgm:pt>
    <dgm:pt modelId="{8363126E-A4C3-4DFE-81D2-3E54E5D330F8}" type="pres">
      <dgm:prSet presAssocID="{76485679-5AF7-4C14-8B0E-FF101D93A314}" presName="rootComposite" presStyleCnt="0"/>
      <dgm:spPr/>
    </dgm:pt>
    <dgm:pt modelId="{A71FF038-2052-4E47-B65A-C9BEC474BBF3}" type="pres">
      <dgm:prSet presAssocID="{76485679-5AF7-4C14-8B0E-FF101D93A31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24669B5-404A-4430-83C0-CF8C4DDB3FCD}" type="pres">
      <dgm:prSet presAssocID="{76485679-5AF7-4C14-8B0E-FF101D93A314}" presName="rootConnector" presStyleLbl="node2" presStyleIdx="2" presStyleCnt="4"/>
      <dgm:spPr/>
      <dgm:t>
        <a:bodyPr/>
        <a:lstStyle/>
        <a:p>
          <a:endParaRPr lang="pt-BR"/>
        </a:p>
      </dgm:t>
    </dgm:pt>
    <dgm:pt modelId="{247CDD77-1872-4033-B2E5-5087817DF90A}" type="pres">
      <dgm:prSet presAssocID="{76485679-5AF7-4C14-8B0E-FF101D93A314}" presName="hierChild4" presStyleCnt="0"/>
      <dgm:spPr/>
    </dgm:pt>
    <dgm:pt modelId="{AC1361C9-647A-4759-87A6-334BF571E2B3}" type="pres">
      <dgm:prSet presAssocID="{175434E9-AB67-46D8-9564-C9D3331299E3}" presName="Name37" presStyleLbl="parChTrans1D3" presStyleIdx="0" presStyleCnt="1"/>
      <dgm:spPr/>
      <dgm:t>
        <a:bodyPr/>
        <a:lstStyle/>
        <a:p>
          <a:endParaRPr lang="pt-BR"/>
        </a:p>
      </dgm:t>
    </dgm:pt>
    <dgm:pt modelId="{72D44E8B-D4B2-4147-A2ED-3363A6213CDF}" type="pres">
      <dgm:prSet presAssocID="{C9E5F9D0-D62C-4D2E-A6B9-8D4B7D4DBAAF}" presName="hierRoot2" presStyleCnt="0">
        <dgm:presLayoutVars>
          <dgm:hierBranch val="init"/>
        </dgm:presLayoutVars>
      </dgm:prSet>
      <dgm:spPr/>
    </dgm:pt>
    <dgm:pt modelId="{044A3A49-CF73-4EB0-AD85-FD639E14FC97}" type="pres">
      <dgm:prSet presAssocID="{C9E5F9D0-D62C-4D2E-A6B9-8D4B7D4DBAAF}" presName="rootComposite" presStyleCnt="0"/>
      <dgm:spPr/>
    </dgm:pt>
    <dgm:pt modelId="{85FB0FBC-B808-490D-9584-86A265675CED}" type="pres">
      <dgm:prSet presAssocID="{C9E5F9D0-D62C-4D2E-A6B9-8D4B7D4DBAA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54FB5A-29F8-4A68-A396-767E90A7AB15}" type="pres">
      <dgm:prSet presAssocID="{C9E5F9D0-D62C-4D2E-A6B9-8D4B7D4DBAAF}" presName="rootConnector" presStyleLbl="node3" presStyleIdx="0" presStyleCnt="1"/>
      <dgm:spPr/>
      <dgm:t>
        <a:bodyPr/>
        <a:lstStyle/>
        <a:p>
          <a:endParaRPr lang="pt-BR"/>
        </a:p>
      </dgm:t>
    </dgm:pt>
    <dgm:pt modelId="{6027BD0E-DDB4-4BEF-B2BE-6C74CBC24A16}" type="pres">
      <dgm:prSet presAssocID="{C9E5F9D0-D62C-4D2E-A6B9-8D4B7D4DBAAF}" presName="hierChild4" presStyleCnt="0"/>
      <dgm:spPr/>
    </dgm:pt>
    <dgm:pt modelId="{546641FE-79E0-4D13-AE1C-858AD04475BB}" type="pres">
      <dgm:prSet presAssocID="{C9E5F9D0-D62C-4D2E-A6B9-8D4B7D4DBAAF}" presName="hierChild5" presStyleCnt="0"/>
      <dgm:spPr/>
    </dgm:pt>
    <dgm:pt modelId="{970F86F2-8D47-49B5-99A6-457D7BC64E28}" type="pres">
      <dgm:prSet presAssocID="{76485679-5AF7-4C14-8B0E-FF101D93A314}" presName="hierChild5" presStyleCnt="0"/>
      <dgm:spPr/>
    </dgm:pt>
    <dgm:pt modelId="{2C155255-2277-43E2-BD39-63B4FE6A5505}" type="pres">
      <dgm:prSet presAssocID="{2411F84E-2266-4055-BFBC-89D5DD7A538A}" presName="Name37" presStyleLbl="parChTrans1D2" presStyleIdx="3" presStyleCnt="4"/>
      <dgm:spPr/>
      <dgm:t>
        <a:bodyPr/>
        <a:lstStyle/>
        <a:p>
          <a:endParaRPr lang="pt-BR"/>
        </a:p>
      </dgm:t>
    </dgm:pt>
    <dgm:pt modelId="{663DB878-BA43-424F-85C0-D1AA7551A229}" type="pres">
      <dgm:prSet presAssocID="{1AFBDCF5-E40D-448D-BAE4-F3C253146DDA}" presName="hierRoot2" presStyleCnt="0">
        <dgm:presLayoutVars>
          <dgm:hierBranch val="init"/>
        </dgm:presLayoutVars>
      </dgm:prSet>
      <dgm:spPr/>
    </dgm:pt>
    <dgm:pt modelId="{A09092D8-D6B1-4EB9-8A57-4330E2EC9B0E}" type="pres">
      <dgm:prSet presAssocID="{1AFBDCF5-E40D-448D-BAE4-F3C253146DDA}" presName="rootComposite" presStyleCnt="0"/>
      <dgm:spPr/>
    </dgm:pt>
    <dgm:pt modelId="{AC175317-8F25-4B03-AC29-7C7EA79E17A1}" type="pres">
      <dgm:prSet presAssocID="{1AFBDCF5-E40D-448D-BAE4-F3C253146D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E85CDB0-DEC9-4977-B52F-5475080BCB91}" type="pres">
      <dgm:prSet presAssocID="{1AFBDCF5-E40D-448D-BAE4-F3C253146DDA}" presName="rootConnector" presStyleLbl="node2" presStyleIdx="3" presStyleCnt="4"/>
      <dgm:spPr/>
      <dgm:t>
        <a:bodyPr/>
        <a:lstStyle/>
        <a:p>
          <a:endParaRPr lang="pt-BR"/>
        </a:p>
      </dgm:t>
    </dgm:pt>
    <dgm:pt modelId="{95429EC6-C02E-48D6-9CDC-6504861551F6}" type="pres">
      <dgm:prSet presAssocID="{1AFBDCF5-E40D-448D-BAE4-F3C253146DDA}" presName="hierChild4" presStyleCnt="0"/>
      <dgm:spPr/>
    </dgm:pt>
    <dgm:pt modelId="{71B9B45E-3859-4FA1-9F57-CBF2A4C186CA}" type="pres">
      <dgm:prSet presAssocID="{1AFBDCF5-E40D-448D-BAE4-F3C253146DDA}" presName="hierChild5" presStyleCnt="0"/>
      <dgm:spPr/>
    </dgm:pt>
    <dgm:pt modelId="{1DCA28B5-ACDE-4850-8921-455B84B017FE}" type="pres">
      <dgm:prSet presAssocID="{B6200804-AD96-455B-A0BA-96623A7570F3}" presName="hierChild3" presStyleCnt="0"/>
      <dgm:spPr/>
    </dgm:pt>
  </dgm:ptLst>
  <dgm:cxnLst>
    <dgm:cxn modelId="{54C3D552-81FD-4721-821C-97FF95EBDF78}" type="presOf" srcId="{B6200804-AD96-455B-A0BA-96623A7570F3}" destId="{89A68577-3059-461B-A298-1703001C929A}" srcOrd="0" destOrd="0" presId="urn:microsoft.com/office/officeart/2005/8/layout/orgChart1"/>
    <dgm:cxn modelId="{89CB70BF-A591-43AB-9A1B-35D3FEB05DBB}" type="presOf" srcId="{3475E6E5-BF72-4052-8F08-1F717C734676}" destId="{DB741F42-CA03-4EF9-A219-A69131DF5568}" srcOrd="1" destOrd="0" presId="urn:microsoft.com/office/officeart/2005/8/layout/orgChart1"/>
    <dgm:cxn modelId="{450CB072-E973-480C-9DCC-B8F7287042BC}" type="presOf" srcId="{55E74295-9FD0-4C61-B782-81BEB73C890B}" destId="{C5005429-A8F6-430A-A855-7002F26B4490}" srcOrd="1" destOrd="0" presId="urn:microsoft.com/office/officeart/2005/8/layout/orgChart1"/>
    <dgm:cxn modelId="{4312037D-2FB6-4C2A-B507-1DDFD59ECAB4}" srcId="{B6200804-AD96-455B-A0BA-96623A7570F3}" destId="{76485679-5AF7-4C14-8B0E-FF101D93A314}" srcOrd="2" destOrd="0" parTransId="{E060551A-9D42-49F0-A1D0-80D648A39BD5}" sibTransId="{B99057BE-4C3C-4FB6-A0C3-44D291E0BB8F}"/>
    <dgm:cxn modelId="{0855A311-C3FE-45ED-B04A-4011CCDD01F5}" type="presOf" srcId="{2411F84E-2266-4055-BFBC-89D5DD7A538A}" destId="{2C155255-2277-43E2-BD39-63B4FE6A5505}" srcOrd="0" destOrd="0" presId="urn:microsoft.com/office/officeart/2005/8/layout/orgChart1"/>
    <dgm:cxn modelId="{963AA3B0-8A50-4C5A-AACE-DA050540755E}" srcId="{168224A0-7D43-4D37-9842-FE4AD384945D}" destId="{B6200804-AD96-455B-A0BA-96623A7570F3}" srcOrd="0" destOrd="0" parTransId="{6698FA8E-5EFD-4E34-9E7B-7AF4522C5763}" sibTransId="{6C050BB4-006C-4B3D-9233-4D58A379A3E0}"/>
    <dgm:cxn modelId="{B2045F07-7325-4103-B1E1-A8E04179CDB2}" type="presOf" srcId="{E060551A-9D42-49F0-A1D0-80D648A39BD5}" destId="{D004C153-DBCA-405A-A50B-5EB17F26A0F2}" srcOrd="0" destOrd="0" presId="urn:microsoft.com/office/officeart/2005/8/layout/orgChart1"/>
    <dgm:cxn modelId="{3CAE2CEA-DD25-4FB6-9033-71B2BDBBE7CF}" srcId="{B6200804-AD96-455B-A0BA-96623A7570F3}" destId="{55E74295-9FD0-4C61-B782-81BEB73C890B}" srcOrd="1" destOrd="0" parTransId="{ABF9B7D9-8E3A-468F-B492-58CB3FC345ED}" sibTransId="{EBCDDA19-217D-45CF-9D13-C8220E2C008A}"/>
    <dgm:cxn modelId="{09057BE7-C590-47CA-BD61-6CE0FD466B9F}" srcId="{76485679-5AF7-4C14-8B0E-FF101D93A314}" destId="{C9E5F9D0-D62C-4D2E-A6B9-8D4B7D4DBAAF}" srcOrd="0" destOrd="0" parTransId="{175434E9-AB67-46D8-9564-C9D3331299E3}" sibTransId="{97B34F7E-3BD3-4BA6-980C-36F7AE03F316}"/>
    <dgm:cxn modelId="{A6A3F4DE-979C-4D20-802B-40C1B99D4355}" type="presOf" srcId="{3475E6E5-BF72-4052-8F08-1F717C734676}" destId="{464A602C-5F04-44C8-922C-71C2F470D29B}" srcOrd="0" destOrd="0" presId="urn:microsoft.com/office/officeart/2005/8/layout/orgChart1"/>
    <dgm:cxn modelId="{6ADCA99A-D102-40E0-9810-05789E9B3475}" type="presOf" srcId="{55E74295-9FD0-4C61-B782-81BEB73C890B}" destId="{EEDED142-D012-440A-A9F6-A8C48C5C08E5}" srcOrd="0" destOrd="0" presId="urn:microsoft.com/office/officeart/2005/8/layout/orgChart1"/>
    <dgm:cxn modelId="{192671D2-D94E-4A39-9774-F704C0051FC8}" type="presOf" srcId="{175434E9-AB67-46D8-9564-C9D3331299E3}" destId="{AC1361C9-647A-4759-87A6-334BF571E2B3}" srcOrd="0" destOrd="0" presId="urn:microsoft.com/office/officeart/2005/8/layout/orgChart1"/>
    <dgm:cxn modelId="{CE275D0E-F74E-41D0-B27D-6BB4FEFA2771}" type="presOf" srcId="{B6005203-CD32-4E28-8633-97B2734798EF}" destId="{FBE28D06-D3AF-44B6-B6DC-72E340A7DDFA}" srcOrd="0" destOrd="0" presId="urn:microsoft.com/office/officeart/2005/8/layout/orgChart1"/>
    <dgm:cxn modelId="{1EF89320-EB27-4534-B6CA-BAA05FB8B246}" type="presOf" srcId="{ABF9B7D9-8E3A-468F-B492-58CB3FC345ED}" destId="{09E4A824-F858-4A62-AE87-505BCD2B87B1}" srcOrd="0" destOrd="0" presId="urn:microsoft.com/office/officeart/2005/8/layout/orgChart1"/>
    <dgm:cxn modelId="{CC18520C-59EC-4427-9ECA-88EC05585F3F}" type="presOf" srcId="{1AFBDCF5-E40D-448D-BAE4-F3C253146DDA}" destId="{AC175317-8F25-4B03-AC29-7C7EA79E17A1}" srcOrd="0" destOrd="0" presId="urn:microsoft.com/office/officeart/2005/8/layout/orgChart1"/>
    <dgm:cxn modelId="{C91983D2-A099-4911-BF09-083B9E12947C}" type="presOf" srcId="{76485679-5AF7-4C14-8B0E-FF101D93A314}" destId="{124669B5-404A-4430-83C0-CF8C4DDB3FCD}" srcOrd="1" destOrd="0" presId="urn:microsoft.com/office/officeart/2005/8/layout/orgChart1"/>
    <dgm:cxn modelId="{4FFB42F7-7929-49E7-A18C-D05C32220E1B}" type="presOf" srcId="{C9E5F9D0-D62C-4D2E-A6B9-8D4B7D4DBAAF}" destId="{DF54FB5A-29F8-4A68-A396-767E90A7AB15}" srcOrd="1" destOrd="0" presId="urn:microsoft.com/office/officeart/2005/8/layout/orgChart1"/>
    <dgm:cxn modelId="{5F3625EC-DEC1-439A-AF0C-A8E73C356300}" srcId="{B6200804-AD96-455B-A0BA-96623A7570F3}" destId="{3475E6E5-BF72-4052-8F08-1F717C734676}" srcOrd="0" destOrd="0" parTransId="{B6005203-CD32-4E28-8633-97B2734798EF}" sibTransId="{030D512D-BF92-47EA-8D94-0DA0F878AA76}"/>
    <dgm:cxn modelId="{37BF5EC7-A957-4A17-AD9F-0CC64D0ADAC0}" type="presOf" srcId="{1AFBDCF5-E40D-448D-BAE4-F3C253146DDA}" destId="{DE85CDB0-DEC9-4977-B52F-5475080BCB91}" srcOrd="1" destOrd="0" presId="urn:microsoft.com/office/officeart/2005/8/layout/orgChart1"/>
    <dgm:cxn modelId="{39A0596D-00D8-49C8-92D8-4E1839D98E21}" srcId="{B6200804-AD96-455B-A0BA-96623A7570F3}" destId="{1AFBDCF5-E40D-448D-BAE4-F3C253146DDA}" srcOrd="3" destOrd="0" parTransId="{2411F84E-2266-4055-BFBC-89D5DD7A538A}" sibTransId="{EF307220-F946-4BB8-A4B8-462E8B0F9C37}"/>
    <dgm:cxn modelId="{EBC368B8-A076-42CD-A59E-42E7F6B2ED58}" type="presOf" srcId="{B6200804-AD96-455B-A0BA-96623A7570F3}" destId="{ADFBB24B-3F68-4C99-9F2F-569DE7958934}" srcOrd="1" destOrd="0" presId="urn:microsoft.com/office/officeart/2005/8/layout/orgChart1"/>
    <dgm:cxn modelId="{B4EFAAC2-90FF-4183-AA06-0DED06E2CB15}" type="presOf" srcId="{168224A0-7D43-4D37-9842-FE4AD384945D}" destId="{AE6A36C3-596D-45D1-A476-77AFFEB6700C}" srcOrd="0" destOrd="0" presId="urn:microsoft.com/office/officeart/2005/8/layout/orgChart1"/>
    <dgm:cxn modelId="{005B1134-6C14-4E22-9C2D-358A97F18581}" type="presOf" srcId="{76485679-5AF7-4C14-8B0E-FF101D93A314}" destId="{A71FF038-2052-4E47-B65A-C9BEC474BBF3}" srcOrd="0" destOrd="0" presId="urn:microsoft.com/office/officeart/2005/8/layout/orgChart1"/>
    <dgm:cxn modelId="{12DBE820-C86E-4776-AFD3-38B5B7CDAA05}" type="presOf" srcId="{C9E5F9D0-D62C-4D2E-A6B9-8D4B7D4DBAAF}" destId="{85FB0FBC-B808-490D-9584-86A265675CED}" srcOrd="0" destOrd="0" presId="urn:microsoft.com/office/officeart/2005/8/layout/orgChart1"/>
    <dgm:cxn modelId="{C7FAF0A2-B41E-42AB-ACFC-FB2C7AB05ABD}" type="presParOf" srcId="{AE6A36C3-596D-45D1-A476-77AFFEB6700C}" destId="{0923071C-9B1F-4A65-B901-51911A5858E4}" srcOrd="0" destOrd="0" presId="urn:microsoft.com/office/officeart/2005/8/layout/orgChart1"/>
    <dgm:cxn modelId="{0BC7E287-E808-4204-9BC2-5DDA9CCC4835}" type="presParOf" srcId="{0923071C-9B1F-4A65-B901-51911A5858E4}" destId="{3016F574-CDBB-47C9-815E-71B22FCD2A75}" srcOrd="0" destOrd="0" presId="urn:microsoft.com/office/officeart/2005/8/layout/orgChart1"/>
    <dgm:cxn modelId="{DB695236-474D-4655-8BAA-6C8B36374693}" type="presParOf" srcId="{3016F574-CDBB-47C9-815E-71B22FCD2A75}" destId="{89A68577-3059-461B-A298-1703001C929A}" srcOrd="0" destOrd="0" presId="urn:microsoft.com/office/officeart/2005/8/layout/orgChart1"/>
    <dgm:cxn modelId="{4F4C1C01-F5BC-4047-98E5-001893ED9454}" type="presParOf" srcId="{3016F574-CDBB-47C9-815E-71B22FCD2A75}" destId="{ADFBB24B-3F68-4C99-9F2F-569DE7958934}" srcOrd="1" destOrd="0" presId="urn:microsoft.com/office/officeart/2005/8/layout/orgChart1"/>
    <dgm:cxn modelId="{98C76E6E-54DA-49AC-BEBC-BA42F8824B88}" type="presParOf" srcId="{0923071C-9B1F-4A65-B901-51911A5858E4}" destId="{4F2B6274-001C-4C31-AF31-2E88FFDDDF52}" srcOrd="1" destOrd="0" presId="urn:microsoft.com/office/officeart/2005/8/layout/orgChart1"/>
    <dgm:cxn modelId="{08789472-D718-4F32-9892-C55935E945E3}" type="presParOf" srcId="{4F2B6274-001C-4C31-AF31-2E88FFDDDF52}" destId="{FBE28D06-D3AF-44B6-B6DC-72E340A7DDFA}" srcOrd="0" destOrd="0" presId="urn:microsoft.com/office/officeart/2005/8/layout/orgChart1"/>
    <dgm:cxn modelId="{35D5C481-372E-4E0A-964F-1DF0D8E950B5}" type="presParOf" srcId="{4F2B6274-001C-4C31-AF31-2E88FFDDDF52}" destId="{085621C0-6708-4D6F-A083-8C538D51A7A4}" srcOrd="1" destOrd="0" presId="urn:microsoft.com/office/officeart/2005/8/layout/orgChart1"/>
    <dgm:cxn modelId="{04C298B7-D136-41E8-83B4-1E40799F2391}" type="presParOf" srcId="{085621C0-6708-4D6F-A083-8C538D51A7A4}" destId="{3E7289F9-4BC3-4480-A64D-226996560CD2}" srcOrd="0" destOrd="0" presId="urn:microsoft.com/office/officeart/2005/8/layout/orgChart1"/>
    <dgm:cxn modelId="{8997672F-1460-4556-9758-4BCCAC93EA67}" type="presParOf" srcId="{3E7289F9-4BC3-4480-A64D-226996560CD2}" destId="{464A602C-5F04-44C8-922C-71C2F470D29B}" srcOrd="0" destOrd="0" presId="urn:microsoft.com/office/officeart/2005/8/layout/orgChart1"/>
    <dgm:cxn modelId="{D9A258EA-7BA0-4845-A5E3-D5E5745302A3}" type="presParOf" srcId="{3E7289F9-4BC3-4480-A64D-226996560CD2}" destId="{DB741F42-CA03-4EF9-A219-A69131DF5568}" srcOrd="1" destOrd="0" presId="urn:microsoft.com/office/officeart/2005/8/layout/orgChart1"/>
    <dgm:cxn modelId="{7B840C3F-34A3-4F45-9368-97FDA040B5BE}" type="presParOf" srcId="{085621C0-6708-4D6F-A083-8C538D51A7A4}" destId="{101F8B5E-A272-4A21-9B85-5E2A7DC39F05}" srcOrd="1" destOrd="0" presId="urn:microsoft.com/office/officeart/2005/8/layout/orgChart1"/>
    <dgm:cxn modelId="{4F666BB2-2997-47A0-8F53-2DFD36E65A0C}" type="presParOf" srcId="{085621C0-6708-4D6F-A083-8C538D51A7A4}" destId="{A0866787-9A54-4DA0-99C2-58C2C823C8A8}" srcOrd="2" destOrd="0" presId="urn:microsoft.com/office/officeart/2005/8/layout/orgChart1"/>
    <dgm:cxn modelId="{D1732220-D4DD-46EA-9DF1-987F177DE467}" type="presParOf" srcId="{4F2B6274-001C-4C31-AF31-2E88FFDDDF52}" destId="{09E4A824-F858-4A62-AE87-505BCD2B87B1}" srcOrd="2" destOrd="0" presId="urn:microsoft.com/office/officeart/2005/8/layout/orgChart1"/>
    <dgm:cxn modelId="{E3E2DB4B-F2FD-4E72-96EB-F379260E9DAB}" type="presParOf" srcId="{4F2B6274-001C-4C31-AF31-2E88FFDDDF52}" destId="{8DB37503-CDE3-4761-B8DA-8000F73845CA}" srcOrd="3" destOrd="0" presId="urn:microsoft.com/office/officeart/2005/8/layout/orgChart1"/>
    <dgm:cxn modelId="{0C364FCC-816C-4778-82E9-A7CADE5B305F}" type="presParOf" srcId="{8DB37503-CDE3-4761-B8DA-8000F73845CA}" destId="{C4F8053A-885D-4256-8897-6359536CC86A}" srcOrd="0" destOrd="0" presId="urn:microsoft.com/office/officeart/2005/8/layout/orgChart1"/>
    <dgm:cxn modelId="{A49EDA75-6E2B-43D8-A26D-B2C2243608F5}" type="presParOf" srcId="{C4F8053A-885D-4256-8897-6359536CC86A}" destId="{EEDED142-D012-440A-A9F6-A8C48C5C08E5}" srcOrd="0" destOrd="0" presId="urn:microsoft.com/office/officeart/2005/8/layout/orgChart1"/>
    <dgm:cxn modelId="{3ACA8A69-7F71-4479-90D4-D8442CE64149}" type="presParOf" srcId="{C4F8053A-885D-4256-8897-6359536CC86A}" destId="{C5005429-A8F6-430A-A855-7002F26B4490}" srcOrd="1" destOrd="0" presId="urn:microsoft.com/office/officeart/2005/8/layout/orgChart1"/>
    <dgm:cxn modelId="{56C5E045-DF29-4ACD-AE92-0E6ACD6F7717}" type="presParOf" srcId="{8DB37503-CDE3-4761-B8DA-8000F73845CA}" destId="{F2CA3B08-9FD2-413A-BF7D-D98F750655D1}" srcOrd="1" destOrd="0" presId="urn:microsoft.com/office/officeart/2005/8/layout/orgChart1"/>
    <dgm:cxn modelId="{56449B97-D1DB-4705-8AF8-EC6B59A1484F}" type="presParOf" srcId="{8DB37503-CDE3-4761-B8DA-8000F73845CA}" destId="{DB04DCAD-13B9-4207-B1B4-E81952C77576}" srcOrd="2" destOrd="0" presId="urn:microsoft.com/office/officeart/2005/8/layout/orgChart1"/>
    <dgm:cxn modelId="{8B0AB0A3-7FA2-4487-83FD-34F749E5B48A}" type="presParOf" srcId="{4F2B6274-001C-4C31-AF31-2E88FFDDDF52}" destId="{D004C153-DBCA-405A-A50B-5EB17F26A0F2}" srcOrd="4" destOrd="0" presId="urn:microsoft.com/office/officeart/2005/8/layout/orgChart1"/>
    <dgm:cxn modelId="{3D5D9335-A0E4-462D-9A83-FC1E9BF86ED1}" type="presParOf" srcId="{4F2B6274-001C-4C31-AF31-2E88FFDDDF52}" destId="{B599D942-FAA2-4F5E-8D5F-DA2BDA510274}" srcOrd="5" destOrd="0" presId="urn:microsoft.com/office/officeart/2005/8/layout/orgChart1"/>
    <dgm:cxn modelId="{181118F6-29BE-4F4C-9EFD-E90322829386}" type="presParOf" srcId="{B599D942-FAA2-4F5E-8D5F-DA2BDA510274}" destId="{8363126E-A4C3-4DFE-81D2-3E54E5D330F8}" srcOrd="0" destOrd="0" presId="urn:microsoft.com/office/officeart/2005/8/layout/orgChart1"/>
    <dgm:cxn modelId="{23F2995F-5711-4221-BE9E-7CFF41074A51}" type="presParOf" srcId="{8363126E-A4C3-4DFE-81D2-3E54E5D330F8}" destId="{A71FF038-2052-4E47-B65A-C9BEC474BBF3}" srcOrd="0" destOrd="0" presId="urn:microsoft.com/office/officeart/2005/8/layout/orgChart1"/>
    <dgm:cxn modelId="{CD1E0580-8CDB-40A7-AA66-656FDBB3609A}" type="presParOf" srcId="{8363126E-A4C3-4DFE-81D2-3E54E5D330F8}" destId="{124669B5-404A-4430-83C0-CF8C4DDB3FCD}" srcOrd="1" destOrd="0" presId="urn:microsoft.com/office/officeart/2005/8/layout/orgChart1"/>
    <dgm:cxn modelId="{D5FC0886-3280-471F-9FD5-C1A6ED4967C9}" type="presParOf" srcId="{B599D942-FAA2-4F5E-8D5F-DA2BDA510274}" destId="{247CDD77-1872-4033-B2E5-5087817DF90A}" srcOrd="1" destOrd="0" presId="urn:microsoft.com/office/officeart/2005/8/layout/orgChart1"/>
    <dgm:cxn modelId="{DD7A9FAB-89BD-4877-BA68-5972330A92FA}" type="presParOf" srcId="{247CDD77-1872-4033-B2E5-5087817DF90A}" destId="{AC1361C9-647A-4759-87A6-334BF571E2B3}" srcOrd="0" destOrd="0" presId="urn:microsoft.com/office/officeart/2005/8/layout/orgChart1"/>
    <dgm:cxn modelId="{0357F66C-3565-4865-A61B-658037D0B810}" type="presParOf" srcId="{247CDD77-1872-4033-B2E5-5087817DF90A}" destId="{72D44E8B-D4B2-4147-A2ED-3363A6213CDF}" srcOrd="1" destOrd="0" presId="urn:microsoft.com/office/officeart/2005/8/layout/orgChart1"/>
    <dgm:cxn modelId="{EF689AB0-E769-4D6F-B1D0-B24B3FEB33DA}" type="presParOf" srcId="{72D44E8B-D4B2-4147-A2ED-3363A6213CDF}" destId="{044A3A49-CF73-4EB0-AD85-FD639E14FC97}" srcOrd="0" destOrd="0" presId="urn:microsoft.com/office/officeart/2005/8/layout/orgChart1"/>
    <dgm:cxn modelId="{6A3AA076-100D-4D88-9C34-8816ADAAAAE4}" type="presParOf" srcId="{044A3A49-CF73-4EB0-AD85-FD639E14FC97}" destId="{85FB0FBC-B808-490D-9584-86A265675CED}" srcOrd="0" destOrd="0" presId="urn:microsoft.com/office/officeart/2005/8/layout/orgChart1"/>
    <dgm:cxn modelId="{8FE3A3BA-BD9F-4829-B2F7-5EE41E8E21C8}" type="presParOf" srcId="{044A3A49-CF73-4EB0-AD85-FD639E14FC97}" destId="{DF54FB5A-29F8-4A68-A396-767E90A7AB15}" srcOrd="1" destOrd="0" presId="urn:microsoft.com/office/officeart/2005/8/layout/orgChart1"/>
    <dgm:cxn modelId="{8EDD9A5C-1711-4F53-9196-487D52693673}" type="presParOf" srcId="{72D44E8B-D4B2-4147-A2ED-3363A6213CDF}" destId="{6027BD0E-DDB4-4BEF-B2BE-6C74CBC24A16}" srcOrd="1" destOrd="0" presId="urn:microsoft.com/office/officeart/2005/8/layout/orgChart1"/>
    <dgm:cxn modelId="{7C341122-E952-4D18-AD23-F7C9E3FF3629}" type="presParOf" srcId="{72D44E8B-D4B2-4147-A2ED-3363A6213CDF}" destId="{546641FE-79E0-4D13-AE1C-858AD04475BB}" srcOrd="2" destOrd="0" presId="urn:microsoft.com/office/officeart/2005/8/layout/orgChart1"/>
    <dgm:cxn modelId="{16C95DE7-B67B-424B-9D4E-E4D20A0CA2F1}" type="presParOf" srcId="{B599D942-FAA2-4F5E-8D5F-DA2BDA510274}" destId="{970F86F2-8D47-49B5-99A6-457D7BC64E28}" srcOrd="2" destOrd="0" presId="urn:microsoft.com/office/officeart/2005/8/layout/orgChart1"/>
    <dgm:cxn modelId="{0A2A6301-265C-4212-9FCD-4FEFFEC9DA02}" type="presParOf" srcId="{4F2B6274-001C-4C31-AF31-2E88FFDDDF52}" destId="{2C155255-2277-43E2-BD39-63B4FE6A5505}" srcOrd="6" destOrd="0" presId="urn:microsoft.com/office/officeart/2005/8/layout/orgChart1"/>
    <dgm:cxn modelId="{1391B12D-808A-4F9D-8417-A3A40500B034}" type="presParOf" srcId="{4F2B6274-001C-4C31-AF31-2E88FFDDDF52}" destId="{663DB878-BA43-424F-85C0-D1AA7551A229}" srcOrd="7" destOrd="0" presId="urn:microsoft.com/office/officeart/2005/8/layout/orgChart1"/>
    <dgm:cxn modelId="{8143FEB1-AB0E-4FBA-A4DE-74FA8B53CDE5}" type="presParOf" srcId="{663DB878-BA43-424F-85C0-D1AA7551A229}" destId="{A09092D8-D6B1-4EB9-8A57-4330E2EC9B0E}" srcOrd="0" destOrd="0" presId="urn:microsoft.com/office/officeart/2005/8/layout/orgChart1"/>
    <dgm:cxn modelId="{E01EA8C4-F011-4094-85DB-4D6F0A6BF899}" type="presParOf" srcId="{A09092D8-D6B1-4EB9-8A57-4330E2EC9B0E}" destId="{AC175317-8F25-4B03-AC29-7C7EA79E17A1}" srcOrd="0" destOrd="0" presId="urn:microsoft.com/office/officeart/2005/8/layout/orgChart1"/>
    <dgm:cxn modelId="{CBAAF81F-8790-4B3E-938B-BA619E1CCED4}" type="presParOf" srcId="{A09092D8-D6B1-4EB9-8A57-4330E2EC9B0E}" destId="{DE85CDB0-DEC9-4977-B52F-5475080BCB91}" srcOrd="1" destOrd="0" presId="urn:microsoft.com/office/officeart/2005/8/layout/orgChart1"/>
    <dgm:cxn modelId="{A460D2D1-7FBB-4A93-ABE8-FAD26124A6EB}" type="presParOf" srcId="{663DB878-BA43-424F-85C0-D1AA7551A229}" destId="{95429EC6-C02E-48D6-9CDC-6504861551F6}" srcOrd="1" destOrd="0" presId="urn:microsoft.com/office/officeart/2005/8/layout/orgChart1"/>
    <dgm:cxn modelId="{C022A547-767C-46FD-8349-9B4D5F1051B1}" type="presParOf" srcId="{663DB878-BA43-424F-85C0-D1AA7551A229}" destId="{71B9B45E-3859-4FA1-9F57-CBF2A4C186CA}" srcOrd="2" destOrd="0" presId="urn:microsoft.com/office/officeart/2005/8/layout/orgChart1"/>
    <dgm:cxn modelId="{D95EDF13-535C-4C4E-AFE2-AB388392A183}" type="presParOf" srcId="{0923071C-9B1F-4A65-B901-51911A5858E4}" destId="{1DCA28B5-ACDE-4850-8921-455B84B017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C749FA-A4BD-42E7-A89F-C8408D852F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AA29075-E24D-4A90-BA13-287E85845F4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b="1" dirty="0" smtClean="0"/>
            <a:t>Nomeação da  Equipe</a:t>
          </a:r>
          <a:endParaRPr lang="pt-BR" sz="1800" b="1" dirty="0"/>
        </a:p>
      </dgm:t>
    </dgm:pt>
    <dgm:pt modelId="{504CCF16-FAD9-4445-A302-00DFD90624D1}" type="parTrans" cxnId="{A8CA7C32-4D49-46D2-B5C7-FF453EEDE3A8}">
      <dgm:prSet/>
      <dgm:spPr/>
      <dgm:t>
        <a:bodyPr/>
        <a:lstStyle/>
        <a:p>
          <a:endParaRPr lang="pt-BR"/>
        </a:p>
      </dgm:t>
    </dgm:pt>
    <dgm:pt modelId="{10C7DCC4-F74B-4F25-B74E-59BA6009DA9D}" type="sibTrans" cxnId="{A8CA7C32-4D49-46D2-B5C7-FF453EEDE3A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t-BR"/>
        </a:p>
      </dgm:t>
    </dgm:pt>
    <dgm:pt modelId="{CA14C532-6450-4849-9C70-3F0CFCC2AF7F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b="1" dirty="0" smtClean="0"/>
            <a:t>Normas e Padrões</a:t>
          </a:r>
          <a:endParaRPr lang="pt-BR" sz="1800" b="1" dirty="0"/>
        </a:p>
      </dgm:t>
    </dgm:pt>
    <dgm:pt modelId="{FE406318-2680-4665-8704-0264DFF4FB7C}" type="parTrans" cxnId="{5BBF8498-22D1-48D1-8355-664713F17979}">
      <dgm:prSet/>
      <dgm:spPr/>
      <dgm:t>
        <a:bodyPr/>
        <a:lstStyle/>
        <a:p>
          <a:endParaRPr lang="pt-BR"/>
        </a:p>
      </dgm:t>
    </dgm:pt>
    <dgm:pt modelId="{7A28A59F-1CC6-4E8D-BB99-49E753652924}" type="sibTrans" cxnId="{5BBF8498-22D1-48D1-8355-664713F1797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t-BR"/>
        </a:p>
      </dgm:t>
    </dgm:pt>
    <dgm:pt modelId="{2C4670EA-78CD-41E6-8282-E3F9B5BAAE2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b="1" dirty="0" smtClean="0"/>
            <a:t>Sistema e Rede de Ouvidoria</a:t>
          </a:r>
          <a:endParaRPr lang="pt-BR" sz="1800" b="1" dirty="0"/>
        </a:p>
      </dgm:t>
    </dgm:pt>
    <dgm:pt modelId="{E69C5A1E-383E-481B-AF6C-D09111BF4150}" type="parTrans" cxnId="{73F9125C-1C6F-48E9-808F-498FCC344A08}">
      <dgm:prSet/>
      <dgm:spPr/>
      <dgm:t>
        <a:bodyPr/>
        <a:lstStyle/>
        <a:p>
          <a:endParaRPr lang="pt-BR"/>
        </a:p>
      </dgm:t>
    </dgm:pt>
    <dgm:pt modelId="{E619DC9C-9006-4E1B-9A11-1B4B93C1E07D}" type="sibTrans" cxnId="{73F9125C-1C6F-48E9-808F-498FCC344A0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t-BR"/>
        </a:p>
      </dgm:t>
    </dgm:pt>
    <dgm:pt modelId="{3339387F-F061-4B54-AF91-841289F27F20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b="1" dirty="0" smtClean="0"/>
            <a:t>Campanhas de Divulgação e Educação</a:t>
          </a:r>
          <a:endParaRPr lang="pt-BR" sz="1800" b="1" dirty="0"/>
        </a:p>
      </dgm:t>
    </dgm:pt>
    <dgm:pt modelId="{AA5E237D-A1B8-4F21-83A8-82F366639EB3}" type="parTrans" cxnId="{CBB7CFE2-CD03-4DE0-AFE5-9F3C625C3656}">
      <dgm:prSet/>
      <dgm:spPr/>
      <dgm:t>
        <a:bodyPr/>
        <a:lstStyle/>
        <a:p>
          <a:endParaRPr lang="pt-BR"/>
        </a:p>
      </dgm:t>
    </dgm:pt>
    <dgm:pt modelId="{213A967F-883F-4381-908F-E80F0E9C9229}" type="sibTrans" cxnId="{CBB7CFE2-CD03-4DE0-AFE5-9F3C625C365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pt-BR"/>
        </a:p>
      </dgm:t>
    </dgm:pt>
    <dgm:pt modelId="{4DF020A3-10AA-4695-BD27-A04E357C059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b="1" dirty="0" smtClean="0"/>
            <a:t>Interação com o Cidadão</a:t>
          </a:r>
          <a:endParaRPr lang="pt-BR" sz="1800" b="1" dirty="0"/>
        </a:p>
      </dgm:t>
    </dgm:pt>
    <dgm:pt modelId="{EAF18AF5-DCB6-4624-AE50-AE19576482DE}" type="parTrans" cxnId="{49D279B1-BEA5-4120-884D-6C9589731CBC}">
      <dgm:prSet/>
      <dgm:spPr/>
      <dgm:t>
        <a:bodyPr/>
        <a:lstStyle/>
        <a:p>
          <a:endParaRPr lang="pt-BR"/>
        </a:p>
      </dgm:t>
    </dgm:pt>
    <dgm:pt modelId="{8C4AAD09-53FC-43D4-A21D-B0529B985419}" type="sibTrans" cxnId="{49D279B1-BEA5-4120-884D-6C9589731CBC}">
      <dgm:prSet/>
      <dgm:spPr>
        <a:noFill/>
      </dgm:spPr>
      <dgm:t>
        <a:bodyPr/>
        <a:lstStyle/>
        <a:p>
          <a:endParaRPr lang="pt-BR" dirty="0"/>
        </a:p>
      </dgm:t>
    </dgm:pt>
    <dgm:pt modelId="{FFD7AF2D-5AC1-483A-AA76-2BC756149D7E}" type="pres">
      <dgm:prSet presAssocID="{B6C749FA-A4BD-42E7-A89F-C8408D852F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BDB380-86F0-4ACD-8B48-47A5C1C7E5CE}" type="pres">
      <dgm:prSet presAssocID="{AAA29075-E24D-4A90-BA13-287E85845F44}" presName="node" presStyleLbl="node1" presStyleIdx="0" presStyleCnt="5" custScaleX="130950" custScaleY="141922" custRadScaleRad="97774" custRadScaleInc="-114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0B6AB6-08F2-430F-BE5F-8F88FDA8FC94}" type="pres">
      <dgm:prSet presAssocID="{10C7DCC4-F74B-4F25-B74E-59BA6009DA9D}" presName="sibTrans" presStyleLbl="sibTrans2D1" presStyleIdx="0" presStyleCnt="5" custLinFactNeighborX="21702" custLinFactNeighborY="-48478"/>
      <dgm:spPr/>
      <dgm:t>
        <a:bodyPr/>
        <a:lstStyle/>
        <a:p>
          <a:endParaRPr lang="pt-BR"/>
        </a:p>
      </dgm:t>
    </dgm:pt>
    <dgm:pt modelId="{D202EFC8-A02E-411D-855E-8ECEBFDF7BF8}" type="pres">
      <dgm:prSet presAssocID="{10C7DCC4-F74B-4F25-B74E-59BA6009DA9D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B37D3FC1-E2D3-4AE1-A5B7-336328CCBCF3}" type="pres">
      <dgm:prSet presAssocID="{CA14C532-6450-4849-9C70-3F0CFCC2AF7F}" presName="node" presStyleLbl="node1" presStyleIdx="1" presStyleCnt="5" custScaleX="133195" custScaleY="130364" custRadScaleRad="113970" custRadScaleInc="57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F0BCE1-1918-4F5C-9FE0-B28074EF9F33}" type="pres">
      <dgm:prSet presAssocID="{7A28A59F-1CC6-4E8D-BB99-49E753652924}" presName="sibTrans" presStyleLbl="sibTrans2D1" presStyleIdx="1" presStyleCnt="5"/>
      <dgm:spPr/>
      <dgm:t>
        <a:bodyPr/>
        <a:lstStyle/>
        <a:p>
          <a:endParaRPr lang="pt-BR"/>
        </a:p>
      </dgm:t>
    </dgm:pt>
    <dgm:pt modelId="{7BE23AA8-22D0-45A8-8458-FCBD244DB599}" type="pres">
      <dgm:prSet presAssocID="{7A28A59F-1CC6-4E8D-BB99-49E753652924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CDC374ED-0F89-4ECE-8508-7D8D11865CDE}" type="pres">
      <dgm:prSet presAssocID="{2C4670EA-78CD-41E6-8282-E3F9B5BAAE2E}" presName="node" presStyleLbl="node1" presStyleIdx="2" presStyleCnt="5" custScaleX="140283" custScaleY="118905" custRadScaleRad="109361" custRadScaleInc="-58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403BBC-933E-41DE-B347-563A3B8A1B20}" type="pres">
      <dgm:prSet presAssocID="{E619DC9C-9006-4E1B-9A11-1B4B93C1E07D}" presName="sibTrans" presStyleLbl="sibTrans2D1" presStyleIdx="2" presStyleCnt="5"/>
      <dgm:spPr/>
      <dgm:t>
        <a:bodyPr/>
        <a:lstStyle/>
        <a:p>
          <a:endParaRPr lang="pt-BR"/>
        </a:p>
      </dgm:t>
    </dgm:pt>
    <dgm:pt modelId="{4316F130-A1D4-42CB-B1AF-D16CBDDF4B4A}" type="pres">
      <dgm:prSet presAssocID="{E619DC9C-9006-4E1B-9A11-1B4B93C1E07D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A1F92CAD-FBCA-4562-A813-AE2B8933FA38}" type="pres">
      <dgm:prSet presAssocID="{3339387F-F061-4B54-AF91-841289F27F20}" presName="node" presStyleLbl="node1" presStyleIdx="3" presStyleCnt="5" custScaleX="148838" custScaleY="131344" custRadScaleRad="109118" custRadScaleInc="123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816939-982C-4AB8-9EC5-E55388764AF6}" type="pres">
      <dgm:prSet presAssocID="{213A967F-883F-4381-908F-E80F0E9C9229}" presName="sibTrans" presStyleLbl="sibTrans2D1" presStyleIdx="3" presStyleCnt="5"/>
      <dgm:spPr/>
      <dgm:t>
        <a:bodyPr/>
        <a:lstStyle/>
        <a:p>
          <a:endParaRPr lang="pt-BR"/>
        </a:p>
      </dgm:t>
    </dgm:pt>
    <dgm:pt modelId="{3FD7386C-85D4-421E-BD29-F1ED0FC753D8}" type="pres">
      <dgm:prSet presAssocID="{213A967F-883F-4381-908F-E80F0E9C9229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AAD35757-B6C8-4FE7-AA49-477171F38D9C}" type="pres">
      <dgm:prSet presAssocID="{4DF020A3-10AA-4695-BD27-A04E357C0593}" presName="node" presStyleLbl="node1" presStyleIdx="4" presStyleCnt="5" custScaleX="134587" custScaleY="141432" custRadScaleRad="132126" custRadScaleInc="-75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B12DA1-5090-4193-8575-ED963D435591}" type="pres">
      <dgm:prSet presAssocID="{8C4AAD09-53FC-43D4-A21D-B0529B985419}" presName="sibTrans" presStyleLbl="sibTrans2D1" presStyleIdx="4" presStyleCnt="5" custFlipVert="0" custFlipHor="0" custScaleX="65370" custScaleY="19136" custLinFactNeighborX="11960" custLinFactNeighborY="5249"/>
      <dgm:spPr/>
      <dgm:t>
        <a:bodyPr/>
        <a:lstStyle/>
        <a:p>
          <a:endParaRPr lang="pt-BR"/>
        </a:p>
      </dgm:t>
    </dgm:pt>
    <dgm:pt modelId="{38750A8A-841F-4BE8-A2D4-3B22F4410736}" type="pres">
      <dgm:prSet presAssocID="{8C4AAD09-53FC-43D4-A21D-B0529B985419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32939E2A-80C4-4B22-9DFD-D279FD7B59D2}" type="presOf" srcId="{B6C749FA-A4BD-42E7-A89F-C8408D852F92}" destId="{FFD7AF2D-5AC1-483A-AA76-2BC756149D7E}" srcOrd="0" destOrd="0" presId="urn:microsoft.com/office/officeart/2005/8/layout/cycle2"/>
    <dgm:cxn modelId="{73F9125C-1C6F-48E9-808F-498FCC344A08}" srcId="{B6C749FA-A4BD-42E7-A89F-C8408D852F92}" destId="{2C4670EA-78CD-41E6-8282-E3F9B5BAAE2E}" srcOrd="2" destOrd="0" parTransId="{E69C5A1E-383E-481B-AF6C-D09111BF4150}" sibTransId="{E619DC9C-9006-4E1B-9A11-1B4B93C1E07D}"/>
    <dgm:cxn modelId="{E0D71952-A597-42A4-A319-2B66AF434045}" type="presOf" srcId="{8C4AAD09-53FC-43D4-A21D-B0529B985419}" destId="{38B12DA1-5090-4193-8575-ED963D435591}" srcOrd="0" destOrd="0" presId="urn:microsoft.com/office/officeart/2005/8/layout/cycle2"/>
    <dgm:cxn modelId="{F240A01F-69E6-4FB5-96E3-D528C62F4180}" type="presOf" srcId="{E619DC9C-9006-4E1B-9A11-1B4B93C1E07D}" destId="{5F403BBC-933E-41DE-B347-563A3B8A1B20}" srcOrd="0" destOrd="0" presId="urn:microsoft.com/office/officeart/2005/8/layout/cycle2"/>
    <dgm:cxn modelId="{5BBF8498-22D1-48D1-8355-664713F17979}" srcId="{B6C749FA-A4BD-42E7-A89F-C8408D852F92}" destId="{CA14C532-6450-4849-9C70-3F0CFCC2AF7F}" srcOrd="1" destOrd="0" parTransId="{FE406318-2680-4665-8704-0264DFF4FB7C}" sibTransId="{7A28A59F-1CC6-4E8D-BB99-49E753652924}"/>
    <dgm:cxn modelId="{79585496-7E10-482B-9F10-161E63956805}" type="presOf" srcId="{10C7DCC4-F74B-4F25-B74E-59BA6009DA9D}" destId="{860B6AB6-08F2-430F-BE5F-8F88FDA8FC94}" srcOrd="0" destOrd="0" presId="urn:microsoft.com/office/officeart/2005/8/layout/cycle2"/>
    <dgm:cxn modelId="{F0EFC324-64BE-44FC-A0D1-FD5C0CFA549D}" type="presOf" srcId="{CA14C532-6450-4849-9C70-3F0CFCC2AF7F}" destId="{B37D3FC1-E2D3-4AE1-A5B7-336328CCBCF3}" srcOrd="0" destOrd="0" presId="urn:microsoft.com/office/officeart/2005/8/layout/cycle2"/>
    <dgm:cxn modelId="{49D279B1-BEA5-4120-884D-6C9589731CBC}" srcId="{B6C749FA-A4BD-42E7-A89F-C8408D852F92}" destId="{4DF020A3-10AA-4695-BD27-A04E357C0593}" srcOrd="4" destOrd="0" parTransId="{EAF18AF5-DCB6-4624-AE50-AE19576482DE}" sibTransId="{8C4AAD09-53FC-43D4-A21D-B0529B985419}"/>
    <dgm:cxn modelId="{4A517765-5604-4766-9E78-84607A62AC97}" type="presOf" srcId="{AAA29075-E24D-4A90-BA13-287E85845F44}" destId="{8FBDB380-86F0-4ACD-8B48-47A5C1C7E5CE}" srcOrd="0" destOrd="0" presId="urn:microsoft.com/office/officeart/2005/8/layout/cycle2"/>
    <dgm:cxn modelId="{F25DD049-1F11-4642-9FE1-3FF0BDE703DD}" type="presOf" srcId="{8C4AAD09-53FC-43D4-A21D-B0529B985419}" destId="{38750A8A-841F-4BE8-A2D4-3B22F4410736}" srcOrd="1" destOrd="0" presId="urn:microsoft.com/office/officeart/2005/8/layout/cycle2"/>
    <dgm:cxn modelId="{FAC8752C-7767-44C1-93C6-ADECE816991D}" type="presOf" srcId="{7A28A59F-1CC6-4E8D-BB99-49E753652924}" destId="{77F0BCE1-1918-4F5C-9FE0-B28074EF9F33}" srcOrd="0" destOrd="0" presId="urn:microsoft.com/office/officeart/2005/8/layout/cycle2"/>
    <dgm:cxn modelId="{8612CCBF-884A-4F9A-A0B4-2413E0972E9B}" type="presOf" srcId="{2C4670EA-78CD-41E6-8282-E3F9B5BAAE2E}" destId="{CDC374ED-0F89-4ECE-8508-7D8D11865CDE}" srcOrd="0" destOrd="0" presId="urn:microsoft.com/office/officeart/2005/8/layout/cycle2"/>
    <dgm:cxn modelId="{E8B414DA-FD72-49CF-9466-B8387B63C8EF}" type="presOf" srcId="{4DF020A3-10AA-4695-BD27-A04E357C0593}" destId="{AAD35757-B6C8-4FE7-AA49-477171F38D9C}" srcOrd="0" destOrd="0" presId="urn:microsoft.com/office/officeart/2005/8/layout/cycle2"/>
    <dgm:cxn modelId="{9FACB040-65A5-4A49-851C-ADDE15065E93}" type="presOf" srcId="{10C7DCC4-F74B-4F25-B74E-59BA6009DA9D}" destId="{D202EFC8-A02E-411D-855E-8ECEBFDF7BF8}" srcOrd="1" destOrd="0" presId="urn:microsoft.com/office/officeart/2005/8/layout/cycle2"/>
    <dgm:cxn modelId="{0E4C0166-4E8C-43A2-AF3F-E688F2D58AAC}" type="presOf" srcId="{213A967F-883F-4381-908F-E80F0E9C9229}" destId="{3FD7386C-85D4-421E-BD29-F1ED0FC753D8}" srcOrd="1" destOrd="0" presId="urn:microsoft.com/office/officeart/2005/8/layout/cycle2"/>
    <dgm:cxn modelId="{0EF75795-4085-41ED-93D1-3E9ED4E48437}" type="presOf" srcId="{7A28A59F-1CC6-4E8D-BB99-49E753652924}" destId="{7BE23AA8-22D0-45A8-8458-FCBD244DB599}" srcOrd="1" destOrd="0" presId="urn:microsoft.com/office/officeart/2005/8/layout/cycle2"/>
    <dgm:cxn modelId="{DEC6892F-3167-475B-B37F-DEAE12485BBC}" type="presOf" srcId="{213A967F-883F-4381-908F-E80F0E9C9229}" destId="{66816939-982C-4AB8-9EC5-E55388764AF6}" srcOrd="0" destOrd="0" presId="urn:microsoft.com/office/officeart/2005/8/layout/cycle2"/>
    <dgm:cxn modelId="{1CE06073-3412-4C81-B475-90A775B15CCC}" type="presOf" srcId="{3339387F-F061-4B54-AF91-841289F27F20}" destId="{A1F92CAD-FBCA-4562-A813-AE2B8933FA38}" srcOrd="0" destOrd="0" presId="urn:microsoft.com/office/officeart/2005/8/layout/cycle2"/>
    <dgm:cxn modelId="{CBB7CFE2-CD03-4DE0-AFE5-9F3C625C3656}" srcId="{B6C749FA-A4BD-42E7-A89F-C8408D852F92}" destId="{3339387F-F061-4B54-AF91-841289F27F20}" srcOrd="3" destOrd="0" parTransId="{AA5E237D-A1B8-4F21-83A8-82F366639EB3}" sibTransId="{213A967F-883F-4381-908F-E80F0E9C9229}"/>
    <dgm:cxn modelId="{A8CA7C32-4D49-46D2-B5C7-FF453EEDE3A8}" srcId="{B6C749FA-A4BD-42E7-A89F-C8408D852F92}" destId="{AAA29075-E24D-4A90-BA13-287E85845F44}" srcOrd="0" destOrd="0" parTransId="{504CCF16-FAD9-4445-A302-00DFD90624D1}" sibTransId="{10C7DCC4-F74B-4F25-B74E-59BA6009DA9D}"/>
    <dgm:cxn modelId="{39043FB2-F618-4AD9-AEAC-4A2811ABDF23}" type="presOf" srcId="{E619DC9C-9006-4E1B-9A11-1B4B93C1E07D}" destId="{4316F130-A1D4-42CB-B1AF-D16CBDDF4B4A}" srcOrd="1" destOrd="0" presId="urn:microsoft.com/office/officeart/2005/8/layout/cycle2"/>
    <dgm:cxn modelId="{0C3EA2DC-FAF8-489A-A0AD-F342A222B274}" type="presParOf" srcId="{FFD7AF2D-5AC1-483A-AA76-2BC756149D7E}" destId="{8FBDB380-86F0-4ACD-8B48-47A5C1C7E5CE}" srcOrd="0" destOrd="0" presId="urn:microsoft.com/office/officeart/2005/8/layout/cycle2"/>
    <dgm:cxn modelId="{82F23FF8-353C-4E88-864A-B663C410C6CE}" type="presParOf" srcId="{FFD7AF2D-5AC1-483A-AA76-2BC756149D7E}" destId="{860B6AB6-08F2-430F-BE5F-8F88FDA8FC94}" srcOrd="1" destOrd="0" presId="urn:microsoft.com/office/officeart/2005/8/layout/cycle2"/>
    <dgm:cxn modelId="{C39FC83F-805A-4661-A1C6-B8A7D42955B5}" type="presParOf" srcId="{860B6AB6-08F2-430F-BE5F-8F88FDA8FC94}" destId="{D202EFC8-A02E-411D-855E-8ECEBFDF7BF8}" srcOrd="0" destOrd="0" presId="urn:microsoft.com/office/officeart/2005/8/layout/cycle2"/>
    <dgm:cxn modelId="{087B76B8-571F-4A8E-B4C7-CD377E3C5710}" type="presParOf" srcId="{FFD7AF2D-5AC1-483A-AA76-2BC756149D7E}" destId="{B37D3FC1-E2D3-4AE1-A5B7-336328CCBCF3}" srcOrd="2" destOrd="0" presId="urn:microsoft.com/office/officeart/2005/8/layout/cycle2"/>
    <dgm:cxn modelId="{FE3EAA12-8978-4E19-B6B2-096B84A868BB}" type="presParOf" srcId="{FFD7AF2D-5AC1-483A-AA76-2BC756149D7E}" destId="{77F0BCE1-1918-4F5C-9FE0-B28074EF9F33}" srcOrd="3" destOrd="0" presId="urn:microsoft.com/office/officeart/2005/8/layout/cycle2"/>
    <dgm:cxn modelId="{8546264F-98C7-4377-BC0E-3CDB7CAC1DB0}" type="presParOf" srcId="{77F0BCE1-1918-4F5C-9FE0-B28074EF9F33}" destId="{7BE23AA8-22D0-45A8-8458-FCBD244DB599}" srcOrd="0" destOrd="0" presId="urn:microsoft.com/office/officeart/2005/8/layout/cycle2"/>
    <dgm:cxn modelId="{9DE4C37C-6D3B-41CC-9EE0-AEC2FC4A1F92}" type="presParOf" srcId="{FFD7AF2D-5AC1-483A-AA76-2BC756149D7E}" destId="{CDC374ED-0F89-4ECE-8508-7D8D11865CDE}" srcOrd="4" destOrd="0" presId="urn:microsoft.com/office/officeart/2005/8/layout/cycle2"/>
    <dgm:cxn modelId="{979CFDF9-8738-450E-A94C-6C5DA827A296}" type="presParOf" srcId="{FFD7AF2D-5AC1-483A-AA76-2BC756149D7E}" destId="{5F403BBC-933E-41DE-B347-563A3B8A1B20}" srcOrd="5" destOrd="0" presId="urn:microsoft.com/office/officeart/2005/8/layout/cycle2"/>
    <dgm:cxn modelId="{AB633C23-F7E2-4CAB-AA63-9D0522C75C9B}" type="presParOf" srcId="{5F403BBC-933E-41DE-B347-563A3B8A1B20}" destId="{4316F130-A1D4-42CB-B1AF-D16CBDDF4B4A}" srcOrd="0" destOrd="0" presId="urn:microsoft.com/office/officeart/2005/8/layout/cycle2"/>
    <dgm:cxn modelId="{A360067B-C8EA-493E-8329-701EA32E5619}" type="presParOf" srcId="{FFD7AF2D-5AC1-483A-AA76-2BC756149D7E}" destId="{A1F92CAD-FBCA-4562-A813-AE2B8933FA38}" srcOrd="6" destOrd="0" presId="urn:microsoft.com/office/officeart/2005/8/layout/cycle2"/>
    <dgm:cxn modelId="{728A0B53-CEDE-4A48-8B3A-C914DD2955A9}" type="presParOf" srcId="{FFD7AF2D-5AC1-483A-AA76-2BC756149D7E}" destId="{66816939-982C-4AB8-9EC5-E55388764AF6}" srcOrd="7" destOrd="0" presId="urn:microsoft.com/office/officeart/2005/8/layout/cycle2"/>
    <dgm:cxn modelId="{7BBEE188-4B3A-467A-87E8-CDFCE746C8D8}" type="presParOf" srcId="{66816939-982C-4AB8-9EC5-E55388764AF6}" destId="{3FD7386C-85D4-421E-BD29-F1ED0FC753D8}" srcOrd="0" destOrd="0" presId="urn:microsoft.com/office/officeart/2005/8/layout/cycle2"/>
    <dgm:cxn modelId="{3B1E88CA-8D4F-4CE7-8EBC-DA513C9419B6}" type="presParOf" srcId="{FFD7AF2D-5AC1-483A-AA76-2BC756149D7E}" destId="{AAD35757-B6C8-4FE7-AA49-477171F38D9C}" srcOrd="8" destOrd="0" presId="urn:microsoft.com/office/officeart/2005/8/layout/cycle2"/>
    <dgm:cxn modelId="{15D9DB77-F7E4-49F0-B58E-2DA21B9D7921}" type="presParOf" srcId="{FFD7AF2D-5AC1-483A-AA76-2BC756149D7E}" destId="{38B12DA1-5090-4193-8575-ED963D435591}" srcOrd="9" destOrd="0" presId="urn:microsoft.com/office/officeart/2005/8/layout/cycle2"/>
    <dgm:cxn modelId="{70C89CF6-9658-4CA6-97A1-3D34AC0F5D02}" type="presParOf" srcId="{38B12DA1-5090-4193-8575-ED963D435591}" destId="{38750A8A-841F-4BE8-A2D4-3B22F44107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662827-0442-4601-8E9F-F7B3E29DDE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BC3A411-C26F-403A-865B-44089297229F}">
      <dgm:prSet phldrT="[Texto]"/>
      <dgm:spPr/>
      <dgm:t>
        <a:bodyPr/>
        <a:lstStyle/>
        <a:p>
          <a:r>
            <a:rPr lang="pt-BR" b="1" smtClean="0"/>
            <a:t>Fortalecimento da Gestão Democrática. </a:t>
          </a:r>
          <a:endParaRPr lang="pt-BR" dirty="0"/>
        </a:p>
      </dgm:t>
    </dgm:pt>
    <dgm:pt modelId="{1EE66C7B-B550-47C0-8DA2-F9EBAA528FAE}" type="parTrans" cxnId="{92140ECE-8A2B-47A6-B03F-E1302BF69DAD}">
      <dgm:prSet/>
      <dgm:spPr/>
      <dgm:t>
        <a:bodyPr/>
        <a:lstStyle/>
        <a:p>
          <a:endParaRPr lang="pt-BR"/>
        </a:p>
      </dgm:t>
    </dgm:pt>
    <dgm:pt modelId="{70F423FB-72CB-4E01-AC58-E403CD47C1EC}" type="sibTrans" cxnId="{92140ECE-8A2B-47A6-B03F-E1302BF69DAD}">
      <dgm:prSet/>
      <dgm:spPr/>
      <dgm:t>
        <a:bodyPr/>
        <a:lstStyle/>
        <a:p>
          <a:endParaRPr lang="pt-BR"/>
        </a:p>
      </dgm:t>
    </dgm:pt>
    <dgm:pt modelId="{F25695A6-3D3C-4872-93C5-97FD0276B1A5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b="1" dirty="0" smtClean="0"/>
            <a:t>Instrumento de Melhoria Contínua da Gestão.</a:t>
          </a:r>
        </a:p>
      </dgm:t>
    </dgm:pt>
    <dgm:pt modelId="{0747EBC2-A0A4-45D2-AFC3-E157F258522A}" type="parTrans" cxnId="{DCFB3EB3-4EC4-40B1-8CA1-31BF1485BFAB}">
      <dgm:prSet/>
      <dgm:spPr/>
      <dgm:t>
        <a:bodyPr/>
        <a:lstStyle/>
        <a:p>
          <a:endParaRPr lang="pt-BR"/>
        </a:p>
      </dgm:t>
    </dgm:pt>
    <dgm:pt modelId="{64D6C652-BA1D-4A92-98C4-73CEFDB046D8}" type="sibTrans" cxnId="{DCFB3EB3-4EC4-40B1-8CA1-31BF1485BFAB}">
      <dgm:prSet/>
      <dgm:spPr/>
      <dgm:t>
        <a:bodyPr/>
        <a:lstStyle/>
        <a:p>
          <a:endParaRPr lang="pt-BR"/>
        </a:p>
      </dgm:t>
    </dgm:pt>
    <dgm:pt modelId="{AE2C0ABC-C3C6-41AB-9482-E4C8C4BD5C85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b="1" dirty="0" smtClean="0"/>
            <a:t>Ampliação da efetividade das Ações de Controle</a:t>
          </a:r>
        </a:p>
      </dgm:t>
    </dgm:pt>
    <dgm:pt modelId="{94A32DCA-7483-4DEB-9A49-D3AF2D0849E8}" type="parTrans" cxnId="{5208A1CD-16D9-42B8-967B-A94937A5C6D0}">
      <dgm:prSet/>
      <dgm:spPr/>
      <dgm:t>
        <a:bodyPr/>
        <a:lstStyle/>
        <a:p>
          <a:endParaRPr lang="pt-BR"/>
        </a:p>
      </dgm:t>
    </dgm:pt>
    <dgm:pt modelId="{74635228-D5EB-40BB-9AFC-3822C8E1F44B}" type="sibTrans" cxnId="{5208A1CD-16D9-42B8-967B-A94937A5C6D0}">
      <dgm:prSet/>
      <dgm:spPr/>
      <dgm:t>
        <a:bodyPr/>
        <a:lstStyle/>
        <a:p>
          <a:endParaRPr lang="pt-BR"/>
        </a:p>
      </dgm:t>
    </dgm:pt>
    <dgm:pt modelId="{4945BBE8-721D-4D57-BD00-0E49D8194CF6}">
      <dgm:prSet phldrT="[Texto]"/>
      <dgm:spPr/>
      <dgm:t>
        <a:bodyPr/>
        <a:lstStyle/>
        <a:p>
          <a:r>
            <a:rPr lang="pt-BR" b="1" smtClean="0"/>
            <a:t>Redução de Erros e Ampliação da Prevenção e Combate a Corrupção</a:t>
          </a:r>
          <a:endParaRPr lang="pt-BR" b="1" dirty="0" smtClean="0"/>
        </a:p>
      </dgm:t>
    </dgm:pt>
    <dgm:pt modelId="{381488DC-2643-40FB-B240-39AD9444AC20}" type="parTrans" cxnId="{B434567A-5ADB-4C3E-A5D6-E323D1F35F71}">
      <dgm:prSet/>
      <dgm:spPr/>
      <dgm:t>
        <a:bodyPr/>
        <a:lstStyle/>
        <a:p>
          <a:endParaRPr lang="pt-BR"/>
        </a:p>
      </dgm:t>
    </dgm:pt>
    <dgm:pt modelId="{CF66C281-4756-4B47-81A2-3A28A56B803D}" type="sibTrans" cxnId="{B434567A-5ADB-4C3E-A5D6-E323D1F35F71}">
      <dgm:prSet/>
      <dgm:spPr/>
      <dgm:t>
        <a:bodyPr/>
        <a:lstStyle/>
        <a:p>
          <a:endParaRPr lang="pt-BR"/>
        </a:p>
      </dgm:t>
    </dgm:pt>
    <dgm:pt modelId="{BD35CE08-DE59-41F4-AFCF-FF8764565280}" type="pres">
      <dgm:prSet presAssocID="{5C662827-0442-4601-8E9F-F7B3E29DDE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E287E8-18C3-4427-87E6-03F3F81FDCA3}" type="pres">
      <dgm:prSet presAssocID="{5C662827-0442-4601-8E9F-F7B3E29DDE87}" presName="dummyMaxCanvas" presStyleCnt="0">
        <dgm:presLayoutVars/>
      </dgm:prSet>
      <dgm:spPr/>
    </dgm:pt>
    <dgm:pt modelId="{8F24E4A0-BC5E-4F8E-9F82-DA5200CA6A95}" type="pres">
      <dgm:prSet presAssocID="{5C662827-0442-4601-8E9F-F7B3E29DDE8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4F9BD7-1A3B-44D7-8943-B2C6814182EA}" type="pres">
      <dgm:prSet presAssocID="{5C662827-0442-4601-8E9F-F7B3E29DDE87}" presName="FourNodes_2" presStyleLbl="node1" presStyleIdx="1" presStyleCnt="4" custLinFactNeighborX="-1505" custLinFactNeighborY="-10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C8BFDA-D7CC-42EE-B371-8AF2BA83C2D7}" type="pres">
      <dgm:prSet presAssocID="{5C662827-0442-4601-8E9F-F7B3E29DDE87}" presName="FourNodes_3" presStyleLbl="node1" presStyleIdx="2" presStyleCnt="4" custLinFactNeighborX="-1505" custLinFactNeighborY="-10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15BF6E-01FC-4A1E-8C63-707F6888B237}" type="pres">
      <dgm:prSet presAssocID="{5C662827-0442-4601-8E9F-F7B3E29DDE8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8ADBF2-FF60-441D-A24C-DC9B5672374E}" type="pres">
      <dgm:prSet presAssocID="{5C662827-0442-4601-8E9F-F7B3E29DDE8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43C671-DF91-4F83-B7FA-D4B7C8DDA444}" type="pres">
      <dgm:prSet presAssocID="{5C662827-0442-4601-8E9F-F7B3E29DDE8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FD3F5-79BD-428F-99D6-48F388715174}" type="pres">
      <dgm:prSet presAssocID="{5C662827-0442-4601-8E9F-F7B3E29DDE8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4FE4B7-F395-44AC-8093-423ABC99C716}" type="pres">
      <dgm:prSet presAssocID="{5C662827-0442-4601-8E9F-F7B3E29DDE8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3FC470-048C-4A44-B3B7-03DB154D73DD}" type="pres">
      <dgm:prSet presAssocID="{5C662827-0442-4601-8E9F-F7B3E29DDE8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F506E5-35D7-4829-8E3C-491D93A1659F}" type="pres">
      <dgm:prSet presAssocID="{5C662827-0442-4601-8E9F-F7B3E29DDE8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47CA56-9D52-4BFD-AADD-4DF6CEC50C15}" type="pres">
      <dgm:prSet presAssocID="{5C662827-0442-4601-8E9F-F7B3E29DDE8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6BBDE5A-728B-468F-8284-0A15333ACAB5}" type="presOf" srcId="{AE2C0ABC-C3C6-41AB-9482-E4C8C4BD5C85}" destId="{594F9BD7-1A3B-44D7-8943-B2C6814182EA}" srcOrd="0" destOrd="0" presId="urn:microsoft.com/office/officeart/2005/8/layout/vProcess5"/>
    <dgm:cxn modelId="{BB17FD98-2028-43E9-8448-2FB756101732}" type="presOf" srcId="{4945BBE8-721D-4D57-BD00-0E49D8194CF6}" destId="{B7C8BFDA-D7CC-42EE-B371-8AF2BA83C2D7}" srcOrd="0" destOrd="0" presId="urn:microsoft.com/office/officeart/2005/8/layout/vProcess5"/>
    <dgm:cxn modelId="{ADF6B220-20B4-4667-A6AA-CF94D19B0272}" type="presOf" srcId="{0BC3A411-C26F-403A-865B-44089297229F}" destId="{8F24E4A0-BC5E-4F8E-9F82-DA5200CA6A95}" srcOrd="0" destOrd="0" presId="urn:microsoft.com/office/officeart/2005/8/layout/vProcess5"/>
    <dgm:cxn modelId="{CEF25ADE-E6CA-47DB-ABA5-268FE10087E4}" type="presOf" srcId="{0BC3A411-C26F-403A-865B-44089297229F}" destId="{384FE4B7-F395-44AC-8093-423ABC99C716}" srcOrd="1" destOrd="0" presId="urn:microsoft.com/office/officeart/2005/8/layout/vProcess5"/>
    <dgm:cxn modelId="{B434567A-5ADB-4C3E-A5D6-E323D1F35F71}" srcId="{5C662827-0442-4601-8E9F-F7B3E29DDE87}" destId="{4945BBE8-721D-4D57-BD00-0E49D8194CF6}" srcOrd="2" destOrd="0" parTransId="{381488DC-2643-40FB-B240-39AD9444AC20}" sibTransId="{CF66C281-4756-4B47-81A2-3A28A56B803D}"/>
    <dgm:cxn modelId="{DA935530-6ED7-4B2F-98EB-D2AFD5264A0D}" type="presOf" srcId="{F25695A6-3D3C-4872-93C5-97FD0276B1A5}" destId="{3847CA56-9D52-4BFD-AADD-4DF6CEC50C15}" srcOrd="1" destOrd="0" presId="urn:microsoft.com/office/officeart/2005/8/layout/vProcess5"/>
    <dgm:cxn modelId="{DE15B1D4-CC39-4EA2-B7B2-AF22B4A34FCA}" type="presOf" srcId="{AE2C0ABC-C3C6-41AB-9482-E4C8C4BD5C85}" destId="{5E3FC470-048C-4A44-B3B7-03DB154D73DD}" srcOrd="1" destOrd="0" presId="urn:microsoft.com/office/officeart/2005/8/layout/vProcess5"/>
    <dgm:cxn modelId="{80C25F6E-56CA-47A2-8B67-390FF3F970B4}" type="presOf" srcId="{70F423FB-72CB-4E01-AC58-E403CD47C1EC}" destId="{F18ADBF2-FF60-441D-A24C-DC9B5672374E}" srcOrd="0" destOrd="0" presId="urn:microsoft.com/office/officeart/2005/8/layout/vProcess5"/>
    <dgm:cxn modelId="{17F1E24C-929D-42EE-99FD-15E2BB687C21}" type="presOf" srcId="{4945BBE8-721D-4D57-BD00-0E49D8194CF6}" destId="{FCF506E5-35D7-4829-8E3C-491D93A1659F}" srcOrd="1" destOrd="0" presId="urn:microsoft.com/office/officeart/2005/8/layout/vProcess5"/>
    <dgm:cxn modelId="{37777B91-5652-4E74-BAE9-5A7D0FA9A30F}" type="presOf" srcId="{CF66C281-4756-4B47-81A2-3A28A56B803D}" destId="{B8BFD3F5-79BD-428F-99D6-48F388715174}" srcOrd="0" destOrd="0" presId="urn:microsoft.com/office/officeart/2005/8/layout/vProcess5"/>
    <dgm:cxn modelId="{C28B6713-6D9B-467F-B456-B7B4EEFC1FDC}" type="presOf" srcId="{5C662827-0442-4601-8E9F-F7B3E29DDE87}" destId="{BD35CE08-DE59-41F4-AFCF-FF8764565280}" srcOrd="0" destOrd="0" presId="urn:microsoft.com/office/officeart/2005/8/layout/vProcess5"/>
    <dgm:cxn modelId="{E8042E42-CE87-45BE-972B-9DE7955125CC}" type="presOf" srcId="{74635228-D5EB-40BB-9AFC-3822C8E1F44B}" destId="{6243C671-DF91-4F83-B7FA-D4B7C8DDA444}" srcOrd="0" destOrd="0" presId="urn:microsoft.com/office/officeart/2005/8/layout/vProcess5"/>
    <dgm:cxn modelId="{9C9CA2CA-F04E-4F14-B160-4C0427422B73}" type="presOf" srcId="{F25695A6-3D3C-4872-93C5-97FD0276B1A5}" destId="{0015BF6E-01FC-4A1E-8C63-707F6888B237}" srcOrd="0" destOrd="0" presId="urn:microsoft.com/office/officeart/2005/8/layout/vProcess5"/>
    <dgm:cxn modelId="{DCFB3EB3-4EC4-40B1-8CA1-31BF1485BFAB}" srcId="{5C662827-0442-4601-8E9F-F7B3E29DDE87}" destId="{F25695A6-3D3C-4872-93C5-97FD0276B1A5}" srcOrd="3" destOrd="0" parTransId="{0747EBC2-A0A4-45D2-AFC3-E157F258522A}" sibTransId="{64D6C652-BA1D-4A92-98C4-73CEFDB046D8}"/>
    <dgm:cxn modelId="{5208A1CD-16D9-42B8-967B-A94937A5C6D0}" srcId="{5C662827-0442-4601-8E9F-F7B3E29DDE87}" destId="{AE2C0ABC-C3C6-41AB-9482-E4C8C4BD5C85}" srcOrd="1" destOrd="0" parTransId="{94A32DCA-7483-4DEB-9A49-D3AF2D0849E8}" sibTransId="{74635228-D5EB-40BB-9AFC-3822C8E1F44B}"/>
    <dgm:cxn modelId="{92140ECE-8A2B-47A6-B03F-E1302BF69DAD}" srcId="{5C662827-0442-4601-8E9F-F7B3E29DDE87}" destId="{0BC3A411-C26F-403A-865B-44089297229F}" srcOrd="0" destOrd="0" parTransId="{1EE66C7B-B550-47C0-8DA2-F9EBAA528FAE}" sibTransId="{70F423FB-72CB-4E01-AC58-E403CD47C1EC}"/>
    <dgm:cxn modelId="{FB8A43AD-F713-4FFD-911A-FD78F06B75FC}" type="presParOf" srcId="{BD35CE08-DE59-41F4-AFCF-FF8764565280}" destId="{FBE287E8-18C3-4427-87E6-03F3F81FDCA3}" srcOrd="0" destOrd="0" presId="urn:microsoft.com/office/officeart/2005/8/layout/vProcess5"/>
    <dgm:cxn modelId="{46B04444-C568-4894-9323-3DA765CD159E}" type="presParOf" srcId="{BD35CE08-DE59-41F4-AFCF-FF8764565280}" destId="{8F24E4A0-BC5E-4F8E-9F82-DA5200CA6A95}" srcOrd="1" destOrd="0" presId="urn:microsoft.com/office/officeart/2005/8/layout/vProcess5"/>
    <dgm:cxn modelId="{2135A723-A4B5-474D-8BB4-562C718865ED}" type="presParOf" srcId="{BD35CE08-DE59-41F4-AFCF-FF8764565280}" destId="{594F9BD7-1A3B-44D7-8943-B2C6814182EA}" srcOrd="2" destOrd="0" presId="urn:microsoft.com/office/officeart/2005/8/layout/vProcess5"/>
    <dgm:cxn modelId="{7BBCE13A-0B8F-4181-B5D4-0E0BD78A97E7}" type="presParOf" srcId="{BD35CE08-DE59-41F4-AFCF-FF8764565280}" destId="{B7C8BFDA-D7CC-42EE-B371-8AF2BA83C2D7}" srcOrd="3" destOrd="0" presId="urn:microsoft.com/office/officeart/2005/8/layout/vProcess5"/>
    <dgm:cxn modelId="{49A28351-876C-4192-B14B-16972F9C5CDD}" type="presParOf" srcId="{BD35CE08-DE59-41F4-AFCF-FF8764565280}" destId="{0015BF6E-01FC-4A1E-8C63-707F6888B237}" srcOrd="4" destOrd="0" presId="urn:microsoft.com/office/officeart/2005/8/layout/vProcess5"/>
    <dgm:cxn modelId="{6124238D-6002-4B7E-8F9E-260AB1D000D9}" type="presParOf" srcId="{BD35CE08-DE59-41F4-AFCF-FF8764565280}" destId="{F18ADBF2-FF60-441D-A24C-DC9B5672374E}" srcOrd="5" destOrd="0" presId="urn:microsoft.com/office/officeart/2005/8/layout/vProcess5"/>
    <dgm:cxn modelId="{7C019E5E-36EF-4C8E-A4D9-064DCEAA2402}" type="presParOf" srcId="{BD35CE08-DE59-41F4-AFCF-FF8764565280}" destId="{6243C671-DF91-4F83-B7FA-D4B7C8DDA444}" srcOrd="6" destOrd="0" presId="urn:microsoft.com/office/officeart/2005/8/layout/vProcess5"/>
    <dgm:cxn modelId="{709C0D79-7FA3-452A-8C64-E34D3413A666}" type="presParOf" srcId="{BD35CE08-DE59-41F4-AFCF-FF8764565280}" destId="{B8BFD3F5-79BD-428F-99D6-48F388715174}" srcOrd="7" destOrd="0" presId="urn:microsoft.com/office/officeart/2005/8/layout/vProcess5"/>
    <dgm:cxn modelId="{E3548827-F9CF-463F-9200-79D3286F459C}" type="presParOf" srcId="{BD35CE08-DE59-41F4-AFCF-FF8764565280}" destId="{384FE4B7-F395-44AC-8093-423ABC99C716}" srcOrd="8" destOrd="0" presId="urn:microsoft.com/office/officeart/2005/8/layout/vProcess5"/>
    <dgm:cxn modelId="{9099F2E4-C4E0-4339-9313-AE269CDC0BAA}" type="presParOf" srcId="{BD35CE08-DE59-41F4-AFCF-FF8764565280}" destId="{5E3FC470-048C-4A44-B3B7-03DB154D73DD}" srcOrd="9" destOrd="0" presId="urn:microsoft.com/office/officeart/2005/8/layout/vProcess5"/>
    <dgm:cxn modelId="{DB3473C8-C06F-46D4-B4FA-06E7BCBBD012}" type="presParOf" srcId="{BD35CE08-DE59-41F4-AFCF-FF8764565280}" destId="{FCF506E5-35D7-4829-8E3C-491D93A1659F}" srcOrd="10" destOrd="0" presId="urn:microsoft.com/office/officeart/2005/8/layout/vProcess5"/>
    <dgm:cxn modelId="{7FB0C667-FC88-4F22-80ED-CC3D32C3363B}" type="presParOf" srcId="{BD35CE08-DE59-41F4-AFCF-FF8764565280}" destId="{3847CA56-9D52-4BFD-AADD-4DF6CEC50C1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5E2C3-6074-4BAE-A334-3BD4F73A08D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8519F9-D1DB-493D-B7AE-815C365FDC45}">
      <dgm:prSet phldrT="[Texto]" custT="1"/>
      <dgm:spPr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BREVE CONTEXTO</a:t>
          </a:r>
          <a:endParaRPr lang="pt-BR" sz="24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DF3FFBA7-22E6-40E6-989C-71F8A9E77EC7}" type="parTrans" cxnId="{2CC8880F-8836-45A9-AC93-7FEE16390CC7}">
      <dgm:prSet/>
      <dgm:spPr/>
      <dgm:t>
        <a:bodyPr/>
        <a:lstStyle/>
        <a:p>
          <a:endParaRPr lang="pt-BR"/>
        </a:p>
      </dgm:t>
    </dgm:pt>
    <dgm:pt modelId="{0E4B8C59-C100-4027-9884-3905CBB858EF}" type="sibTrans" cxnId="{2CC8880F-8836-45A9-AC93-7FEE16390CC7}">
      <dgm:prSet/>
      <dgm:spPr/>
      <dgm:t>
        <a:bodyPr/>
        <a:lstStyle/>
        <a:p>
          <a:endParaRPr lang="pt-BR"/>
        </a:p>
      </dgm:t>
    </dgm:pt>
    <dgm:pt modelId="{5BF953C1-7769-463C-8F7D-97D998F57FAC}">
      <dgm:prSet phldrT="[Texto]" custT="1"/>
      <dgm:spPr>
        <a:solidFill>
          <a:schemeClr val="bg1">
            <a:lumMod val="7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AUMENTO DOS NÍVEIS  EDUCACIONAIS DA POPULAÇÃO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B1B22D4-80BB-401E-84AE-AF77A636A01B}" type="parTrans" cxnId="{5DAAB491-ECA5-4420-80A9-40179CBD44CC}">
      <dgm:prSet/>
      <dgm:spPr/>
      <dgm:t>
        <a:bodyPr/>
        <a:lstStyle/>
        <a:p>
          <a:endParaRPr lang="pt-BR"/>
        </a:p>
      </dgm:t>
    </dgm:pt>
    <dgm:pt modelId="{20D7D15C-A75D-46E7-A49C-9B3B4E35FF7A}" type="sibTrans" cxnId="{5DAAB491-ECA5-4420-80A9-40179CBD44CC}">
      <dgm:prSet/>
      <dgm:spPr/>
      <dgm:t>
        <a:bodyPr/>
        <a:lstStyle/>
        <a:p>
          <a:endParaRPr lang="pt-BR"/>
        </a:p>
      </dgm:t>
    </dgm:pt>
    <dgm:pt modelId="{EE2EDA70-8316-4A04-BCE4-1C1BBE0094FF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MAIOR DEMANDA POR TRANSPARÊNCIA E </a:t>
          </a:r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PARTICIPAÇÃO </a:t>
          </a:r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43E098-2594-4D2D-A186-ED797FCEAA65}" type="parTrans" cxnId="{021D4EF9-8DF7-4CE2-B349-58304C20EEF8}">
      <dgm:prSet/>
      <dgm:spPr/>
      <dgm:t>
        <a:bodyPr/>
        <a:lstStyle/>
        <a:p>
          <a:endParaRPr lang="pt-BR"/>
        </a:p>
      </dgm:t>
    </dgm:pt>
    <dgm:pt modelId="{4BFD00F3-5221-4349-8827-F9D99BFF2816}" type="sibTrans" cxnId="{021D4EF9-8DF7-4CE2-B349-58304C20EEF8}">
      <dgm:prSet/>
      <dgm:spPr/>
      <dgm:t>
        <a:bodyPr/>
        <a:lstStyle/>
        <a:p>
          <a:endParaRPr lang="pt-BR"/>
        </a:p>
      </dgm:t>
    </dgm:pt>
    <dgm:pt modelId="{70668E43-2F6E-41EE-BE9B-9A73E26D4688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TEMA SENSÍVEL À ADMINISTRAÇÃO PÚBLICA / SOCIEDADE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A53FCB-C946-4DE8-B84A-B9F47935BC15}" type="parTrans" cxnId="{D4F9FFAA-0850-4657-BF2F-209359DADC49}">
      <dgm:prSet/>
      <dgm:spPr/>
      <dgm:t>
        <a:bodyPr/>
        <a:lstStyle/>
        <a:p>
          <a:endParaRPr lang="pt-BR"/>
        </a:p>
      </dgm:t>
    </dgm:pt>
    <dgm:pt modelId="{895E6308-58AC-4DB8-9134-589DA689BA8A}" type="sibTrans" cxnId="{D4F9FFAA-0850-4657-BF2F-209359DADC49}">
      <dgm:prSet/>
      <dgm:spPr/>
      <dgm:t>
        <a:bodyPr/>
        <a:lstStyle/>
        <a:p>
          <a:endParaRPr lang="pt-BR"/>
        </a:p>
      </dgm:t>
    </dgm:pt>
    <dgm:pt modelId="{7D342021-E955-42EE-9811-4BD5AC4039C6}" type="pres">
      <dgm:prSet presAssocID="{FCD5E2C3-6074-4BAE-A334-3BD4F73A08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D60287F-ABCC-40F4-88D8-301EEFC18D4F}" type="pres">
      <dgm:prSet presAssocID="{8B8519F9-D1DB-493D-B7AE-815C365FDC45}" presName="root" presStyleCnt="0"/>
      <dgm:spPr/>
    </dgm:pt>
    <dgm:pt modelId="{3F70A1A9-33D9-47F1-97A0-57C9D85D6F16}" type="pres">
      <dgm:prSet presAssocID="{8B8519F9-D1DB-493D-B7AE-815C365FDC45}" presName="rootComposite" presStyleCnt="0"/>
      <dgm:spPr/>
    </dgm:pt>
    <dgm:pt modelId="{B1186852-2802-405C-A099-561188F1FB4B}" type="pres">
      <dgm:prSet presAssocID="{8B8519F9-D1DB-493D-B7AE-815C365FDC45}" presName="rootText" presStyleLbl="node1" presStyleIdx="0" presStyleCnt="1" custScaleX="320756" custLinFactNeighborX="203" custLinFactNeighborY="-389"/>
      <dgm:spPr/>
      <dgm:t>
        <a:bodyPr/>
        <a:lstStyle/>
        <a:p>
          <a:endParaRPr lang="pt-BR"/>
        </a:p>
      </dgm:t>
    </dgm:pt>
    <dgm:pt modelId="{36FE6335-1EA7-4C15-9052-E52612903AAA}" type="pres">
      <dgm:prSet presAssocID="{8B8519F9-D1DB-493D-B7AE-815C365FDC45}" presName="rootConnector" presStyleLbl="node1" presStyleIdx="0" presStyleCnt="1"/>
      <dgm:spPr/>
      <dgm:t>
        <a:bodyPr/>
        <a:lstStyle/>
        <a:p>
          <a:endParaRPr lang="pt-BR"/>
        </a:p>
      </dgm:t>
    </dgm:pt>
    <dgm:pt modelId="{70D54A35-F4FB-4ADC-AEEF-682ED13AE45F}" type="pres">
      <dgm:prSet presAssocID="{8B8519F9-D1DB-493D-B7AE-815C365FDC45}" presName="childShape" presStyleCnt="0"/>
      <dgm:spPr/>
    </dgm:pt>
    <dgm:pt modelId="{C818F656-A449-4DFC-97F0-42FDE6B0AE90}" type="pres">
      <dgm:prSet presAssocID="{3B1B22D4-80BB-401E-84AE-AF77A636A01B}" presName="Name13" presStyleLbl="parChTrans1D2" presStyleIdx="0" presStyleCnt="3"/>
      <dgm:spPr/>
      <dgm:t>
        <a:bodyPr/>
        <a:lstStyle/>
        <a:p>
          <a:endParaRPr lang="pt-BR"/>
        </a:p>
      </dgm:t>
    </dgm:pt>
    <dgm:pt modelId="{EB6E62B4-E590-4C1C-BA7A-19FB13BB3EE9}" type="pres">
      <dgm:prSet presAssocID="{5BF953C1-7769-463C-8F7D-97D998F57FAC}" presName="childText" presStyleLbl="bgAcc1" presStyleIdx="0" presStyleCnt="3" custScaleX="288749" custLinFactNeighborX="3251" custLinFactNeighborY="-8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44C0E6-DD74-4963-BB94-6B8119876506}" type="pres">
      <dgm:prSet presAssocID="{2A43E098-2594-4D2D-A186-ED797FCEAA65}" presName="Name13" presStyleLbl="parChTrans1D2" presStyleIdx="1" presStyleCnt="3"/>
      <dgm:spPr/>
      <dgm:t>
        <a:bodyPr/>
        <a:lstStyle/>
        <a:p>
          <a:endParaRPr lang="pt-BR"/>
        </a:p>
      </dgm:t>
    </dgm:pt>
    <dgm:pt modelId="{0B215350-8989-4671-AC4D-F7C161DB6CAB}" type="pres">
      <dgm:prSet presAssocID="{EE2EDA70-8316-4A04-BCE4-1C1BBE0094FF}" presName="childText" presStyleLbl="bgAcc1" presStyleIdx="1" presStyleCnt="3" custScaleX="286552" custLinFactNeighborX="3251" custLinFactNeighborY="-15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AB7670-416A-4ABE-AB65-AD69307F0C40}" type="pres">
      <dgm:prSet presAssocID="{52A53FCB-C946-4DE8-B84A-B9F47935BC15}" presName="Name13" presStyleLbl="parChTrans1D2" presStyleIdx="2" presStyleCnt="3"/>
      <dgm:spPr/>
      <dgm:t>
        <a:bodyPr/>
        <a:lstStyle/>
        <a:p>
          <a:endParaRPr lang="pt-BR"/>
        </a:p>
      </dgm:t>
    </dgm:pt>
    <dgm:pt modelId="{2C3174F7-D7C1-46BA-9ABB-CF610AC23F8D}" type="pres">
      <dgm:prSet presAssocID="{70668E43-2F6E-41EE-BE9B-9A73E26D4688}" presName="childText" presStyleLbl="bgAcc1" presStyleIdx="2" presStyleCnt="3" custScaleX="293055" custLinFactNeighborX="-2593" custLinFactNeighborY="88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1318926-A6C6-4468-9DE0-E117E360F50B}" type="presOf" srcId="{2A43E098-2594-4D2D-A186-ED797FCEAA65}" destId="{CD44C0E6-DD74-4963-BB94-6B8119876506}" srcOrd="0" destOrd="0" presId="urn:microsoft.com/office/officeart/2005/8/layout/hierarchy3"/>
    <dgm:cxn modelId="{20D8060C-AFAA-4621-A9BE-BF4205AEECCF}" type="presOf" srcId="{52A53FCB-C946-4DE8-B84A-B9F47935BC15}" destId="{98AB7670-416A-4ABE-AB65-AD69307F0C40}" srcOrd="0" destOrd="0" presId="urn:microsoft.com/office/officeart/2005/8/layout/hierarchy3"/>
    <dgm:cxn modelId="{8FF201BD-5D53-43EC-BF83-6C8A32F779F7}" type="presOf" srcId="{8B8519F9-D1DB-493D-B7AE-815C365FDC45}" destId="{B1186852-2802-405C-A099-561188F1FB4B}" srcOrd="0" destOrd="0" presId="urn:microsoft.com/office/officeart/2005/8/layout/hierarchy3"/>
    <dgm:cxn modelId="{026DEF73-18DE-4C8D-AF0D-F6D81FA425FF}" type="presOf" srcId="{FCD5E2C3-6074-4BAE-A334-3BD4F73A08DE}" destId="{7D342021-E955-42EE-9811-4BD5AC4039C6}" srcOrd="0" destOrd="0" presId="urn:microsoft.com/office/officeart/2005/8/layout/hierarchy3"/>
    <dgm:cxn modelId="{C2FF6A47-AED9-426E-A430-9D272F9A30DD}" type="presOf" srcId="{8B8519F9-D1DB-493D-B7AE-815C365FDC45}" destId="{36FE6335-1EA7-4C15-9052-E52612903AAA}" srcOrd="1" destOrd="0" presId="urn:microsoft.com/office/officeart/2005/8/layout/hierarchy3"/>
    <dgm:cxn modelId="{2CC8880F-8836-45A9-AC93-7FEE16390CC7}" srcId="{FCD5E2C3-6074-4BAE-A334-3BD4F73A08DE}" destId="{8B8519F9-D1DB-493D-B7AE-815C365FDC45}" srcOrd="0" destOrd="0" parTransId="{DF3FFBA7-22E6-40E6-989C-71F8A9E77EC7}" sibTransId="{0E4B8C59-C100-4027-9884-3905CBB858EF}"/>
    <dgm:cxn modelId="{021D4EF9-8DF7-4CE2-B349-58304C20EEF8}" srcId="{8B8519F9-D1DB-493D-B7AE-815C365FDC45}" destId="{EE2EDA70-8316-4A04-BCE4-1C1BBE0094FF}" srcOrd="1" destOrd="0" parTransId="{2A43E098-2594-4D2D-A186-ED797FCEAA65}" sibTransId="{4BFD00F3-5221-4349-8827-F9D99BFF2816}"/>
    <dgm:cxn modelId="{E97074A5-0E08-4A2F-885B-6EEF32926D94}" type="presOf" srcId="{EE2EDA70-8316-4A04-BCE4-1C1BBE0094FF}" destId="{0B215350-8989-4671-AC4D-F7C161DB6CAB}" srcOrd="0" destOrd="0" presId="urn:microsoft.com/office/officeart/2005/8/layout/hierarchy3"/>
    <dgm:cxn modelId="{5DAAB491-ECA5-4420-80A9-40179CBD44CC}" srcId="{8B8519F9-D1DB-493D-B7AE-815C365FDC45}" destId="{5BF953C1-7769-463C-8F7D-97D998F57FAC}" srcOrd="0" destOrd="0" parTransId="{3B1B22D4-80BB-401E-84AE-AF77A636A01B}" sibTransId="{20D7D15C-A75D-46E7-A49C-9B3B4E35FF7A}"/>
    <dgm:cxn modelId="{391A5A2B-840C-4A36-99A9-2673935A60EC}" type="presOf" srcId="{5BF953C1-7769-463C-8F7D-97D998F57FAC}" destId="{EB6E62B4-E590-4C1C-BA7A-19FB13BB3EE9}" srcOrd="0" destOrd="0" presId="urn:microsoft.com/office/officeart/2005/8/layout/hierarchy3"/>
    <dgm:cxn modelId="{BEB55967-5A4C-4D3F-9D60-392C7294D068}" type="presOf" srcId="{70668E43-2F6E-41EE-BE9B-9A73E26D4688}" destId="{2C3174F7-D7C1-46BA-9ABB-CF610AC23F8D}" srcOrd="0" destOrd="0" presId="urn:microsoft.com/office/officeart/2005/8/layout/hierarchy3"/>
    <dgm:cxn modelId="{D4F9FFAA-0850-4657-BF2F-209359DADC49}" srcId="{8B8519F9-D1DB-493D-B7AE-815C365FDC45}" destId="{70668E43-2F6E-41EE-BE9B-9A73E26D4688}" srcOrd="2" destOrd="0" parTransId="{52A53FCB-C946-4DE8-B84A-B9F47935BC15}" sibTransId="{895E6308-58AC-4DB8-9134-589DA689BA8A}"/>
    <dgm:cxn modelId="{CD91AC19-AFA9-417C-9F6F-4928E5DFEBB9}" type="presOf" srcId="{3B1B22D4-80BB-401E-84AE-AF77A636A01B}" destId="{C818F656-A449-4DFC-97F0-42FDE6B0AE90}" srcOrd="0" destOrd="0" presId="urn:microsoft.com/office/officeart/2005/8/layout/hierarchy3"/>
    <dgm:cxn modelId="{00F92C88-276B-42F2-86C6-69769C7C881C}" type="presParOf" srcId="{7D342021-E955-42EE-9811-4BD5AC4039C6}" destId="{DD60287F-ABCC-40F4-88D8-301EEFC18D4F}" srcOrd="0" destOrd="0" presId="urn:microsoft.com/office/officeart/2005/8/layout/hierarchy3"/>
    <dgm:cxn modelId="{21683D79-FD13-413B-9C6B-D8C465629524}" type="presParOf" srcId="{DD60287F-ABCC-40F4-88D8-301EEFC18D4F}" destId="{3F70A1A9-33D9-47F1-97A0-57C9D85D6F16}" srcOrd="0" destOrd="0" presId="urn:microsoft.com/office/officeart/2005/8/layout/hierarchy3"/>
    <dgm:cxn modelId="{7F083A13-ED75-430F-82D3-E04F25F882D9}" type="presParOf" srcId="{3F70A1A9-33D9-47F1-97A0-57C9D85D6F16}" destId="{B1186852-2802-405C-A099-561188F1FB4B}" srcOrd="0" destOrd="0" presId="urn:microsoft.com/office/officeart/2005/8/layout/hierarchy3"/>
    <dgm:cxn modelId="{74C03A98-FFFF-4E12-A9C3-A92003633859}" type="presParOf" srcId="{3F70A1A9-33D9-47F1-97A0-57C9D85D6F16}" destId="{36FE6335-1EA7-4C15-9052-E52612903AAA}" srcOrd="1" destOrd="0" presId="urn:microsoft.com/office/officeart/2005/8/layout/hierarchy3"/>
    <dgm:cxn modelId="{14F322BA-3BE9-4DF8-9030-47075034E443}" type="presParOf" srcId="{DD60287F-ABCC-40F4-88D8-301EEFC18D4F}" destId="{70D54A35-F4FB-4ADC-AEEF-682ED13AE45F}" srcOrd="1" destOrd="0" presId="urn:microsoft.com/office/officeart/2005/8/layout/hierarchy3"/>
    <dgm:cxn modelId="{52E96ABC-EC4D-41D4-808A-ACE491BF3656}" type="presParOf" srcId="{70D54A35-F4FB-4ADC-AEEF-682ED13AE45F}" destId="{C818F656-A449-4DFC-97F0-42FDE6B0AE90}" srcOrd="0" destOrd="0" presId="urn:microsoft.com/office/officeart/2005/8/layout/hierarchy3"/>
    <dgm:cxn modelId="{78EC303D-2C87-4249-9502-8F2BAD387BB3}" type="presParOf" srcId="{70D54A35-F4FB-4ADC-AEEF-682ED13AE45F}" destId="{EB6E62B4-E590-4C1C-BA7A-19FB13BB3EE9}" srcOrd="1" destOrd="0" presId="urn:microsoft.com/office/officeart/2005/8/layout/hierarchy3"/>
    <dgm:cxn modelId="{8F68CF80-298A-44BE-8483-2BA7201C1A91}" type="presParOf" srcId="{70D54A35-F4FB-4ADC-AEEF-682ED13AE45F}" destId="{CD44C0E6-DD74-4963-BB94-6B8119876506}" srcOrd="2" destOrd="0" presId="urn:microsoft.com/office/officeart/2005/8/layout/hierarchy3"/>
    <dgm:cxn modelId="{A5ECA0A6-9A2C-4B72-8AEC-7915FCFE0BB6}" type="presParOf" srcId="{70D54A35-F4FB-4ADC-AEEF-682ED13AE45F}" destId="{0B215350-8989-4671-AC4D-F7C161DB6CAB}" srcOrd="3" destOrd="0" presId="urn:microsoft.com/office/officeart/2005/8/layout/hierarchy3"/>
    <dgm:cxn modelId="{0C39CAEF-4AFC-4C30-A84C-602CD65FC2B5}" type="presParOf" srcId="{70D54A35-F4FB-4ADC-AEEF-682ED13AE45F}" destId="{98AB7670-416A-4ABE-AB65-AD69307F0C40}" srcOrd="4" destOrd="0" presId="urn:microsoft.com/office/officeart/2005/8/layout/hierarchy3"/>
    <dgm:cxn modelId="{CEC444E3-2FAC-4CAA-98AA-B2536EA53626}" type="presParOf" srcId="{70D54A35-F4FB-4ADC-AEEF-682ED13AE45F}" destId="{2C3174F7-D7C1-46BA-9ABB-CF610AC23F8D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31F4B-AD38-4C00-AA58-063743C60794}" type="doc">
      <dgm:prSet loTypeId="urn:microsoft.com/office/officeart/2005/8/layout/hList7#1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A01AC127-DD47-4A67-A32B-5650D3ED1179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dirty="0" smtClean="0"/>
            <a:t>Fomenta o controle social e participação popular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0" dirty="0">
            <a:latin typeface="+mn-lt"/>
          </a:endParaRPr>
        </a:p>
      </dgm:t>
    </dgm:pt>
    <dgm:pt modelId="{1C98F342-61E2-48FA-A398-A72484C5CFF1}" type="parTrans" cxnId="{DE94D260-6523-4E44-A430-89989054BCD2}">
      <dgm:prSet/>
      <dgm:spPr/>
      <dgm:t>
        <a:bodyPr/>
        <a:lstStyle/>
        <a:p>
          <a:endParaRPr lang="pt-BR"/>
        </a:p>
      </dgm:t>
    </dgm:pt>
    <dgm:pt modelId="{674D36D4-92EB-4C3A-B679-B7D5370FF39F}" type="sibTrans" cxnId="{DE94D260-6523-4E44-A430-89989054BCD2}">
      <dgm:prSet/>
      <dgm:spPr/>
      <dgm:t>
        <a:bodyPr/>
        <a:lstStyle/>
        <a:p>
          <a:endParaRPr lang="pt-BR"/>
        </a:p>
      </dgm:t>
    </dgm:pt>
    <dgm:pt modelId="{75B1C43D-7DDF-4B99-85C8-59C8F79257BB}">
      <dgm:prSet phldrT="[Texto]" custT="1"/>
      <dgm:spPr/>
      <dgm:t>
        <a:bodyPr/>
        <a:lstStyle/>
        <a:p>
          <a:pPr algn="ctr"/>
          <a:r>
            <a:rPr lang="pt-BR" sz="2000" b="1" dirty="0" smtClean="0"/>
            <a:t>Amplia o acesso do cidadão aos órgãos e instituições públicas</a:t>
          </a:r>
          <a:endParaRPr lang="pt-BR" sz="2000" b="1" dirty="0">
            <a:latin typeface="+mn-lt"/>
          </a:endParaRPr>
        </a:p>
      </dgm:t>
    </dgm:pt>
    <dgm:pt modelId="{37730A2E-352A-4079-9F70-A56380289D15}" type="parTrans" cxnId="{F210C6C4-1D5D-448A-AD18-BA7ECE53E59A}">
      <dgm:prSet/>
      <dgm:spPr/>
      <dgm:t>
        <a:bodyPr/>
        <a:lstStyle/>
        <a:p>
          <a:endParaRPr lang="pt-BR"/>
        </a:p>
      </dgm:t>
    </dgm:pt>
    <dgm:pt modelId="{C49460F3-2E68-4221-8FB9-9B2E20F835A4}" type="sibTrans" cxnId="{F210C6C4-1D5D-448A-AD18-BA7ECE53E59A}">
      <dgm:prSet/>
      <dgm:spPr/>
      <dgm:t>
        <a:bodyPr/>
        <a:lstStyle/>
        <a:p>
          <a:endParaRPr lang="pt-BR"/>
        </a:p>
      </dgm:t>
    </dgm:pt>
    <dgm:pt modelId="{4B25B953-AE8B-46B1-9E30-F534A9995365}">
      <dgm:prSet phldrT="[Texto]" custT="1"/>
      <dgm:spPr/>
      <dgm:t>
        <a:bodyPr/>
        <a:lstStyle/>
        <a:p>
          <a:pPr algn="ctr"/>
          <a:r>
            <a:rPr lang="pt-BR" sz="2000" b="1" dirty="0" smtClean="0"/>
            <a:t>Contribui para melhoria da gestão pública.</a:t>
          </a:r>
          <a:endParaRPr lang="pt-BR" sz="2000" b="1" dirty="0"/>
        </a:p>
      </dgm:t>
    </dgm:pt>
    <dgm:pt modelId="{9F7AD0C7-DC83-4E07-B6B5-C18EEDDACF1B}" type="parTrans" cxnId="{3E6F10E9-34A7-45E9-A4E8-343465A7D92B}">
      <dgm:prSet/>
      <dgm:spPr/>
      <dgm:t>
        <a:bodyPr/>
        <a:lstStyle/>
        <a:p>
          <a:endParaRPr lang="pt-BR"/>
        </a:p>
      </dgm:t>
    </dgm:pt>
    <dgm:pt modelId="{6678636A-381B-4E80-B835-930B6C6FAB9E}" type="sibTrans" cxnId="{3E6F10E9-34A7-45E9-A4E8-343465A7D92B}">
      <dgm:prSet/>
      <dgm:spPr/>
      <dgm:t>
        <a:bodyPr/>
        <a:lstStyle/>
        <a:p>
          <a:endParaRPr lang="pt-BR"/>
        </a:p>
      </dgm:t>
    </dgm:pt>
    <dgm:pt modelId="{C5DFC06E-2984-4C56-9645-7D30556128E4}" type="pres">
      <dgm:prSet presAssocID="{62F31F4B-AD38-4C00-AA58-063743C607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CD08B6D-DD28-4E1C-AE62-96E1EA7B299B}" type="pres">
      <dgm:prSet presAssocID="{62F31F4B-AD38-4C00-AA58-063743C60794}" presName="fgShape" presStyleLbl="fgShp" presStyleIdx="0" presStyleCnt="1" custLinFactNeighborX="2100" custLinFactNeighborY="55556"/>
      <dgm:spPr/>
      <dgm:t>
        <a:bodyPr/>
        <a:lstStyle/>
        <a:p>
          <a:endParaRPr lang="pt-BR"/>
        </a:p>
      </dgm:t>
    </dgm:pt>
    <dgm:pt modelId="{BF696D1A-A7FC-42DA-8866-B3F2C9A0DB98}" type="pres">
      <dgm:prSet presAssocID="{62F31F4B-AD38-4C00-AA58-063743C60794}" presName="linComp" presStyleCnt="0"/>
      <dgm:spPr/>
      <dgm:t>
        <a:bodyPr/>
        <a:lstStyle/>
        <a:p>
          <a:endParaRPr lang="pt-BR"/>
        </a:p>
      </dgm:t>
    </dgm:pt>
    <dgm:pt modelId="{DB93FC12-C92D-4131-9DF1-9B53A4265EB1}" type="pres">
      <dgm:prSet presAssocID="{A01AC127-DD47-4A67-A32B-5650D3ED1179}" presName="compNode" presStyleCnt="0"/>
      <dgm:spPr/>
      <dgm:t>
        <a:bodyPr/>
        <a:lstStyle/>
        <a:p>
          <a:endParaRPr lang="pt-BR"/>
        </a:p>
      </dgm:t>
    </dgm:pt>
    <dgm:pt modelId="{D96830B5-C7AC-4EC4-A5F2-EE6F5F656CD3}" type="pres">
      <dgm:prSet presAssocID="{A01AC127-DD47-4A67-A32B-5650D3ED1179}" presName="bkgdShape" presStyleLbl="node1" presStyleIdx="0" presStyleCnt="3"/>
      <dgm:spPr/>
      <dgm:t>
        <a:bodyPr/>
        <a:lstStyle/>
        <a:p>
          <a:endParaRPr lang="pt-BR"/>
        </a:p>
      </dgm:t>
    </dgm:pt>
    <dgm:pt modelId="{9F52C733-B533-4E0A-A7FD-3CC21A18078E}" type="pres">
      <dgm:prSet presAssocID="{A01AC127-DD47-4A67-A32B-5650D3ED117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6B41B0-7E8A-450D-A261-37685F4B409A}" type="pres">
      <dgm:prSet presAssocID="{A01AC127-DD47-4A67-A32B-5650D3ED1179}" presName="invisiNode" presStyleLbl="node1" presStyleIdx="0" presStyleCnt="3"/>
      <dgm:spPr/>
      <dgm:t>
        <a:bodyPr/>
        <a:lstStyle/>
        <a:p>
          <a:endParaRPr lang="pt-BR"/>
        </a:p>
      </dgm:t>
    </dgm:pt>
    <dgm:pt modelId="{BBE2D9A9-16D7-4F7E-BAFC-9FC289305BAD}" type="pres">
      <dgm:prSet presAssocID="{A01AC127-DD47-4A67-A32B-5650D3ED1179}" presName="imagNode" presStyleLbl="fgImgPlace1" presStyleIdx="0" presStyleCnt="3" custLinFactNeighborX="-1540" custLinFactNeighborY="70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FE7A894-EE95-4599-ACBF-6DB1C479D13F}" type="pres">
      <dgm:prSet presAssocID="{674D36D4-92EB-4C3A-B679-B7D5370FF39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4DDD133-CC7F-4F8D-91BA-01FD36127855}" type="pres">
      <dgm:prSet presAssocID="{75B1C43D-7DDF-4B99-85C8-59C8F79257BB}" presName="compNode" presStyleCnt="0"/>
      <dgm:spPr/>
      <dgm:t>
        <a:bodyPr/>
        <a:lstStyle/>
        <a:p>
          <a:endParaRPr lang="pt-BR"/>
        </a:p>
      </dgm:t>
    </dgm:pt>
    <dgm:pt modelId="{90C17D11-5831-4B66-8757-6ECA9ABDAAA6}" type="pres">
      <dgm:prSet presAssocID="{75B1C43D-7DDF-4B99-85C8-59C8F79257BB}" presName="bkgdShape" presStyleLbl="node1" presStyleIdx="1" presStyleCnt="3"/>
      <dgm:spPr/>
      <dgm:t>
        <a:bodyPr/>
        <a:lstStyle/>
        <a:p>
          <a:endParaRPr lang="pt-BR"/>
        </a:p>
      </dgm:t>
    </dgm:pt>
    <dgm:pt modelId="{6BC15AB0-992F-4016-ABED-9058C6C70AF3}" type="pres">
      <dgm:prSet presAssocID="{75B1C43D-7DDF-4B99-85C8-59C8F79257B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2352CA-F709-4DDA-BC60-3760BB576945}" type="pres">
      <dgm:prSet presAssocID="{75B1C43D-7DDF-4B99-85C8-59C8F79257BB}" presName="invisiNode" presStyleLbl="node1" presStyleIdx="1" presStyleCnt="3"/>
      <dgm:spPr/>
      <dgm:t>
        <a:bodyPr/>
        <a:lstStyle/>
        <a:p>
          <a:endParaRPr lang="pt-BR"/>
        </a:p>
      </dgm:t>
    </dgm:pt>
    <dgm:pt modelId="{24C6A0FB-2D04-4393-A381-E9937E476D83}" type="pres">
      <dgm:prSet presAssocID="{75B1C43D-7DDF-4B99-85C8-59C8F79257BB}" presName="imagNode" presStyleLbl="fgImgPlace1" presStyleIdx="1" presStyleCnt="3" custLinFactNeighborX="-50" custLinFactNeighborY="70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006700D-E707-4288-92C8-4E50EF75DFF6}" type="pres">
      <dgm:prSet presAssocID="{C49460F3-2E68-4221-8FB9-9B2E20F835A4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3CB494D-0E74-478E-80AA-D19843A5F0BA}" type="pres">
      <dgm:prSet presAssocID="{4B25B953-AE8B-46B1-9E30-F534A9995365}" presName="compNode" presStyleCnt="0"/>
      <dgm:spPr/>
      <dgm:t>
        <a:bodyPr/>
        <a:lstStyle/>
        <a:p>
          <a:endParaRPr lang="pt-BR"/>
        </a:p>
      </dgm:t>
    </dgm:pt>
    <dgm:pt modelId="{7E01428C-908E-430A-8D89-E428DFD9C72C}" type="pres">
      <dgm:prSet presAssocID="{4B25B953-AE8B-46B1-9E30-F534A9995365}" presName="bkgdShape" presStyleLbl="node1" presStyleIdx="2" presStyleCnt="3"/>
      <dgm:spPr/>
      <dgm:t>
        <a:bodyPr/>
        <a:lstStyle/>
        <a:p>
          <a:endParaRPr lang="pt-BR"/>
        </a:p>
      </dgm:t>
    </dgm:pt>
    <dgm:pt modelId="{89FB1A70-8F1C-4350-AAF3-42EBBAD3D45A}" type="pres">
      <dgm:prSet presAssocID="{4B25B953-AE8B-46B1-9E30-F534A999536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83A74E-03C3-434D-BFD6-7FD0074C4C4B}" type="pres">
      <dgm:prSet presAssocID="{4B25B953-AE8B-46B1-9E30-F534A9995365}" presName="invisiNode" presStyleLbl="node1" presStyleIdx="2" presStyleCnt="3"/>
      <dgm:spPr/>
      <dgm:t>
        <a:bodyPr/>
        <a:lstStyle/>
        <a:p>
          <a:endParaRPr lang="pt-BR"/>
        </a:p>
      </dgm:t>
    </dgm:pt>
    <dgm:pt modelId="{4820E1D0-6755-431B-B81A-95B1C07CBA05}" type="pres">
      <dgm:prSet presAssocID="{4B25B953-AE8B-46B1-9E30-F534A9995365}" presName="imagNode" presStyleLbl="fgImgPlace1" presStyleIdx="2" presStyleCnt="3" custLinFactNeighborX="6445" custLinFactNeighborY="200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70744D7B-278A-4BA8-9C16-050C6E5B0D1C}" type="presOf" srcId="{C49460F3-2E68-4221-8FB9-9B2E20F835A4}" destId="{6006700D-E707-4288-92C8-4E50EF75DFF6}" srcOrd="0" destOrd="0" presId="urn:microsoft.com/office/officeart/2005/8/layout/hList7#1"/>
    <dgm:cxn modelId="{1ADFBAB5-8D84-429F-BE7A-8461F7DB9A82}" type="presOf" srcId="{4B25B953-AE8B-46B1-9E30-F534A9995365}" destId="{89FB1A70-8F1C-4350-AAF3-42EBBAD3D45A}" srcOrd="1" destOrd="0" presId="urn:microsoft.com/office/officeart/2005/8/layout/hList7#1"/>
    <dgm:cxn modelId="{71AB3ACB-B42D-4A41-961B-4045771721C5}" type="presOf" srcId="{75B1C43D-7DDF-4B99-85C8-59C8F79257BB}" destId="{6BC15AB0-992F-4016-ABED-9058C6C70AF3}" srcOrd="1" destOrd="0" presId="urn:microsoft.com/office/officeart/2005/8/layout/hList7#1"/>
    <dgm:cxn modelId="{CFE9954F-DBB0-4D81-AED7-A572C3B63840}" type="presOf" srcId="{75B1C43D-7DDF-4B99-85C8-59C8F79257BB}" destId="{90C17D11-5831-4B66-8757-6ECA9ABDAAA6}" srcOrd="0" destOrd="0" presId="urn:microsoft.com/office/officeart/2005/8/layout/hList7#1"/>
    <dgm:cxn modelId="{0D5CB4D1-55B4-4CDC-B28B-D2CC35D215CD}" type="presOf" srcId="{62F31F4B-AD38-4C00-AA58-063743C60794}" destId="{C5DFC06E-2984-4C56-9645-7D30556128E4}" srcOrd="0" destOrd="0" presId="urn:microsoft.com/office/officeart/2005/8/layout/hList7#1"/>
    <dgm:cxn modelId="{018B9246-F847-4F4B-A2A9-27510A0EC2AF}" type="presOf" srcId="{4B25B953-AE8B-46B1-9E30-F534A9995365}" destId="{7E01428C-908E-430A-8D89-E428DFD9C72C}" srcOrd="0" destOrd="0" presId="urn:microsoft.com/office/officeart/2005/8/layout/hList7#1"/>
    <dgm:cxn modelId="{C4DA661D-BC54-4D8F-9D00-331B80656377}" type="presOf" srcId="{A01AC127-DD47-4A67-A32B-5650D3ED1179}" destId="{9F52C733-B533-4E0A-A7FD-3CC21A18078E}" srcOrd="1" destOrd="0" presId="urn:microsoft.com/office/officeart/2005/8/layout/hList7#1"/>
    <dgm:cxn modelId="{3E6F10E9-34A7-45E9-A4E8-343465A7D92B}" srcId="{62F31F4B-AD38-4C00-AA58-063743C60794}" destId="{4B25B953-AE8B-46B1-9E30-F534A9995365}" srcOrd="2" destOrd="0" parTransId="{9F7AD0C7-DC83-4E07-B6B5-C18EEDDACF1B}" sibTransId="{6678636A-381B-4E80-B835-930B6C6FAB9E}"/>
    <dgm:cxn modelId="{4DD1049D-CF19-4956-971E-41E959FCE714}" type="presOf" srcId="{A01AC127-DD47-4A67-A32B-5650D3ED1179}" destId="{D96830B5-C7AC-4EC4-A5F2-EE6F5F656CD3}" srcOrd="0" destOrd="0" presId="urn:microsoft.com/office/officeart/2005/8/layout/hList7#1"/>
    <dgm:cxn modelId="{143BB333-0C18-472E-A48F-3191AFCBEF30}" type="presOf" srcId="{674D36D4-92EB-4C3A-B679-B7D5370FF39F}" destId="{1FE7A894-EE95-4599-ACBF-6DB1C479D13F}" srcOrd="0" destOrd="0" presId="urn:microsoft.com/office/officeart/2005/8/layout/hList7#1"/>
    <dgm:cxn modelId="{DE94D260-6523-4E44-A430-89989054BCD2}" srcId="{62F31F4B-AD38-4C00-AA58-063743C60794}" destId="{A01AC127-DD47-4A67-A32B-5650D3ED1179}" srcOrd="0" destOrd="0" parTransId="{1C98F342-61E2-48FA-A398-A72484C5CFF1}" sibTransId="{674D36D4-92EB-4C3A-B679-B7D5370FF39F}"/>
    <dgm:cxn modelId="{F210C6C4-1D5D-448A-AD18-BA7ECE53E59A}" srcId="{62F31F4B-AD38-4C00-AA58-063743C60794}" destId="{75B1C43D-7DDF-4B99-85C8-59C8F79257BB}" srcOrd="1" destOrd="0" parTransId="{37730A2E-352A-4079-9F70-A56380289D15}" sibTransId="{C49460F3-2E68-4221-8FB9-9B2E20F835A4}"/>
    <dgm:cxn modelId="{379821E9-6A7C-4F75-90D8-337E20419BFD}" type="presParOf" srcId="{C5DFC06E-2984-4C56-9645-7D30556128E4}" destId="{9CD08B6D-DD28-4E1C-AE62-96E1EA7B299B}" srcOrd="0" destOrd="0" presId="urn:microsoft.com/office/officeart/2005/8/layout/hList7#1"/>
    <dgm:cxn modelId="{0E147571-ABE8-4483-AB70-F28B8B2D09E9}" type="presParOf" srcId="{C5DFC06E-2984-4C56-9645-7D30556128E4}" destId="{BF696D1A-A7FC-42DA-8866-B3F2C9A0DB98}" srcOrd="1" destOrd="0" presId="urn:microsoft.com/office/officeart/2005/8/layout/hList7#1"/>
    <dgm:cxn modelId="{F8434569-7C9F-43E5-9B7D-AECD12890AC3}" type="presParOf" srcId="{BF696D1A-A7FC-42DA-8866-B3F2C9A0DB98}" destId="{DB93FC12-C92D-4131-9DF1-9B53A4265EB1}" srcOrd="0" destOrd="0" presId="urn:microsoft.com/office/officeart/2005/8/layout/hList7#1"/>
    <dgm:cxn modelId="{D27BCFD3-5D6F-45E0-9725-78C6B176CAF7}" type="presParOf" srcId="{DB93FC12-C92D-4131-9DF1-9B53A4265EB1}" destId="{D96830B5-C7AC-4EC4-A5F2-EE6F5F656CD3}" srcOrd="0" destOrd="0" presId="urn:microsoft.com/office/officeart/2005/8/layout/hList7#1"/>
    <dgm:cxn modelId="{1A8E730D-9657-49AA-A750-92B54E66B6AB}" type="presParOf" srcId="{DB93FC12-C92D-4131-9DF1-9B53A4265EB1}" destId="{9F52C733-B533-4E0A-A7FD-3CC21A18078E}" srcOrd="1" destOrd="0" presId="urn:microsoft.com/office/officeart/2005/8/layout/hList7#1"/>
    <dgm:cxn modelId="{2A266273-95B9-482B-8D3B-2E444125EA10}" type="presParOf" srcId="{DB93FC12-C92D-4131-9DF1-9B53A4265EB1}" destId="{F16B41B0-7E8A-450D-A261-37685F4B409A}" srcOrd="2" destOrd="0" presId="urn:microsoft.com/office/officeart/2005/8/layout/hList7#1"/>
    <dgm:cxn modelId="{27E504BB-47DA-4CC7-B50A-74B16F01A9EA}" type="presParOf" srcId="{DB93FC12-C92D-4131-9DF1-9B53A4265EB1}" destId="{BBE2D9A9-16D7-4F7E-BAFC-9FC289305BAD}" srcOrd="3" destOrd="0" presId="urn:microsoft.com/office/officeart/2005/8/layout/hList7#1"/>
    <dgm:cxn modelId="{04953E18-F17F-452B-9C3A-4DE85D341FE9}" type="presParOf" srcId="{BF696D1A-A7FC-42DA-8866-B3F2C9A0DB98}" destId="{1FE7A894-EE95-4599-ACBF-6DB1C479D13F}" srcOrd="1" destOrd="0" presId="urn:microsoft.com/office/officeart/2005/8/layout/hList7#1"/>
    <dgm:cxn modelId="{9A4A027C-A787-4EF9-871E-022B453074B4}" type="presParOf" srcId="{BF696D1A-A7FC-42DA-8866-B3F2C9A0DB98}" destId="{44DDD133-CC7F-4F8D-91BA-01FD36127855}" srcOrd="2" destOrd="0" presId="urn:microsoft.com/office/officeart/2005/8/layout/hList7#1"/>
    <dgm:cxn modelId="{69E38C91-213C-460B-8FED-C288E276E8EA}" type="presParOf" srcId="{44DDD133-CC7F-4F8D-91BA-01FD36127855}" destId="{90C17D11-5831-4B66-8757-6ECA9ABDAAA6}" srcOrd="0" destOrd="0" presId="urn:microsoft.com/office/officeart/2005/8/layout/hList7#1"/>
    <dgm:cxn modelId="{E4D0A59F-7D63-4ED9-8D65-9CE46F1FFB40}" type="presParOf" srcId="{44DDD133-CC7F-4F8D-91BA-01FD36127855}" destId="{6BC15AB0-992F-4016-ABED-9058C6C70AF3}" srcOrd="1" destOrd="0" presId="urn:microsoft.com/office/officeart/2005/8/layout/hList7#1"/>
    <dgm:cxn modelId="{BA157D98-4B36-4A7A-92E8-1436552B285C}" type="presParOf" srcId="{44DDD133-CC7F-4F8D-91BA-01FD36127855}" destId="{242352CA-F709-4DDA-BC60-3760BB576945}" srcOrd="2" destOrd="0" presId="urn:microsoft.com/office/officeart/2005/8/layout/hList7#1"/>
    <dgm:cxn modelId="{53F03C74-DA1D-4F3A-B90A-5BC1D44D6BCE}" type="presParOf" srcId="{44DDD133-CC7F-4F8D-91BA-01FD36127855}" destId="{24C6A0FB-2D04-4393-A381-E9937E476D83}" srcOrd="3" destOrd="0" presId="urn:microsoft.com/office/officeart/2005/8/layout/hList7#1"/>
    <dgm:cxn modelId="{6021E677-94E3-4ADD-ABF3-980BC1F3F06E}" type="presParOf" srcId="{BF696D1A-A7FC-42DA-8866-B3F2C9A0DB98}" destId="{6006700D-E707-4288-92C8-4E50EF75DFF6}" srcOrd="3" destOrd="0" presId="urn:microsoft.com/office/officeart/2005/8/layout/hList7#1"/>
    <dgm:cxn modelId="{34ABEE8F-80A3-476E-A401-F245F5A2312C}" type="presParOf" srcId="{BF696D1A-A7FC-42DA-8866-B3F2C9A0DB98}" destId="{13CB494D-0E74-478E-80AA-D19843A5F0BA}" srcOrd="4" destOrd="0" presId="urn:microsoft.com/office/officeart/2005/8/layout/hList7#1"/>
    <dgm:cxn modelId="{0CC6AF8A-5946-4057-9A01-5C213E79D118}" type="presParOf" srcId="{13CB494D-0E74-478E-80AA-D19843A5F0BA}" destId="{7E01428C-908E-430A-8D89-E428DFD9C72C}" srcOrd="0" destOrd="0" presId="urn:microsoft.com/office/officeart/2005/8/layout/hList7#1"/>
    <dgm:cxn modelId="{39D2DD1B-3843-4129-81D6-846AD8B2EE03}" type="presParOf" srcId="{13CB494D-0E74-478E-80AA-D19843A5F0BA}" destId="{89FB1A70-8F1C-4350-AAF3-42EBBAD3D45A}" srcOrd="1" destOrd="0" presId="urn:microsoft.com/office/officeart/2005/8/layout/hList7#1"/>
    <dgm:cxn modelId="{C0DB24B8-C47F-4B57-B726-D913AD7B3E82}" type="presParOf" srcId="{13CB494D-0E74-478E-80AA-D19843A5F0BA}" destId="{4283A74E-03C3-434D-BFD6-7FD0074C4C4B}" srcOrd="2" destOrd="0" presId="urn:microsoft.com/office/officeart/2005/8/layout/hList7#1"/>
    <dgm:cxn modelId="{DBE67BF1-F386-4583-84E1-EDA3BB739D5E}" type="presParOf" srcId="{13CB494D-0E74-478E-80AA-D19843A5F0BA}" destId="{4820E1D0-6755-431B-B81A-95B1C07CBA0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0986DE-A570-4CFF-9B25-BD1454D65F7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46DA03B-1BFB-4C07-8155-DD9D2760309E}">
      <dgm:prSet phldrT="[Texto]" custT="1"/>
      <dgm:spPr/>
      <dgm:t>
        <a:bodyPr/>
        <a:lstStyle/>
        <a:p>
          <a:r>
            <a:rPr lang="pt-BR" sz="1800" dirty="0" smtClean="0"/>
            <a:t>RESULTADOS</a:t>
          </a:r>
          <a:endParaRPr lang="pt-BR" sz="1800" dirty="0"/>
        </a:p>
      </dgm:t>
    </dgm:pt>
    <dgm:pt modelId="{4B97ACFB-96CA-408A-9EE5-539B3C4CC3F2}" type="parTrans" cxnId="{69A603F8-DFBE-45A9-AE7D-74050D12B6C7}">
      <dgm:prSet/>
      <dgm:spPr/>
      <dgm:t>
        <a:bodyPr/>
        <a:lstStyle/>
        <a:p>
          <a:endParaRPr lang="pt-BR"/>
        </a:p>
      </dgm:t>
    </dgm:pt>
    <dgm:pt modelId="{15BBE9C3-BC08-48F7-8F9E-B3B55802E8E3}" type="sibTrans" cxnId="{69A603F8-DFBE-45A9-AE7D-74050D12B6C7}">
      <dgm:prSet/>
      <dgm:spPr/>
      <dgm:t>
        <a:bodyPr/>
        <a:lstStyle/>
        <a:p>
          <a:endParaRPr lang="pt-BR"/>
        </a:p>
      </dgm:t>
    </dgm:pt>
    <dgm:pt modelId="{9515F516-2EA2-4416-8DCE-7C2FD47E9D03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sz="1800" dirty="0" smtClean="0"/>
            <a:t>CANAIS DE COMUNICAÇÃO</a:t>
          </a:r>
          <a:endParaRPr lang="pt-BR" sz="1800" dirty="0"/>
        </a:p>
      </dgm:t>
    </dgm:pt>
    <dgm:pt modelId="{BFF6C388-EC3D-4A20-A108-180BB65CE8B8}" type="parTrans" cxnId="{38EE1355-A030-4244-8FAE-924319F9C77E}">
      <dgm:prSet/>
      <dgm:spPr/>
      <dgm:t>
        <a:bodyPr/>
        <a:lstStyle/>
        <a:p>
          <a:endParaRPr lang="pt-BR"/>
        </a:p>
      </dgm:t>
    </dgm:pt>
    <dgm:pt modelId="{92B4BDC3-8441-48C5-9387-466ED7014E7B}" type="sibTrans" cxnId="{38EE1355-A030-4244-8FAE-924319F9C77E}">
      <dgm:prSet/>
      <dgm:spPr/>
      <dgm:t>
        <a:bodyPr/>
        <a:lstStyle/>
        <a:p>
          <a:endParaRPr lang="pt-BR"/>
        </a:p>
      </dgm:t>
    </dgm:pt>
    <dgm:pt modelId="{EF5D0295-97D4-4FA7-91CA-A242A40E4C1B}">
      <dgm:prSet phldrT="[Texto]" custT="1"/>
      <dgm:spPr/>
      <dgm:t>
        <a:bodyPr/>
        <a:lstStyle/>
        <a:p>
          <a:r>
            <a:rPr lang="pt-BR" sz="1800" dirty="0" smtClean="0"/>
            <a:t>ACESSO ÀS INFORMAÇÕES</a:t>
          </a:r>
          <a:endParaRPr lang="pt-BR" sz="1800" dirty="0"/>
        </a:p>
      </dgm:t>
    </dgm:pt>
    <dgm:pt modelId="{1A35E145-740E-4209-A4D8-8808B2913581}" type="parTrans" cxnId="{7F03B33D-F0F8-494F-961E-207CF315B9EE}">
      <dgm:prSet/>
      <dgm:spPr/>
      <dgm:t>
        <a:bodyPr/>
        <a:lstStyle/>
        <a:p>
          <a:endParaRPr lang="pt-BR"/>
        </a:p>
      </dgm:t>
    </dgm:pt>
    <dgm:pt modelId="{DA26021F-35CA-4D8A-B627-0134AC296D96}" type="sibTrans" cxnId="{7F03B33D-F0F8-494F-961E-207CF315B9EE}">
      <dgm:prSet/>
      <dgm:spPr/>
      <dgm:t>
        <a:bodyPr/>
        <a:lstStyle/>
        <a:p>
          <a:endParaRPr lang="pt-BR"/>
        </a:p>
      </dgm:t>
    </dgm:pt>
    <dgm:pt modelId="{52030D20-0F29-4B06-914A-B395D72115D2}" type="pres">
      <dgm:prSet presAssocID="{2E0986DE-A570-4CFF-9B25-BD1454D65F78}" presName="compositeShape" presStyleCnt="0">
        <dgm:presLayoutVars>
          <dgm:dir/>
          <dgm:resizeHandles/>
        </dgm:presLayoutVars>
      </dgm:prSet>
      <dgm:spPr/>
    </dgm:pt>
    <dgm:pt modelId="{96BD6D61-951C-4EB2-BF35-BB99646B7A88}" type="pres">
      <dgm:prSet presAssocID="{2E0986DE-A570-4CFF-9B25-BD1454D65F78}" presName="pyramid" presStyleLbl="node1" presStyleIdx="0" presStyleCnt="1" custLinFactNeighborX="-858"/>
      <dgm:spPr>
        <a:solidFill>
          <a:schemeClr val="tx2">
            <a:lumMod val="75000"/>
          </a:schemeClr>
        </a:solidFill>
      </dgm:spPr>
    </dgm:pt>
    <dgm:pt modelId="{8B394EFC-2C04-4FB8-8C1C-6F63AFE8A808}" type="pres">
      <dgm:prSet presAssocID="{2E0986DE-A570-4CFF-9B25-BD1454D65F78}" presName="theList" presStyleCnt="0"/>
      <dgm:spPr/>
    </dgm:pt>
    <dgm:pt modelId="{2E230E73-2A05-491B-A625-0EC219F13116}" type="pres">
      <dgm:prSet presAssocID="{446DA03B-1BFB-4C07-8155-DD9D2760309E}" presName="aNode" presStyleLbl="fgAcc1" presStyleIdx="0" presStyleCnt="3" custScaleX="112061" custLinFactY="-2420" custLinFactNeighborX="-331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E5C594-6B02-41A2-ABEC-439445421FB2}" type="pres">
      <dgm:prSet presAssocID="{446DA03B-1BFB-4C07-8155-DD9D2760309E}" presName="aSpace" presStyleCnt="0"/>
      <dgm:spPr/>
    </dgm:pt>
    <dgm:pt modelId="{607FE38A-715A-4B7F-8618-61E4EB25A487}" type="pres">
      <dgm:prSet presAssocID="{9515F516-2EA2-4416-8DCE-7C2FD47E9D03}" presName="aNode" presStyleLbl="fgAcc1" presStyleIdx="1" presStyleCnt="3" custScaleX="1120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CC30ED-B773-4B4E-AB02-8877987BDE4C}" type="pres">
      <dgm:prSet presAssocID="{9515F516-2EA2-4416-8DCE-7C2FD47E9D03}" presName="aSpace" presStyleCnt="0"/>
      <dgm:spPr/>
    </dgm:pt>
    <dgm:pt modelId="{D0E3DF81-9F38-489B-88E7-A06902937763}" type="pres">
      <dgm:prSet presAssocID="{EF5D0295-97D4-4FA7-91CA-A242A40E4C1B}" presName="aNode" presStyleLbl="fgAcc1" presStyleIdx="2" presStyleCnt="3" custScaleX="112061" custLinFactY="4718" custLinFactNeighborX="-1179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03C7F5-BF3C-42AC-9E2A-2AA967B231B0}" type="pres">
      <dgm:prSet presAssocID="{EF5D0295-97D4-4FA7-91CA-A242A40E4C1B}" presName="aSpace" presStyleCnt="0"/>
      <dgm:spPr/>
    </dgm:pt>
  </dgm:ptLst>
  <dgm:cxnLst>
    <dgm:cxn modelId="{D2EC379B-AB6B-4EF1-B308-070C67EA274A}" type="presOf" srcId="{2E0986DE-A570-4CFF-9B25-BD1454D65F78}" destId="{52030D20-0F29-4B06-914A-B395D72115D2}" srcOrd="0" destOrd="0" presId="urn:microsoft.com/office/officeart/2005/8/layout/pyramid2"/>
    <dgm:cxn modelId="{7F03B33D-F0F8-494F-961E-207CF315B9EE}" srcId="{2E0986DE-A570-4CFF-9B25-BD1454D65F78}" destId="{EF5D0295-97D4-4FA7-91CA-A242A40E4C1B}" srcOrd="2" destOrd="0" parTransId="{1A35E145-740E-4209-A4D8-8808B2913581}" sibTransId="{DA26021F-35CA-4D8A-B627-0134AC296D96}"/>
    <dgm:cxn modelId="{38EE1355-A030-4244-8FAE-924319F9C77E}" srcId="{2E0986DE-A570-4CFF-9B25-BD1454D65F78}" destId="{9515F516-2EA2-4416-8DCE-7C2FD47E9D03}" srcOrd="1" destOrd="0" parTransId="{BFF6C388-EC3D-4A20-A108-180BB65CE8B8}" sibTransId="{92B4BDC3-8441-48C5-9387-466ED7014E7B}"/>
    <dgm:cxn modelId="{75F2D0B1-8818-429A-A4C5-9997AAA0E9F6}" type="presOf" srcId="{9515F516-2EA2-4416-8DCE-7C2FD47E9D03}" destId="{607FE38A-715A-4B7F-8618-61E4EB25A487}" srcOrd="0" destOrd="0" presId="urn:microsoft.com/office/officeart/2005/8/layout/pyramid2"/>
    <dgm:cxn modelId="{69A603F8-DFBE-45A9-AE7D-74050D12B6C7}" srcId="{2E0986DE-A570-4CFF-9B25-BD1454D65F78}" destId="{446DA03B-1BFB-4C07-8155-DD9D2760309E}" srcOrd="0" destOrd="0" parTransId="{4B97ACFB-96CA-408A-9EE5-539B3C4CC3F2}" sibTransId="{15BBE9C3-BC08-48F7-8F9E-B3B55802E8E3}"/>
    <dgm:cxn modelId="{1CDCC83F-D13F-4597-92BC-9C2B2F0C710A}" type="presOf" srcId="{446DA03B-1BFB-4C07-8155-DD9D2760309E}" destId="{2E230E73-2A05-491B-A625-0EC219F13116}" srcOrd="0" destOrd="0" presId="urn:microsoft.com/office/officeart/2005/8/layout/pyramid2"/>
    <dgm:cxn modelId="{148BF78D-793F-47F9-B28E-97E0493348CC}" type="presOf" srcId="{EF5D0295-97D4-4FA7-91CA-A242A40E4C1B}" destId="{D0E3DF81-9F38-489B-88E7-A06902937763}" srcOrd="0" destOrd="0" presId="urn:microsoft.com/office/officeart/2005/8/layout/pyramid2"/>
    <dgm:cxn modelId="{0BDF8DF8-EDFF-418A-933E-115038041009}" type="presParOf" srcId="{52030D20-0F29-4B06-914A-B395D72115D2}" destId="{96BD6D61-951C-4EB2-BF35-BB99646B7A88}" srcOrd="0" destOrd="0" presId="urn:microsoft.com/office/officeart/2005/8/layout/pyramid2"/>
    <dgm:cxn modelId="{E88131E6-565B-483E-A801-EA1518B132D6}" type="presParOf" srcId="{52030D20-0F29-4B06-914A-B395D72115D2}" destId="{8B394EFC-2C04-4FB8-8C1C-6F63AFE8A808}" srcOrd="1" destOrd="0" presId="urn:microsoft.com/office/officeart/2005/8/layout/pyramid2"/>
    <dgm:cxn modelId="{95631A24-1C69-476D-810D-C037B03A26A8}" type="presParOf" srcId="{8B394EFC-2C04-4FB8-8C1C-6F63AFE8A808}" destId="{2E230E73-2A05-491B-A625-0EC219F13116}" srcOrd="0" destOrd="0" presId="urn:microsoft.com/office/officeart/2005/8/layout/pyramid2"/>
    <dgm:cxn modelId="{100AA719-8937-40D4-9B08-AF7EFAA3F652}" type="presParOf" srcId="{8B394EFC-2C04-4FB8-8C1C-6F63AFE8A808}" destId="{FDE5C594-6B02-41A2-ABEC-439445421FB2}" srcOrd="1" destOrd="0" presId="urn:microsoft.com/office/officeart/2005/8/layout/pyramid2"/>
    <dgm:cxn modelId="{E4EA2DD0-78A9-423C-922E-10B06B6BC0DB}" type="presParOf" srcId="{8B394EFC-2C04-4FB8-8C1C-6F63AFE8A808}" destId="{607FE38A-715A-4B7F-8618-61E4EB25A487}" srcOrd="2" destOrd="0" presId="urn:microsoft.com/office/officeart/2005/8/layout/pyramid2"/>
    <dgm:cxn modelId="{B5934CA9-4D25-486F-9C4E-61F4ABA8BE6C}" type="presParOf" srcId="{8B394EFC-2C04-4FB8-8C1C-6F63AFE8A808}" destId="{65CC30ED-B773-4B4E-AB02-8877987BDE4C}" srcOrd="3" destOrd="0" presId="urn:microsoft.com/office/officeart/2005/8/layout/pyramid2"/>
    <dgm:cxn modelId="{08A511FC-3618-4A55-82C4-6DCD63C934F8}" type="presParOf" srcId="{8B394EFC-2C04-4FB8-8C1C-6F63AFE8A808}" destId="{D0E3DF81-9F38-489B-88E7-A06902937763}" srcOrd="4" destOrd="0" presId="urn:microsoft.com/office/officeart/2005/8/layout/pyramid2"/>
    <dgm:cxn modelId="{870D623F-AB37-49B0-83AC-7A08E2703943}" type="presParOf" srcId="{8B394EFC-2C04-4FB8-8C1C-6F63AFE8A808}" destId="{B403C7F5-BF3C-42AC-9E2A-2AA967B231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68DD28-5CC4-4EFD-B5BC-097776B2C82C}" type="doc">
      <dgm:prSet loTypeId="urn:microsoft.com/office/officeart/2005/8/layout/gear1" loCatId="process" qsTypeId="urn:microsoft.com/office/officeart/2005/8/quickstyle/simple3" qsCatId="simple" csTypeId="urn:microsoft.com/office/officeart/2005/8/colors/accent3_3" csCatId="accent3" phldr="1"/>
      <dgm:spPr/>
    </dgm:pt>
    <dgm:pt modelId="{3D80920D-01FC-4E4E-9998-966054FB275D}">
      <dgm:prSet phldrT="[Texto]" custT="1"/>
      <dgm:spPr/>
      <dgm:t>
        <a:bodyPr/>
        <a:lstStyle/>
        <a:p>
          <a:r>
            <a:rPr lang="pt-BR" sz="1800" b="1" dirty="0" smtClean="0">
              <a:latin typeface="Arial Black" pitchFamily="34" charset="0"/>
              <a:cs typeface="Arial" pitchFamily="34" charset="0"/>
            </a:rPr>
            <a:t>Portal da Transparência</a:t>
          </a:r>
          <a:endParaRPr lang="pt-BR" sz="1800" dirty="0"/>
        </a:p>
      </dgm:t>
    </dgm:pt>
    <dgm:pt modelId="{66D8B7F6-21CD-474D-A420-588FD9C9C0FF}" type="parTrans" cxnId="{1C02083A-86D9-4518-B676-90650EEDC381}">
      <dgm:prSet/>
      <dgm:spPr/>
      <dgm:t>
        <a:bodyPr/>
        <a:lstStyle/>
        <a:p>
          <a:endParaRPr lang="pt-BR"/>
        </a:p>
      </dgm:t>
    </dgm:pt>
    <dgm:pt modelId="{2BD060B0-7973-4D54-B7D6-594379947270}" type="sibTrans" cxnId="{1C02083A-86D9-4518-B676-90650EEDC381}">
      <dgm:prSet/>
      <dgm:spPr/>
      <dgm:t>
        <a:bodyPr/>
        <a:lstStyle/>
        <a:p>
          <a:endParaRPr lang="pt-BR"/>
        </a:p>
      </dgm:t>
    </dgm:pt>
    <dgm:pt modelId="{2A53468E-A987-499B-AC6B-08140965D3E2}">
      <dgm:prSet phldrT="[Texto]" custT="1"/>
      <dgm:spPr/>
      <dgm:t>
        <a:bodyPr/>
        <a:lstStyle/>
        <a:p>
          <a:r>
            <a:rPr lang="pt-BR" sz="1800" b="1" dirty="0" smtClean="0">
              <a:latin typeface="Arial Black" pitchFamily="34" charset="0"/>
              <a:cs typeface="Arial" pitchFamily="34" charset="0"/>
            </a:rPr>
            <a:t>Ouvidoria</a:t>
          </a:r>
          <a:endParaRPr lang="pt-BR" sz="1800" dirty="0"/>
        </a:p>
      </dgm:t>
    </dgm:pt>
    <dgm:pt modelId="{C2850D2B-8150-48ED-8FE3-ACF15EBC5D7B}" type="parTrans" cxnId="{19FAAB0A-0718-4C7C-9230-20FA2552E68D}">
      <dgm:prSet/>
      <dgm:spPr/>
      <dgm:t>
        <a:bodyPr/>
        <a:lstStyle/>
        <a:p>
          <a:endParaRPr lang="pt-BR"/>
        </a:p>
      </dgm:t>
    </dgm:pt>
    <dgm:pt modelId="{1E3E5958-1EC3-42FA-9E95-C55F4F1C16F2}" type="sibTrans" cxnId="{19FAAB0A-0718-4C7C-9230-20FA2552E68D}">
      <dgm:prSet/>
      <dgm:spPr/>
      <dgm:t>
        <a:bodyPr/>
        <a:lstStyle/>
        <a:p>
          <a:endParaRPr lang="pt-BR"/>
        </a:p>
      </dgm:t>
    </dgm:pt>
    <dgm:pt modelId="{A359C09F-53CB-4392-9C28-3CD12DADD9AA}" type="pres">
      <dgm:prSet presAssocID="{1068DD28-5CC4-4EFD-B5BC-097776B2C82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C5245DD-8786-4477-A8DA-8362CDB62DEF}" type="pres">
      <dgm:prSet presAssocID="{3D80920D-01FC-4E4E-9998-966054FB275D}" presName="gear1" presStyleLbl="node1" presStyleIdx="0" presStyleCnt="2" custScaleX="164463" custScaleY="124381" custLinFactNeighborX="11255" custLinFactNeighborY="528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0AD6E1-4CC7-40E8-A740-281C20194F95}" type="pres">
      <dgm:prSet presAssocID="{3D80920D-01FC-4E4E-9998-966054FB275D}" presName="gear1srcNode" presStyleLbl="node1" presStyleIdx="0" presStyleCnt="2"/>
      <dgm:spPr/>
      <dgm:t>
        <a:bodyPr/>
        <a:lstStyle/>
        <a:p>
          <a:endParaRPr lang="pt-BR"/>
        </a:p>
      </dgm:t>
    </dgm:pt>
    <dgm:pt modelId="{9453ACBD-EA74-4666-A274-6B4860D5F72F}" type="pres">
      <dgm:prSet presAssocID="{3D80920D-01FC-4E4E-9998-966054FB275D}" presName="gear1dstNode" presStyleLbl="node1" presStyleIdx="0" presStyleCnt="2"/>
      <dgm:spPr/>
      <dgm:t>
        <a:bodyPr/>
        <a:lstStyle/>
        <a:p>
          <a:endParaRPr lang="pt-BR"/>
        </a:p>
      </dgm:t>
    </dgm:pt>
    <dgm:pt modelId="{35E63D3E-4404-4DCB-92EC-53B0483536C8}" type="pres">
      <dgm:prSet presAssocID="{2A53468E-A987-499B-AC6B-08140965D3E2}" presName="gear2" presStyleLbl="node1" presStyleIdx="1" presStyleCnt="2" custAng="0" custScaleX="224091" custScaleY="186592" custLinFactNeighborX="-43577" custLinFactNeighborY="-997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00BC44-F77F-4E14-A8D8-DAED727B7B03}" type="pres">
      <dgm:prSet presAssocID="{2A53468E-A987-499B-AC6B-08140965D3E2}" presName="gear2srcNode" presStyleLbl="node1" presStyleIdx="1" presStyleCnt="2"/>
      <dgm:spPr/>
      <dgm:t>
        <a:bodyPr/>
        <a:lstStyle/>
        <a:p>
          <a:endParaRPr lang="pt-BR"/>
        </a:p>
      </dgm:t>
    </dgm:pt>
    <dgm:pt modelId="{70782872-44B4-4BFC-ACC9-7FF3A047A0BD}" type="pres">
      <dgm:prSet presAssocID="{2A53468E-A987-499B-AC6B-08140965D3E2}" presName="gear2dstNode" presStyleLbl="node1" presStyleIdx="1" presStyleCnt="2"/>
      <dgm:spPr/>
      <dgm:t>
        <a:bodyPr/>
        <a:lstStyle/>
        <a:p>
          <a:endParaRPr lang="pt-BR"/>
        </a:p>
      </dgm:t>
    </dgm:pt>
    <dgm:pt modelId="{AB5BB958-630D-42BA-9273-F11C62AE241F}" type="pres">
      <dgm:prSet presAssocID="{2BD060B0-7973-4D54-B7D6-594379947270}" presName="connector1" presStyleLbl="sibTrans2D1" presStyleIdx="0" presStyleCnt="2" custLinFactNeighborX="31758" custLinFactNeighborY="742"/>
      <dgm:spPr/>
      <dgm:t>
        <a:bodyPr/>
        <a:lstStyle/>
        <a:p>
          <a:endParaRPr lang="pt-BR"/>
        </a:p>
      </dgm:t>
    </dgm:pt>
    <dgm:pt modelId="{92157305-3D44-4D27-BEAB-5732BD837FAE}" type="pres">
      <dgm:prSet presAssocID="{1E3E5958-1EC3-42FA-9E95-C55F4F1C16F2}" presName="connector2" presStyleLbl="sibTrans2D1" presStyleIdx="1" presStyleCnt="2" custLinFactNeighborX="-88630" custLinFactNeighborY="-24342"/>
      <dgm:spPr/>
      <dgm:t>
        <a:bodyPr/>
        <a:lstStyle/>
        <a:p>
          <a:endParaRPr lang="pt-BR"/>
        </a:p>
      </dgm:t>
    </dgm:pt>
  </dgm:ptLst>
  <dgm:cxnLst>
    <dgm:cxn modelId="{54706834-616C-421A-9525-8D428D090766}" type="presOf" srcId="{2BD060B0-7973-4D54-B7D6-594379947270}" destId="{AB5BB958-630D-42BA-9273-F11C62AE241F}" srcOrd="0" destOrd="0" presId="urn:microsoft.com/office/officeart/2005/8/layout/gear1"/>
    <dgm:cxn modelId="{E6C9FF0E-7994-4AE1-84EA-2EB9BA7E906A}" type="presOf" srcId="{2A53468E-A987-499B-AC6B-08140965D3E2}" destId="{35E63D3E-4404-4DCB-92EC-53B0483536C8}" srcOrd="0" destOrd="0" presId="urn:microsoft.com/office/officeart/2005/8/layout/gear1"/>
    <dgm:cxn modelId="{E6DED3E7-E995-45E4-9110-E63D3E5EE584}" type="presOf" srcId="{3D80920D-01FC-4E4E-9998-966054FB275D}" destId="{2C5245DD-8786-4477-A8DA-8362CDB62DEF}" srcOrd="0" destOrd="0" presId="urn:microsoft.com/office/officeart/2005/8/layout/gear1"/>
    <dgm:cxn modelId="{ECDFA4BC-A5E1-4302-9172-9A40DDF407CF}" type="presOf" srcId="{1E3E5958-1EC3-42FA-9E95-C55F4F1C16F2}" destId="{92157305-3D44-4D27-BEAB-5732BD837FAE}" srcOrd="0" destOrd="0" presId="urn:microsoft.com/office/officeart/2005/8/layout/gear1"/>
    <dgm:cxn modelId="{BC0A444F-6A91-4ADD-A2A5-E38557A56E30}" type="presOf" srcId="{1068DD28-5CC4-4EFD-B5BC-097776B2C82C}" destId="{A359C09F-53CB-4392-9C28-3CD12DADD9AA}" srcOrd="0" destOrd="0" presId="urn:microsoft.com/office/officeart/2005/8/layout/gear1"/>
    <dgm:cxn modelId="{435E4012-94C6-4B92-90CA-C18E2F7E0992}" type="presOf" srcId="{2A53468E-A987-499B-AC6B-08140965D3E2}" destId="{7100BC44-F77F-4E14-A8D8-DAED727B7B03}" srcOrd="1" destOrd="0" presId="urn:microsoft.com/office/officeart/2005/8/layout/gear1"/>
    <dgm:cxn modelId="{8D671F7F-94E7-43CB-BF14-ADD6DFC3F28A}" type="presOf" srcId="{3D80920D-01FC-4E4E-9998-966054FB275D}" destId="{9C0AD6E1-4CC7-40E8-A740-281C20194F95}" srcOrd="1" destOrd="0" presId="urn:microsoft.com/office/officeart/2005/8/layout/gear1"/>
    <dgm:cxn modelId="{35066F0F-382A-4BA0-93F7-32E20FF58D7D}" type="presOf" srcId="{3D80920D-01FC-4E4E-9998-966054FB275D}" destId="{9453ACBD-EA74-4666-A274-6B4860D5F72F}" srcOrd="2" destOrd="0" presId="urn:microsoft.com/office/officeart/2005/8/layout/gear1"/>
    <dgm:cxn modelId="{19FAAB0A-0718-4C7C-9230-20FA2552E68D}" srcId="{1068DD28-5CC4-4EFD-B5BC-097776B2C82C}" destId="{2A53468E-A987-499B-AC6B-08140965D3E2}" srcOrd="1" destOrd="0" parTransId="{C2850D2B-8150-48ED-8FE3-ACF15EBC5D7B}" sibTransId="{1E3E5958-1EC3-42FA-9E95-C55F4F1C16F2}"/>
    <dgm:cxn modelId="{741E1675-1479-4377-A6FE-4D575D41953A}" type="presOf" srcId="{2A53468E-A987-499B-AC6B-08140965D3E2}" destId="{70782872-44B4-4BFC-ACC9-7FF3A047A0BD}" srcOrd="2" destOrd="0" presId="urn:microsoft.com/office/officeart/2005/8/layout/gear1"/>
    <dgm:cxn modelId="{1C02083A-86D9-4518-B676-90650EEDC381}" srcId="{1068DD28-5CC4-4EFD-B5BC-097776B2C82C}" destId="{3D80920D-01FC-4E4E-9998-966054FB275D}" srcOrd="0" destOrd="0" parTransId="{66D8B7F6-21CD-474D-A420-588FD9C9C0FF}" sibTransId="{2BD060B0-7973-4D54-B7D6-594379947270}"/>
    <dgm:cxn modelId="{8A62AC57-0EA5-4338-AE8E-3D23B7A980B4}" type="presParOf" srcId="{A359C09F-53CB-4392-9C28-3CD12DADD9AA}" destId="{2C5245DD-8786-4477-A8DA-8362CDB62DEF}" srcOrd="0" destOrd="0" presId="urn:microsoft.com/office/officeart/2005/8/layout/gear1"/>
    <dgm:cxn modelId="{941148F8-4F6F-40BA-8588-4D42BD379F10}" type="presParOf" srcId="{A359C09F-53CB-4392-9C28-3CD12DADD9AA}" destId="{9C0AD6E1-4CC7-40E8-A740-281C20194F95}" srcOrd="1" destOrd="0" presId="urn:microsoft.com/office/officeart/2005/8/layout/gear1"/>
    <dgm:cxn modelId="{4B886C32-D405-4289-966C-E0D1D5CD9BC2}" type="presParOf" srcId="{A359C09F-53CB-4392-9C28-3CD12DADD9AA}" destId="{9453ACBD-EA74-4666-A274-6B4860D5F72F}" srcOrd="2" destOrd="0" presId="urn:microsoft.com/office/officeart/2005/8/layout/gear1"/>
    <dgm:cxn modelId="{A5A6D152-A078-4599-8B2B-8DFD8B7F57ED}" type="presParOf" srcId="{A359C09F-53CB-4392-9C28-3CD12DADD9AA}" destId="{35E63D3E-4404-4DCB-92EC-53B0483536C8}" srcOrd="3" destOrd="0" presId="urn:microsoft.com/office/officeart/2005/8/layout/gear1"/>
    <dgm:cxn modelId="{E652B313-FCEB-4EF8-89DE-FA54982A0E79}" type="presParOf" srcId="{A359C09F-53CB-4392-9C28-3CD12DADD9AA}" destId="{7100BC44-F77F-4E14-A8D8-DAED727B7B03}" srcOrd="4" destOrd="0" presId="urn:microsoft.com/office/officeart/2005/8/layout/gear1"/>
    <dgm:cxn modelId="{2E34DEC6-EC17-4752-BA1A-A0F21873E4FB}" type="presParOf" srcId="{A359C09F-53CB-4392-9C28-3CD12DADD9AA}" destId="{70782872-44B4-4BFC-ACC9-7FF3A047A0BD}" srcOrd="5" destOrd="0" presId="urn:microsoft.com/office/officeart/2005/8/layout/gear1"/>
    <dgm:cxn modelId="{8EB56747-269D-4EFC-A3C6-9A8571C5F504}" type="presParOf" srcId="{A359C09F-53CB-4392-9C28-3CD12DADD9AA}" destId="{AB5BB958-630D-42BA-9273-F11C62AE241F}" srcOrd="6" destOrd="0" presId="urn:microsoft.com/office/officeart/2005/8/layout/gear1"/>
    <dgm:cxn modelId="{BE5AB935-D4C6-4471-9B3F-975A9D3C0C78}" type="presParOf" srcId="{A359C09F-53CB-4392-9C28-3CD12DADD9AA}" destId="{92157305-3D44-4D27-BEAB-5732BD837FA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916F1-8B32-4867-A3BF-F1090865A791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5BD55776-5305-46AA-9DEF-3E91FA537214}">
      <dgm:prSet phldrT="[Texto]" custT="1"/>
      <dgm:spPr/>
      <dgm:t>
        <a:bodyPr/>
        <a:lstStyle/>
        <a:p>
          <a:r>
            <a:rPr lang="pt-BR" sz="2400" b="1" dirty="0" smtClean="0"/>
            <a:t>OUVIDORIA</a:t>
          </a:r>
          <a:endParaRPr lang="pt-BR" sz="2400" b="1" dirty="0"/>
        </a:p>
      </dgm:t>
    </dgm:pt>
    <dgm:pt modelId="{E5B1FC8E-1D22-4CA8-875D-FE95AC4EC18C}" type="parTrans" cxnId="{6D854A54-C88F-453E-A591-1AA98CB7C492}">
      <dgm:prSet/>
      <dgm:spPr/>
      <dgm:t>
        <a:bodyPr/>
        <a:lstStyle/>
        <a:p>
          <a:endParaRPr lang="pt-BR"/>
        </a:p>
      </dgm:t>
    </dgm:pt>
    <dgm:pt modelId="{1D018134-570B-4FB6-9DA9-463A438ABF8C}" type="sibTrans" cxnId="{6D854A54-C88F-453E-A591-1AA98CB7C492}">
      <dgm:prSet/>
      <dgm:spPr/>
      <dgm:t>
        <a:bodyPr/>
        <a:lstStyle/>
        <a:p>
          <a:endParaRPr lang="pt-BR"/>
        </a:p>
      </dgm:t>
    </dgm:pt>
    <dgm:pt modelId="{C20ADFD6-8783-4210-AB71-44A6CA9EFDC0}">
      <dgm:prSet phldrT="[Texto]" custT="1"/>
      <dgm:spPr/>
      <dgm:t>
        <a:bodyPr/>
        <a:lstStyle/>
        <a:p>
          <a:r>
            <a:rPr lang="pt-BR" sz="2000" b="1" dirty="0" smtClean="0"/>
            <a:t>CONTROLA-DORIA</a:t>
          </a:r>
          <a:endParaRPr lang="pt-BR" sz="2000" b="1" dirty="0"/>
        </a:p>
      </dgm:t>
    </dgm:pt>
    <dgm:pt modelId="{81D83021-BD67-4BC2-9EBF-9A0BDD01DE72}" type="parTrans" cxnId="{A9E5F6A9-5403-4F89-B148-A02920A4EDEF}">
      <dgm:prSet/>
      <dgm:spPr/>
      <dgm:t>
        <a:bodyPr/>
        <a:lstStyle/>
        <a:p>
          <a:endParaRPr lang="pt-BR"/>
        </a:p>
      </dgm:t>
    </dgm:pt>
    <dgm:pt modelId="{3A206FB1-3B6F-43FF-827D-275662CE5D7C}" type="sibTrans" cxnId="{A9E5F6A9-5403-4F89-B148-A02920A4EDEF}">
      <dgm:prSet/>
      <dgm:spPr/>
      <dgm:t>
        <a:bodyPr/>
        <a:lstStyle/>
        <a:p>
          <a:endParaRPr lang="pt-BR"/>
        </a:p>
      </dgm:t>
    </dgm:pt>
    <dgm:pt modelId="{94489FDB-5E69-4CB0-A9E8-0BE97589B668}">
      <dgm:prSet phldrT="[Texto]" custT="1"/>
      <dgm:spPr/>
      <dgm:t>
        <a:bodyPr/>
        <a:lstStyle/>
        <a:p>
          <a:r>
            <a:rPr lang="pt-BR" sz="2000" b="1" dirty="0" smtClean="0"/>
            <a:t>AUDITORIA</a:t>
          </a:r>
          <a:endParaRPr lang="pt-BR" sz="2400" b="1" dirty="0"/>
        </a:p>
      </dgm:t>
    </dgm:pt>
    <dgm:pt modelId="{99FCD26F-CD46-4D6E-915B-D291DE2D9B62}" type="parTrans" cxnId="{A2D048CE-4518-4664-B960-4A003CCE7A7D}">
      <dgm:prSet/>
      <dgm:spPr/>
      <dgm:t>
        <a:bodyPr/>
        <a:lstStyle/>
        <a:p>
          <a:endParaRPr lang="pt-BR"/>
        </a:p>
      </dgm:t>
    </dgm:pt>
    <dgm:pt modelId="{A24108DE-CA1B-4ECE-B93F-10F16D38D3E9}" type="sibTrans" cxnId="{A2D048CE-4518-4664-B960-4A003CCE7A7D}">
      <dgm:prSet/>
      <dgm:spPr/>
      <dgm:t>
        <a:bodyPr/>
        <a:lstStyle/>
        <a:p>
          <a:endParaRPr lang="pt-BR"/>
        </a:p>
      </dgm:t>
    </dgm:pt>
    <dgm:pt modelId="{2792FB34-4DF7-46D0-A7EE-9A1B905B8F5F}">
      <dgm:prSet phldrT="[Texto]" custT="1"/>
      <dgm:spPr/>
      <dgm:t>
        <a:bodyPr/>
        <a:lstStyle/>
        <a:p>
          <a:r>
            <a:rPr lang="pt-BR" sz="2000" b="1" dirty="0" smtClean="0"/>
            <a:t>CORREIÇÃO </a:t>
          </a:r>
          <a:endParaRPr lang="pt-BR" sz="2000" b="1" dirty="0"/>
        </a:p>
      </dgm:t>
    </dgm:pt>
    <dgm:pt modelId="{A1B61619-831F-46CA-B9DB-8F9EB3D792D2}" type="parTrans" cxnId="{B25AC95F-FF69-47BD-9749-9B5F624328A1}">
      <dgm:prSet/>
      <dgm:spPr/>
      <dgm:t>
        <a:bodyPr/>
        <a:lstStyle/>
        <a:p>
          <a:endParaRPr lang="pt-BR"/>
        </a:p>
      </dgm:t>
    </dgm:pt>
    <dgm:pt modelId="{61536360-666A-4293-8B72-2268AE4CE14F}" type="sibTrans" cxnId="{B25AC95F-FF69-47BD-9749-9B5F624328A1}">
      <dgm:prSet/>
      <dgm:spPr/>
      <dgm:t>
        <a:bodyPr/>
        <a:lstStyle/>
        <a:p>
          <a:endParaRPr lang="pt-BR"/>
        </a:p>
      </dgm:t>
    </dgm:pt>
    <dgm:pt modelId="{01321BDD-BE43-4BEA-9399-8FEF4F570E6C}" type="pres">
      <dgm:prSet presAssocID="{B78916F1-8B32-4867-A3BF-F1090865A791}" presName="Name0" presStyleCnt="0">
        <dgm:presLayoutVars>
          <dgm:dir/>
          <dgm:resizeHandles val="exact"/>
        </dgm:presLayoutVars>
      </dgm:prSet>
      <dgm:spPr/>
    </dgm:pt>
    <dgm:pt modelId="{69ACEB27-E19D-4107-9920-41EF3751A8D2}" type="pres">
      <dgm:prSet presAssocID="{5BD55776-5305-46AA-9DEF-3E91FA537214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1BDDB7-6F30-4A92-B5AD-52767FBDFDAE}" type="pres">
      <dgm:prSet presAssocID="{1D018134-570B-4FB6-9DA9-463A438ABF8C}" presName="parSpace" presStyleCnt="0"/>
      <dgm:spPr/>
    </dgm:pt>
    <dgm:pt modelId="{531F3E6A-88AC-4AD5-A746-CE8747993D2E}" type="pres">
      <dgm:prSet presAssocID="{C20ADFD6-8783-4210-AB71-44A6CA9EFDC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7D5126-2362-4AB2-BB78-981E64A90B4E}" type="pres">
      <dgm:prSet presAssocID="{3A206FB1-3B6F-43FF-827D-275662CE5D7C}" presName="parSpace" presStyleCnt="0"/>
      <dgm:spPr/>
    </dgm:pt>
    <dgm:pt modelId="{502A5D17-CAEF-401E-99CF-D96146E5D99D}" type="pres">
      <dgm:prSet presAssocID="{94489FDB-5E69-4CB0-A9E8-0BE97589B66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39D093-A418-4ED8-8682-74AE92442143}" type="pres">
      <dgm:prSet presAssocID="{A24108DE-CA1B-4ECE-B93F-10F16D38D3E9}" presName="parSpace" presStyleCnt="0"/>
      <dgm:spPr/>
    </dgm:pt>
    <dgm:pt modelId="{0649766E-55D0-4038-A0DD-541DCDF7B063}" type="pres">
      <dgm:prSet presAssocID="{2792FB34-4DF7-46D0-A7EE-9A1B905B8F5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5AC95F-FF69-47BD-9749-9B5F624328A1}" srcId="{B78916F1-8B32-4867-A3BF-F1090865A791}" destId="{2792FB34-4DF7-46D0-A7EE-9A1B905B8F5F}" srcOrd="3" destOrd="0" parTransId="{A1B61619-831F-46CA-B9DB-8F9EB3D792D2}" sibTransId="{61536360-666A-4293-8B72-2268AE4CE14F}"/>
    <dgm:cxn modelId="{AB9D3A60-E035-490C-920F-5897DF9B597A}" type="presOf" srcId="{94489FDB-5E69-4CB0-A9E8-0BE97589B668}" destId="{502A5D17-CAEF-401E-99CF-D96146E5D99D}" srcOrd="0" destOrd="0" presId="urn:microsoft.com/office/officeart/2005/8/layout/hChevron3"/>
    <dgm:cxn modelId="{A9E5F6A9-5403-4F89-B148-A02920A4EDEF}" srcId="{B78916F1-8B32-4867-A3BF-F1090865A791}" destId="{C20ADFD6-8783-4210-AB71-44A6CA9EFDC0}" srcOrd="1" destOrd="0" parTransId="{81D83021-BD67-4BC2-9EBF-9A0BDD01DE72}" sibTransId="{3A206FB1-3B6F-43FF-827D-275662CE5D7C}"/>
    <dgm:cxn modelId="{4D6F2C12-4B8B-4C3D-BDC7-484BBAD67B64}" type="presOf" srcId="{B78916F1-8B32-4867-A3BF-F1090865A791}" destId="{01321BDD-BE43-4BEA-9399-8FEF4F570E6C}" srcOrd="0" destOrd="0" presId="urn:microsoft.com/office/officeart/2005/8/layout/hChevron3"/>
    <dgm:cxn modelId="{59442109-A5A2-4B99-8160-90CD14A83B85}" type="presOf" srcId="{5BD55776-5305-46AA-9DEF-3E91FA537214}" destId="{69ACEB27-E19D-4107-9920-41EF3751A8D2}" srcOrd="0" destOrd="0" presId="urn:microsoft.com/office/officeart/2005/8/layout/hChevron3"/>
    <dgm:cxn modelId="{6D854A54-C88F-453E-A591-1AA98CB7C492}" srcId="{B78916F1-8B32-4867-A3BF-F1090865A791}" destId="{5BD55776-5305-46AA-9DEF-3E91FA537214}" srcOrd="0" destOrd="0" parTransId="{E5B1FC8E-1D22-4CA8-875D-FE95AC4EC18C}" sibTransId="{1D018134-570B-4FB6-9DA9-463A438ABF8C}"/>
    <dgm:cxn modelId="{A2D048CE-4518-4664-B960-4A003CCE7A7D}" srcId="{B78916F1-8B32-4867-A3BF-F1090865A791}" destId="{94489FDB-5E69-4CB0-A9E8-0BE97589B668}" srcOrd="2" destOrd="0" parTransId="{99FCD26F-CD46-4D6E-915B-D291DE2D9B62}" sibTransId="{A24108DE-CA1B-4ECE-B93F-10F16D38D3E9}"/>
    <dgm:cxn modelId="{5317D529-6D87-47AD-AD61-42F0FE499F37}" type="presOf" srcId="{2792FB34-4DF7-46D0-A7EE-9A1B905B8F5F}" destId="{0649766E-55D0-4038-A0DD-541DCDF7B063}" srcOrd="0" destOrd="0" presId="urn:microsoft.com/office/officeart/2005/8/layout/hChevron3"/>
    <dgm:cxn modelId="{11F6C3E4-BFB0-4F02-B0A5-D1FD96D34961}" type="presOf" srcId="{C20ADFD6-8783-4210-AB71-44A6CA9EFDC0}" destId="{531F3E6A-88AC-4AD5-A746-CE8747993D2E}" srcOrd="0" destOrd="0" presId="urn:microsoft.com/office/officeart/2005/8/layout/hChevron3"/>
    <dgm:cxn modelId="{5FA4CD11-596E-420B-AC0C-9004E656629B}" type="presParOf" srcId="{01321BDD-BE43-4BEA-9399-8FEF4F570E6C}" destId="{69ACEB27-E19D-4107-9920-41EF3751A8D2}" srcOrd="0" destOrd="0" presId="urn:microsoft.com/office/officeart/2005/8/layout/hChevron3"/>
    <dgm:cxn modelId="{17B73376-607A-431C-B5AF-E5EE03453E14}" type="presParOf" srcId="{01321BDD-BE43-4BEA-9399-8FEF4F570E6C}" destId="{A21BDDB7-6F30-4A92-B5AD-52767FBDFDAE}" srcOrd="1" destOrd="0" presId="urn:microsoft.com/office/officeart/2005/8/layout/hChevron3"/>
    <dgm:cxn modelId="{15F16C01-208F-4AF1-9D29-7B4EF5AECD63}" type="presParOf" srcId="{01321BDD-BE43-4BEA-9399-8FEF4F570E6C}" destId="{531F3E6A-88AC-4AD5-A746-CE8747993D2E}" srcOrd="2" destOrd="0" presId="urn:microsoft.com/office/officeart/2005/8/layout/hChevron3"/>
    <dgm:cxn modelId="{E87BEE12-ACD1-42D1-A3E8-F4BE297B4183}" type="presParOf" srcId="{01321BDD-BE43-4BEA-9399-8FEF4F570E6C}" destId="{137D5126-2362-4AB2-BB78-981E64A90B4E}" srcOrd="3" destOrd="0" presId="urn:microsoft.com/office/officeart/2005/8/layout/hChevron3"/>
    <dgm:cxn modelId="{FF71FE20-824A-4506-B281-F81AB57826E1}" type="presParOf" srcId="{01321BDD-BE43-4BEA-9399-8FEF4F570E6C}" destId="{502A5D17-CAEF-401E-99CF-D96146E5D99D}" srcOrd="4" destOrd="0" presId="urn:microsoft.com/office/officeart/2005/8/layout/hChevron3"/>
    <dgm:cxn modelId="{AA4058CC-88F5-42E3-872C-8B5DC0C4546E}" type="presParOf" srcId="{01321BDD-BE43-4BEA-9399-8FEF4F570E6C}" destId="{5839D093-A418-4ED8-8682-74AE92442143}" srcOrd="5" destOrd="0" presId="urn:microsoft.com/office/officeart/2005/8/layout/hChevron3"/>
    <dgm:cxn modelId="{20F83A8E-7F54-40B0-9454-C4AC38D815F8}" type="presParOf" srcId="{01321BDD-BE43-4BEA-9399-8FEF4F570E6C}" destId="{0649766E-55D0-4038-A0DD-541DCDF7B06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D5E2C3-6074-4BAE-A334-3BD4F73A08DE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8519F9-D1DB-493D-B7AE-815C365FDC45}">
      <dgm:prSet phldrT="[Texto]" custT="1"/>
      <dgm:spPr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OUVIDORIA/ES - SEGER</a:t>
          </a:r>
          <a:endParaRPr lang="pt-BR" sz="24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DF3FFBA7-22E6-40E6-989C-71F8A9E77EC7}" type="parTrans" cxnId="{2CC8880F-8836-45A9-AC93-7FEE16390CC7}">
      <dgm:prSet/>
      <dgm:spPr/>
      <dgm:t>
        <a:bodyPr/>
        <a:lstStyle/>
        <a:p>
          <a:endParaRPr lang="pt-BR"/>
        </a:p>
      </dgm:t>
    </dgm:pt>
    <dgm:pt modelId="{0E4B8C59-C100-4027-9884-3905CBB858EF}" type="sibTrans" cxnId="{2CC8880F-8836-45A9-AC93-7FEE16390CC7}">
      <dgm:prSet/>
      <dgm:spPr/>
      <dgm:t>
        <a:bodyPr/>
        <a:lstStyle/>
        <a:p>
          <a:endParaRPr lang="pt-BR"/>
        </a:p>
      </dgm:t>
    </dgm:pt>
    <dgm:pt modelId="{5BF953C1-7769-463C-8F7D-97D998F57FAC}">
      <dgm:prSet phldrT="[Texto]" custT="1"/>
      <dgm:spPr>
        <a:solidFill>
          <a:schemeClr val="bg1">
            <a:lumMod val="7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BAIXA ARTICULAÇÃO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B1B22D4-80BB-401E-84AE-AF77A636A01B}" type="parTrans" cxnId="{5DAAB491-ECA5-4420-80A9-40179CBD44CC}">
      <dgm:prSet/>
      <dgm:spPr/>
      <dgm:t>
        <a:bodyPr/>
        <a:lstStyle/>
        <a:p>
          <a:endParaRPr lang="pt-BR"/>
        </a:p>
      </dgm:t>
    </dgm:pt>
    <dgm:pt modelId="{20D7D15C-A75D-46E7-A49C-9B3B4E35FF7A}" type="sibTrans" cxnId="{5DAAB491-ECA5-4420-80A9-40179CBD44CC}">
      <dgm:prSet/>
      <dgm:spPr/>
      <dgm:t>
        <a:bodyPr/>
        <a:lstStyle/>
        <a:p>
          <a:endParaRPr lang="pt-BR"/>
        </a:p>
      </dgm:t>
    </dgm:pt>
    <dgm:pt modelId="{105501BF-3DF3-4BC3-BCCD-C6F5A4EA03CE}">
      <dgm:prSet phldrT="[Texto]" custT="1"/>
      <dgm:spPr>
        <a:solidFill>
          <a:schemeClr val="bg1">
            <a:lumMod val="75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FALTA DE DIVULGAÇÃO / CAMPANHAS EDUCATIVAS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E409031-FB12-48E4-A31C-B2D474BBA773}" type="parTrans" cxnId="{B307A0C5-5E65-4C45-9AE3-1F02ADD2516C}">
      <dgm:prSet/>
      <dgm:spPr/>
      <dgm:t>
        <a:bodyPr/>
        <a:lstStyle/>
        <a:p>
          <a:endParaRPr lang="pt-BR"/>
        </a:p>
      </dgm:t>
    </dgm:pt>
    <dgm:pt modelId="{FA8D72C0-B5B6-4E90-9845-69D03E94E788}" type="sibTrans" cxnId="{B307A0C5-5E65-4C45-9AE3-1F02ADD2516C}">
      <dgm:prSet/>
      <dgm:spPr/>
      <dgm:t>
        <a:bodyPr/>
        <a:lstStyle/>
        <a:p>
          <a:endParaRPr lang="pt-BR"/>
        </a:p>
      </dgm:t>
    </dgm:pt>
    <dgm:pt modelId="{EE2EDA70-8316-4A04-BCE4-1C1BBE0094FF}">
      <dgm:prSet custT="1"/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INSUFICIENTES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FD00F3-5221-4349-8827-F9D99BFF2816}" type="sibTrans" cxnId="{021D4EF9-8DF7-4CE2-B349-58304C20EEF8}">
      <dgm:prSet/>
      <dgm:spPr/>
      <dgm:t>
        <a:bodyPr/>
        <a:lstStyle/>
        <a:p>
          <a:endParaRPr lang="pt-BR"/>
        </a:p>
      </dgm:t>
    </dgm:pt>
    <dgm:pt modelId="{2A43E098-2594-4D2D-A186-ED797FCEAA65}" type="parTrans" cxnId="{021D4EF9-8DF7-4CE2-B349-58304C20EEF8}">
      <dgm:prSet/>
      <dgm:spPr/>
      <dgm:t>
        <a:bodyPr/>
        <a:lstStyle/>
        <a:p>
          <a:endParaRPr lang="pt-BR"/>
        </a:p>
      </dgm:t>
    </dgm:pt>
    <dgm:pt modelId="{7D342021-E955-42EE-9811-4BD5AC4039C6}" type="pres">
      <dgm:prSet presAssocID="{FCD5E2C3-6074-4BAE-A334-3BD4F73A08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D60287F-ABCC-40F4-88D8-301EEFC18D4F}" type="pres">
      <dgm:prSet presAssocID="{8B8519F9-D1DB-493D-B7AE-815C365FDC45}" presName="root" presStyleCnt="0"/>
      <dgm:spPr/>
    </dgm:pt>
    <dgm:pt modelId="{3F70A1A9-33D9-47F1-97A0-57C9D85D6F16}" type="pres">
      <dgm:prSet presAssocID="{8B8519F9-D1DB-493D-B7AE-815C365FDC45}" presName="rootComposite" presStyleCnt="0"/>
      <dgm:spPr/>
    </dgm:pt>
    <dgm:pt modelId="{B1186852-2802-405C-A099-561188F1FB4B}" type="pres">
      <dgm:prSet presAssocID="{8B8519F9-D1DB-493D-B7AE-815C365FDC45}" presName="rootText" presStyleLbl="node1" presStyleIdx="0" presStyleCnt="1" custScaleX="416230" custScaleY="109451" custLinFactNeighborX="203" custLinFactNeighborY="-389"/>
      <dgm:spPr/>
      <dgm:t>
        <a:bodyPr/>
        <a:lstStyle/>
        <a:p>
          <a:endParaRPr lang="pt-BR"/>
        </a:p>
      </dgm:t>
    </dgm:pt>
    <dgm:pt modelId="{36FE6335-1EA7-4C15-9052-E52612903AAA}" type="pres">
      <dgm:prSet presAssocID="{8B8519F9-D1DB-493D-B7AE-815C365FDC45}" presName="rootConnector" presStyleLbl="node1" presStyleIdx="0" presStyleCnt="1"/>
      <dgm:spPr/>
      <dgm:t>
        <a:bodyPr/>
        <a:lstStyle/>
        <a:p>
          <a:endParaRPr lang="pt-BR"/>
        </a:p>
      </dgm:t>
    </dgm:pt>
    <dgm:pt modelId="{70D54A35-F4FB-4ADC-AEEF-682ED13AE45F}" type="pres">
      <dgm:prSet presAssocID="{8B8519F9-D1DB-493D-B7AE-815C365FDC45}" presName="childShape" presStyleCnt="0"/>
      <dgm:spPr/>
    </dgm:pt>
    <dgm:pt modelId="{4B95097F-1CD9-4970-BFDC-3DF035D1E7AB}" type="pres">
      <dgm:prSet presAssocID="{3E409031-FB12-48E4-A31C-B2D474BBA773}" presName="Name13" presStyleLbl="parChTrans1D2" presStyleIdx="0" presStyleCnt="3"/>
      <dgm:spPr/>
      <dgm:t>
        <a:bodyPr/>
        <a:lstStyle/>
        <a:p>
          <a:endParaRPr lang="pt-BR"/>
        </a:p>
      </dgm:t>
    </dgm:pt>
    <dgm:pt modelId="{E4017475-057E-4661-94FF-F005F54340EA}" type="pres">
      <dgm:prSet presAssocID="{105501BF-3DF3-4BC3-BCCD-C6F5A4EA03CE}" presName="childText" presStyleLbl="bgAcc1" presStyleIdx="0" presStyleCnt="3" custScaleX="3731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18F656-A449-4DFC-97F0-42FDE6B0AE90}" type="pres">
      <dgm:prSet presAssocID="{3B1B22D4-80BB-401E-84AE-AF77A636A01B}" presName="Name13" presStyleLbl="parChTrans1D2" presStyleIdx="1" presStyleCnt="3"/>
      <dgm:spPr/>
      <dgm:t>
        <a:bodyPr/>
        <a:lstStyle/>
        <a:p>
          <a:endParaRPr lang="pt-BR"/>
        </a:p>
      </dgm:t>
    </dgm:pt>
    <dgm:pt modelId="{EB6E62B4-E590-4C1C-BA7A-19FB13BB3EE9}" type="pres">
      <dgm:prSet presAssocID="{5BF953C1-7769-463C-8F7D-97D998F57FAC}" presName="childText" presStyleLbl="bgAcc1" presStyleIdx="1" presStyleCnt="3" custScaleX="365103" custLinFactNeighborX="638" custLinFactNeighborY="147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44C0E6-DD74-4963-BB94-6B8119876506}" type="pres">
      <dgm:prSet presAssocID="{2A43E098-2594-4D2D-A186-ED797FCEAA65}" presName="Name13" presStyleLbl="parChTrans1D2" presStyleIdx="2" presStyleCnt="3"/>
      <dgm:spPr/>
      <dgm:t>
        <a:bodyPr/>
        <a:lstStyle/>
        <a:p>
          <a:endParaRPr lang="pt-BR"/>
        </a:p>
      </dgm:t>
    </dgm:pt>
    <dgm:pt modelId="{0B215350-8989-4671-AC4D-F7C161DB6CAB}" type="pres">
      <dgm:prSet presAssocID="{EE2EDA70-8316-4A04-BCE4-1C1BBE0094FF}" presName="childText" presStyleLbl="bgAcc1" presStyleIdx="2" presStyleCnt="3" custScaleX="362323" custLinFactNeighborX="638" custLinFactNeighborY="320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1AADAC-6701-473F-A526-F1E0699D4CC1}" type="presOf" srcId="{2A43E098-2594-4D2D-A186-ED797FCEAA65}" destId="{CD44C0E6-DD74-4963-BB94-6B8119876506}" srcOrd="0" destOrd="0" presId="urn:microsoft.com/office/officeart/2005/8/layout/hierarchy3"/>
    <dgm:cxn modelId="{11FE67E9-70BE-4381-81FD-D217DA3FCF3D}" type="presOf" srcId="{105501BF-3DF3-4BC3-BCCD-C6F5A4EA03CE}" destId="{E4017475-057E-4661-94FF-F005F54340EA}" srcOrd="0" destOrd="0" presId="urn:microsoft.com/office/officeart/2005/8/layout/hierarchy3"/>
    <dgm:cxn modelId="{50ADE517-9A79-43F6-953F-F970A8016C7E}" type="presOf" srcId="{3B1B22D4-80BB-401E-84AE-AF77A636A01B}" destId="{C818F656-A449-4DFC-97F0-42FDE6B0AE90}" srcOrd="0" destOrd="0" presId="urn:microsoft.com/office/officeart/2005/8/layout/hierarchy3"/>
    <dgm:cxn modelId="{2CC8880F-8836-45A9-AC93-7FEE16390CC7}" srcId="{FCD5E2C3-6074-4BAE-A334-3BD4F73A08DE}" destId="{8B8519F9-D1DB-493D-B7AE-815C365FDC45}" srcOrd="0" destOrd="0" parTransId="{DF3FFBA7-22E6-40E6-989C-71F8A9E77EC7}" sibTransId="{0E4B8C59-C100-4027-9884-3905CBB858EF}"/>
    <dgm:cxn modelId="{4FEC7B7D-EB4A-4E82-AA7B-5E855C97E0F0}" type="presOf" srcId="{5BF953C1-7769-463C-8F7D-97D998F57FAC}" destId="{EB6E62B4-E590-4C1C-BA7A-19FB13BB3EE9}" srcOrd="0" destOrd="0" presId="urn:microsoft.com/office/officeart/2005/8/layout/hierarchy3"/>
    <dgm:cxn modelId="{021D4EF9-8DF7-4CE2-B349-58304C20EEF8}" srcId="{8B8519F9-D1DB-493D-B7AE-815C365FDC45}" destId="{EE2EDA70-8316-4A04-BCE4-1C1BBE0094FF}" srcOrd="2" destOrd="0" parTransId="{2A43E098-2594-4D2D-A186-ED797FCEAA65}" sibTransId="{4BFD00F3-5221-4349-8827-F9D99BFF2816}"/>
    <dgm:cxn modelId="{B307A0C5-5E65-4C45-9AE3-1F02ADD2516C}" srcId="{8B8519F9-D1DB-493D-B7AE-815C365FDC45}" destId="{105501BF-3DF3-4BC3-BCCD-C6F5A4EA03CE}" srcOrd="0" destOrd="0" parTransId="{3E409031-FB12-48E4-A31C-B2D474BBA773}" sibTransId="{FA8D72C0-B5B6-4E90-9845-69D03E94E788}"/>
    <dgm:cxn modelId="{5DAAB491-ECA5-4420-80A9-40179CBD44CC}" srcId="{8B8519F9-D1DB-493D-B7AE-815C365FDC45}" destId="{5BF953C1-7769-463C-8F7D-97D998F57FAC}" srcOrd="1" destOrd="0" parTransId="{3B1B22D4-80BB-401E-84AE-AF77A636A01B}" sibTransId="{20D7D15C-A75D-46E7-A49C-9B3B4E35FF7A}"/>
    <dgm:cxn modelId="{49CE3647-6F15-4AFC-AE3B-8282DFCAC278}" type="presOf" srcId="{3E409031-FB12-48E4-A31C-B2D474BBA773}" destId="{4B95097F-1CD9-4970-BFDC-3DF035D1E7AB}" srcOrd="0" destOrd="0" presId="urn:microsoft.com/office/officeart/2005/8/layout/hierarchy3"/>
    <dgm:cxn modelId="{49FEE66B-10FF-4125-823D-50B045AB0CA0}" type="presOf" srcId="{EE2EDA70-8316-4A04-BCE4-1C1BBE0094FF}" destId="{0B215350-8989-4671-AC4D-F7C161DB6CAB}" srcOrd="0" destOrd="0" presId="urn:microsoft.com/office/officeart/2005/8/layout/hierarchy3"/>
    <dgm:cxn modelId="{A9202CBE-FFDD-48E0-BD6D-185735DC44AA}" type="presOf" srcId="{FCD5E2C3-6074-4BAE-A334-3BD4F73A08DE}" destId="{7D342021-E955-42EE-9811-4BD5AC4039C6}" srcOrd="0" destOrd="0" presId="urn:microsoft.com/office/officeart/2005/8/layout/hierarchy3"/>
    <dgm:cxn modelId="{EF600B80-8E4A-4F48-8423-40FCFA82A8B2}" type="presOf" srcId="{8B8519F9-D1DB-493D-B7AE-815C365FDC45}" destId="{36FE6335-1EA7-4C15-9052-E52612903AAA}" srcOrd="1" destOrd="0" presId="urn:microsoft.com/office/officeart/2005/8/layout/hierarchy3"/>
    <dgm:cxn modelId="{6C967B4D-7C72-449B-A0E6-255436DBE3B4}" type="presOf" srcId="{8B8519F9-D1DB-493D-B7AE-815C365FDC45}" destId="{B1186852-2802-405C-A099-561188F1FB4B}" srcOrd="0" destOrd="0" presId="urn:microsoft.com/office/officeart/2005/8/layout/hierarchy3"/>
    <dgm:cxn modelId="{28A414E6-70DB-48BC-ACD1-139616B96152}" type="presParOf" srcId="{7D342021-E955-42EE-9811-4BD5AC4039C6}" destId="{DD60287F-ABCC-40F4-88D8-301EEFC18D4F}" srcOrd="0" destOrd="0" presId="urn:microsoft.com/office/officeart/2005/8/layout/hierarchy3"/>
    <dgm:cxn modelId="{DE4ABBF9-730A-4879-B1FA-F79A7626B9FE}" type="presParOf" srcId="{DD60287F-ABCC-40F4-88D8-301EEFC18D4F}" destId="{3F70A1A9-33D9-47F1-97A0-57C9D85D6F16}" srcOrd="0" destOrd="0" presId="urn:microsoft.com/office/officeart/2005/8/layout/hierarchy3"/>
    <dgm:cxn modelId="{21A36511-5888-4A43-B288-896C07A9C36F}" type="presParOf" srcId="{3F70A1A9-33D9-47F1-97A0-57C9D85D6F16}" destId="{B1186852-2802-405C-A099-561188F1FB4B}" srcOrd="0" destOrd="0" presId="urn:microsoft.com/office/officeart/2005/8/layout/hierarchy3"/>
    <dgm:cxn modelId="{925A26A9-E322-4D9D-BEFC-C2C1B70BDCFA}" type="presParOf" srcId="{3F70A1A9-33D9-47F1-97A0-57C9D85D6F16}" destId="{36FE6335-1EA7-4C15-9052-E52612903AAA}" srcOrd="1" destOrd="0" presId="urn:microsoft.com/office/officeart/2005/8/layout/hierarchy3"/>
    <dgm:cxn modelId="{A7A26723-1D07-43A1-B768-56C9721DE4BC}" type="presParOf" srcId="{DD60287F-ABCC-40F4-88D8-301EEFC18D4F}" destId="{70D54A35-F4FB-4ADC-AEEF-682ED13AE45F}" srcOrd="1" destOrd="0" presId="urn:microsoft.com/office/officeart/2005/8/layout/hierarchy3"/>
    <dgm:cxn modelId="{9AB45866-9DD6-4339-BEB4-152ADB456875}" type="presParOf" srcId="{70D54A35-F4FB-4ADC-AEEF-682ED13AE45F}" destId="{4B95097F-1CD9-4970-BFDC-3DF035D1E7AB}" srcOrd="0" destOrd="0" presId="urn:microsoft.com/office/officeart/2005/8/layout/hierarchy3"/>
    <dgm:cxn modelId="{7C471C76-1E57-42D9-9EC1-9B0B475AC1E8}" type="presParOf" srcId="{70D54A35-F4FB-4ADC-AEEF-682ED13AE45F}" destId="{E4017475-057E-4661-94FF-F005F54340EA}" srcOrd="1" destOrd="0" presId="urn:microsoft.com/office/officeart/2005/8/layout/hierarchy3"/>
    <dgm:cxn modelId="{2AE2C296-E859-46D6-AA91-C9A1B3C24B51}" type="presParOf" srcId="{70D54A35-F4FB-4ADC-AEEF-682ED13AE45F}" destId="{C818F656-A449-4DFC-97F0-42FDE6B0AE90}" srcOrd="2" destOrd="0" presId="urn:microsoft.com/office/officeart/2005/8/layout/hierarchy3"/>
    <dgm:cxn modelId="{99EFA493-BD98-4074-BB1E-7170FE29D94D}" type="presParOf" srcId="{70D54A35-F4FB-4ADC-AEEF-682ED13AE45F}" destId="{EB6E62B4-E590-4C1C-BA7A-19FB13BB3EE9}" srcOrd="3" destOrd="0" presId="urn:microsoft.com/office/officeart/2005/8/layout/hierarchy3"/>
    <dgm:cxn modelId="{CF5141EF-74EF-4178-988C-B85A381561A6}" type="presParOf" srcId="{70D54A35-F4FB-4ADC-AEEF-682ED13AE45F}" destId="{CD44C0E6-DD74-4963-BB94-6B8119876506}" srcOrd="4" destOrd="0" presId="urn:microsoft.com/office/officeart/2005/8/layout/hierarchy3"/>
    <dgm:cxn modelId="{385B9F1D-EC95-4C95-854E-0F316350E6CB}" type="presParOf" srcId="{70D54A35-F4FB-4ADC-AEEF-682ED13AE45F}" destId="{0B215350-8989-4671-AC4D-F7C161DB6CA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06C1FD-E892-4D8C-8AAA-F08671CAC8B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AF2551B-0A69-44E1-89B9-6C6262563DF3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Ouvidoria Integrada ao Portal da Transparência</a:t>
          </a:r>
          <a:endParaRPr lang="pt-BR" b="1" dirty="0">
            <a:solidFill>
              <a:schemeClr val="tx1"/>
            </a:solidFill>
          </a:endParaRPr>
        </a:p>
      </dgm:t>
    </dgm:pt>
    <dgm:pt modelId="{57357F01-DAC4-4F68-9819-9EB713391634}" type="parTrans" cxnId="{34B4D4E9-30CE-498E-9047-7D24176EC93B}">
      <dgm:prSet/>
      <dgm:spPr/>
      <dgm:t>
        <a:bodyPr/>
        <a:lstStyle/>
        <a:p>
          <a:endParaRPr lang="pt-BR"/>
        </a:p>
      </dgm:t>
    </dgm:pt>
    <dgm:pt modelId="{6D08739B-9E77-4ADA-AD7D-49D0EDDC39D7}" type="sibTrans" cxnId="{34B4D4E9-30CE-498E-9047-7D24176EC93B}">
      <dgm:prSet/>
      <dgm:spPr/>
      <dgm:t>
        <a:bodyPr/>
        <a:lstStyle/>
        <a:p>
          <a:endParaRPr lang="pt-BR"/>
        </a:p>
      </dgm:t>
    </dgm:pt>
    <dgm:pt modelId="{A2C67BF5-F751-426D-A6A6-B555C39D4609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Desafio da Administração: Ampliar a Participação Social</a:t>
          </a:r>
          <a:endParaRPr lang="pt-BR" b="1" dirty="0">
            <a:solidFill>
              <a:schemeClr val="tx1"/>
            </a:solidFill>
          </a:endParaRPr>
        </a:p>
      </dgm:t>
    </dgm:pt>
    <dgm:pt modelId="{FF87F377-A002-4224-8683-EA26D666F10C}" type="parTrans" cxnId="{EB2C61D8-D5B3-42B3-B6ED-1E9D583F00B7}">
      <dgm:prSet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pt-BR"/>
        </a:p>
      </dgm:t>
    </dgm:pt>
    <dgm:pt modelId="{7E707A71-091E-41F2-BC3C-4D078D18005F}" type="sibTrans" cxnId="{EB2C61D8-D5B3-42B3-B6ED-1E9D583F00B7}">
      <dgm:prSet/>
      <dgm:spPr/>
      <dgm:t>
        <a:bodyPr/>
        <a:lstStyle/>
        <a:p>
          <a:endParaRPr lang="pt-BR"/>
        </a:p>
      </dgm:t>
    </dgm:pt>
    <dgm:pt modelId="{3F8CA0C4-161B-48FC-89D9-AD443525F1DC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Ouvidoria: Importante Instrumento de Fomento da Participação Social</a:t>
          </a:r>
          <a:endParaRPr lang="pt-BR" b="1" dirty="0">
            <a:solidFill>
              <a:schemeClr val="tx1"/>
            </a:solidFill>
          </a:endParaRPr>
        </a:p>
      </dgm:t>
    </dgm:pt>
    <dgm:pt modelId="{2CE41328-76B8-4327-831E-D850517D3B15}" type="parTrans" cxnId="{9AD46710-6148-4135-8871-6DD1FDC32C37}">
      <dgm:prSet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pt-BR"/>
        </a:p>
      </dgm:t>
    </dgm:pt>
    <dgm:pt modelId="{8B0753DD-A035-47A3-A90E-72BD671A4F8D}" type="sibTrans" cxnId="{9AD46710-6148-4135-8871-6DD1FDC32C37}">
      <dgm:prSet/>
      <dgm:spPr/>
      <dgm:t>
        <a:bodyPr/>
        <a:lstStyle/>
        <a:p>
          <a:endParaRPr lang="pt-BR"/>
        </a:p>
      </dgm:t>
    </dgm:pt>
    <dgm:pt modelId="{62722A18-0FC0-4BC9-B0E6-B4C6C8BB9B4D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Situação - ES: Baixa Participação do Cidadão </a:t>
          </a:r>
          <a:endParaRPr lang="pt-BR" b="1" dirty="0">
            <a:solidFill>
              <a:schemeClr val="tx1"/>
            </a:solidFill>
          </a:endParaRPr>
        </a:p>
      </dgm:t>
    </dgm:pt>
    <dgm:pt modelId="{25E24557-D5EF-434A-90AC-D1D802075D90}" type="parTrans" cxnId="{6867E149-D15C-4263-929A-6914625301CE}">
      <dgm:prSet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pt-BR"/>
        </a:p>
      </dgm:t>
    </dgm:pt>
    <dgm:pt modelId="{E6BE202D-9729-416D-A290-8D2A298EE931}" type="sibTrans" cxnId="{6867E149-D15C-4263-929A-6914625301CE}">
      <dgm:prSet/>
      <dgm:spPr/>
      <dgm:t>
        <a:bodyPr/>
        <a:lstStyle/>
        <a:p>
          <a:endParaRPr lang="pt-BR"/>
        </a:p>
      </dgm:t>
    </dgm:pt>
    <dgm:pt modelId="{2250FADC-2458-4455-ABB0-03003B1198E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Portal da Transparência: Importante Instrumento de Informação  </a:t>
          </a:r>
          <a:endParaRPr lang="pt-BR" b="1" dirty="0">
            <a:solidFill>
              <a:schemeClr val="tx1"/>
            </a:solidFill>
          </a:endParaRPr>
        </a:p>
      </dgm:t>
    </dgm:pt>
    <dgm:pt modelId="{1883A688-2A6A-414F-B1F1-0868B18F0A07}" type="parTrans" cxnId="{B8120878-FF21-4222-84D4-98B29F246E28}">
      <dgm:prSet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endParaRPr lang="pt-BR"/>
        </a:p>
      </dgm:t>
    </dgm:pt>
    <dgm:pt modelId="{38B6F187-956B-435C-A08D-7716B09B845A}" type="sibTrans" cxnId="{B8120878-FF21-4222-84D4-98B29F246E28}">
      <dgm:prSet/>
      <dgm:spPr/>
      <dgm:t>
        <a:bodyPr/>
        <a:lstStyle/>
        <a:p>
          <a:endParaRPr lang="pt-BR"/>
        </a:p>
      </dgm:t>
    </dgm:pt>
    <dgm:pt modelId="{2C9E3B81-B592-4298-8F81-5420E32DA3F8}" type="pres">
      <dgm:prSet presAssocID="{EB06C1FD-E892-4D8C-8AAA-F08671CAC8B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A26CCC-5BD3-4EF8-BB3A-04F76B56416C}" type="pres">
      <dgm:prSet presAssocID="{6AF2551B-0A69-44E1-89B9-6C6262563DF3}" presName="centerShape" presStyleLbl="node0" presStyleIdx="0" presStyleCnt="1"/>
      <dgm:spPr/>
      <dgm:t>
        <a:bodyPr/>
        <a:lstStyle/>
        <a:p>
          <a:endParaRPr lang="pt-BR"/>
        </a:p>
      </dgm:t>
    </dgm:pt>
    <dgm:pt modelId="{BA57F307-4B3C-4C59-8173-7347F3E8143C}" type="pres">
      <dgm:prSet presAssocID="{FF87F377-A002-4224-8683-EA26D666F10C}" presName="parTrans" presStyleLbl="bgSibTrans2D1" presStyleIdx="0" presStyleCnt="4"/>
      <dgm:spPr/>
    </dgm:pt>
    <dgm:pt modelId="{FE7FDB73-E18A-44B0-A668-C07861C9B31E}" type="pres">
      <dgm:prSet presAssocID="{A2C67BF5-F751-426D-A6A6-B555C39D46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E72B42-0DCD-4A28-A570-30F35F07B4DD}" type="pres">
      <dgm:prSet presAssocID="{2CE41328-76B8-4327-831E-D850517D3B15}" presName="parTrans" presStyleLbl="bgSibTrans2D1" presStyleIdx="1" presStyleCnt="4"/>
      <dgm:spPr/>
    </dgm:pt>
    <dgm:pt modelId="{025FC4E7-A690-47C2-A58D-A130BA2619F4}" type="pres">
      <dgm:prSet presAssocID="{3F8CA0C4-161B-48FC-89D9-AD443525F1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4BC185-806B-4C5B-9957-A35FF7DBAED8}" type="pres">
      <dgm:prSet presAssocID="{1883A688-2A6A-414F-B1F1-0868B18F0A07}" presName="parTrans" presStyleLbl="bgSibTrans2D1" presStyleIdx="2" presStyleCnt="4"/>
      <dgm:spPr/>
    </dgm:pt>
    <dgm:pt modelId="{45909A9A-9F8F-4DF4-B779-3715BC3F5997}" type="pres">
      <dgm:prSet presAssocID="{2250FADC-2458-4455-ABB0-03003B1198E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AA0319-E240-4FFE-A9C2-5290DC23E41F}" type="pres">
      <dgm:prSet presAssocID="{25E24557-D5EF-434A-90AC-D1D802075D90}" presName="parTrans" presStyleLbl="bgSibTrans2D1" presStyleIdx="3" presStyleCnt="4"/>
      <dgm:spPr/>
    </dgm:pt>
    <dgm:pt modelId="{B8FBEB47-3BB6-403E-9B84-B67AE30F0995}" type="pres">
      <dgm:prSet presAssocID="{62722A18-0FC0-4BC9-B0E6-B4C6C8BB9B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722BB7-C627-4278-BB63-31436475AA36}" type="presOf" srcId="{3F8CA0C4-161B-48FC-89D9-AD443525F1DC}" destId="{025FC4E7-A690-47C2-A58D-A130BA2619F4}" srcOrd="0" destOrd="0" presId="urn:microsoft.com/office/officeart/2005/8/layout/radial4"/>
    <dgm:cxn modelId="{0D19A1F1-28DB-48EA-BB6B-56D1667FD356}" type="presOf" srcId="{2250FADC-2458-4455-ABB0-03003B1198E5}" destId="{45909A9A-9F8F-4DF4-B779-3715BC3F5997}" srcOrd="0" destOrd="0" presId="urn:microsoft.com/office/officeart/2005/8/layout/radial4"/>
    <dgm:cxn modelId="{5A6ECDAF-9610-434F-9842-38A34A363FA6}" type="presOf" srcId="{25E24557-D5EF-434A-90AC-D1D802075D90}" destId="{71AA0319-E240-4FFE-A9C2-5290DC23E41F}" srcOrd="0" destOrd="0" presId="urn:microsoft.com/office/officeart/2005/8/layout/radial4"/>
    <dgm:cxn modelId="{AE7B4B14-EBAF-4037-8B4B-C53F68435E9B}" type="presOf" srcId="{6AF2551B-0A69-44E1-89B9-6C6262563DF3}" destId="{BDA26CCC-5BD3-4EF8-BB3A-04F76B56416C}" srcOrd="0" destOrd="0" presId="urn:microsoft.com/office/officeart/2005/8/layout/radial4"/>
    <dgm:cxn modelId="{5D5EAF28-DEBC-461D-AA46-4152CDD8B30B}" type="presOf" srcId="{62722A18-0FC0-4BC9-B0E6-B4C6C8BB9B4D}" destId="{B8FBEB47-3BB6-403E-9B84-B67AE30F0995}" srcOrd="0" destOrd="0" presId="urn:microsoft.com/office/officeart/2005/8/layout/radial4"/>
    <dgm:cxn modelId="{1EA7E1CF-A70A-4CA2-B4EF-79D4331599C7}" type="presOf" srcId="{A2C67BF5-F751-426D-A6A6-B555C39D4609}" destId="{FE7FDB73-E18A-44B0-A668-C07861C9B31E}" srcOrd="0" destOrd="0" presId="urn:microsoft.com/office/officeart/2005/8/layout/radial4"/>
    <dgm:cxn modelId="{D24E4841-6440-4ED9-8EB9-0588E8A18CE3}" type="presOf" srcId="{1883A688-2A6A-414F-B1F1-0868B18F0A07}" destId="{654BC185-806B-4C5B-9957-A35FF7DBAED8}" srcOrd="0" destOrd="0" presId="urn:microsoft.com/office/officeart/2005/8/layout/radial4"/>
    <dgm:cxn modelId="{6867E149-D15C-4263-929A-6914625301CE}" srcId="{6AF2551B-0A69-44E1-89B9-6C6262563DF3}" destId="{62722A18-0FC0-4BC9-B0E6-B4C6C8BB9B4D}" srcOrd="3" destOrd="0" parTransId="{25E24557-D5EF-434A-90AC-D1D802075D90}" sibTransId="{E6BE202D-9729-416D-A290-8D2A298EE931}"/>
    <dgm:cxn modelId="{469D3B1C-5BC7-4ADC-B3DE-A42BFEB1BBED}" type="presOf" srcId="{EB06C1FD-E892-4D8C-8AAA-F08671CAC8B5}" destId="{2C9E3B81-B592-4298-8F81-5420E32DA3F8}" srcOrd="0" destOrd="0" presId="urn:microsoft.com/office/officeart/2005/8/layout/radial4"/>
    <dgm:cxn modelId="{34B4D4E9-30CE-498E-9047-7D24176EC93B}" srcId="{EB06C1FD-E892-4D8C-8AAA-F08671CAC8B5}" destId="{6AF2551B-0A69-44E1-89B9-6C6262563DF3}" srcOrd="0" destOrd="0" parTransId="{57357F01-DAC4-4F68-9819-9EB713391634}" sibTransId="{6D08739B-9E77-4ADA-AD7D-49D0EDDC39D7}"/>
    <dgm:cxn modelId="{9AD46710-6148-4135-8871-6DD1FDC32C37}" srcId="{6AF2551B-0A69-44E1-89B9-6C6262563DF3}" destId="{3F8CA0C4-161B-48FC-89D9-AD443525F1DC}" srcOrd="1" destOrd="0" parTransId="{2CE41328-76B8-4327-831E-D850517D3B15}" sibTransId="{8B0753DD-A035-47A3-A90E-72BD671A4F8D}"/>
    <dgm:cxn modelId="{23B1544D-BFEF-499E-97AC-D93B9B045D95}" type="presOf" srcId="{2CE41328-76B8-4327-831E-D850517D3B15}" destId="{6BE72B42-0DCD-4A28-A570-30F35F07B4DD}" srcOrd="0" destOrd="0" presId="urn:microsoft.com/office/officeart/2005/8/layout/radial4"/>
    <dgm:cxn modelId="{B8120878-FF21-4222-84D4-98B29F246E28}" srcId="{6AF2551B-0A69-44E1-89B9-6C6262563DF3}" destId="{2250FADC-2458-4455-ABB0-03003B1198E5}" srcOrd="2" destOrd="0" parTransId="{1883A688-2A6A-414F-B1F1-0868B18F0A07}" sibTransId="{38B6F187-956B-435C-A08D-7716B09B845A}"/>
    <dgm:cxn modelId="{EB2C61D8-D5B3-42B3-B6ED-1E9D583F00B7}" srcId="{6AF2551B-0A69-44E1-89B9-6C6262563DF3}" destId="{A2C67BF5-F751-426D-A6A6-B555C39D4609}" srcOrd="0" destOrd="0" parTransId="{FF87F377-A002-4224-8683-EA26D666F10C}" sibTransId="{7E707A71-091E-41F2-BC3C-4D078D18005F}"/>
    <dgm:cxn modelId="{1A9C4C4E-0E53-4296-8092-D17A48D19873}" type="presOf" srcId="{FF87F377-A002-4224-8683-EA26D666F10C}" destId="{BA57F307-4B3C-4C59-8173-7347F3E8143C}" srcOrd="0" destOrd="0" presId="urn:microsoft.com/office/officeart/2005/8/layout/radial4"/>
    <dgm:cxn modelId="{FCACC5BE-585B-4B81-9B4C-BDD5751D7FDB}" type="presParOf" srcId="{2C9E3B81-B592-4298-8F81-5420E32DA3F8}" destId="{BDA26CCC-5BD3-4EF8-BB3A-04F76B56416C}" srcOrd="0" destOrd="0" presId="urn:microsoft.com/office/officeart/2005/8/layout/radial4"/>
    <dgm:cxn modelId="{E6409D97-160B-49E4-A728-E137C4AEF77A}" type="presParOf" srcId="{2C9E3B81-B592-4298-8F81-5420E32DA3F8}" destId="{BA57F307-4B3C-4C59-8173-7347F3E8143C}" srcOrd="1" destOrd="0" presId="urn:microsoft.com/office/officeart/2005/8/layout/radial4"/>
    <dgm:cxn modelId="{4EA782CE-289A-4823-8B20-73518280AAE0}" type="presParOf" srcId="{2C9E3B81-B592-4298-8F81-5420E32DA3F8}" destId="{FE7FDB73-E18A-44B0-A668-C07861C9B31E}" srcOrd="2" destOrd="0" presId="urn:microsoft.com/office/officeart/2005/8/layout/radial4"/>
    <dgm:cxn modelId="{D126CEBA-825D-4A8A-9C26-8EDA42606BE2}" type="presParOf" srcId="{2C9E3B81-B592-4298-8F81-5420E32DA3F8}" destId="{6BE72B42-0DCD-4A28-A570-30F35F07B4DD}" srcOrd="3" destOrd="0" presId="urn:microsoft.com/office/officeart/2005/8/layout/radial4"/>
    <dgm:cxn modelId="{FA68B311-4D6A-47FE-9178-B182F27BEB05}" type="presParOf" srcId="{2C9E3B81-B592-4298-8F81-5420E32DA3F8}" destId="{025FC4E7-A690-47C2-A58D-A130BA2619F4}" srcOrd="4" destOrd="0" presId="urn:microsoft.com/office/officeart/2005/8/layout/radial4"/>
    <dgm:cxn modelId="{0814D26D-F85D-4B0D-98F5-B3C2F95DB015}" type="presParOf" srcId="{2C9E3B81-B592-4298-8F81-5420E32DA3F8}" destId="{654BC185-806B-4C5B-9957-A35FF7DBAED8}" srcOrd="5" destOrd="0" presId="urn:microsoft.com/office/officeart/2005/8/layout/radial4"/>
    <dgm:cxn modelId="{34BE8758-6821-4A60-BDA5-200CA6CF5EEA}" type="presParOf" srcId="{2C9E3B81-B592-4298-8F81-5420E32DA3F8}" destId="{45909A9A-9F8F-4DF4-B779-3715BC3F5997}" srcOrd="6" destOrd="0" presId="urn:microsoft.com/office/officeart/2005/8/layout/radial4"/>
    <dgm:cxn modelId="{13138F08-7DFA-4C83-861E-168739431FD0}" type="presParOf" srcId="{2C9E3B81-B592-4298-8F81-5420E32DA3F8}" destId="{71AA0319-E240-4FFE-A9C2-5290DC23E41F}" srcOrd="7" destOrd="0" presId="urn:microsoft.com/office/officeart/2005/8/layout/radial4"/>
    <dgm:cxn modelId="{18C81E7B-6E9F-472C-9B4D-ED0A5AF322FB}" type="presParOf" srcId="{2C9E3B81-B592-4298-8F81-5420E32DA3F8}" destId="{B8FBEB47-3BB6-403E-9B84-B67AE30F099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8224A0-7D43-4D37-9842-FE4AD38494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6200804-AD96-455B-A0BA-96623A7570F3}">
      <dgm:prSet phldrT="[Texto]"/>
      <dgm:spPr/>
      <dgm:t>
        <a:bodyPr/>
        <a:lstStyle/>
        <a:p>
          <a:r>
            <a:rPr lang="pt-BR" b="1" dirty="0" smtClean="0"/>
            <a:t>Ouvidoria Integrada ao Portal da Transparência</a:t>
          </a:r>
          <a:endParaRPr lang="pt-BR" b="1" dirty="0"/>
        </a:p>
      </dgm:t>
    </dgm:pt>
    <dgm:pt modelId="{6698FA8E-5EFD-4E34-9E7B-7AF4522C5763}" type="parTrans" cxnId="{963AA3B0-8A50-4C5A-AACE-DA050540755E}">
      <dgm:prSet/>
      <dgm:spPr/>
      <dgm:t>
        <a:bodyPr/>
        <a:lstStyle/>
        <a:p>
          <a:endParaRPr lang="pt-BR"/>
        </a:p>
      </dgm:t>
    </dgm:pt>
    <dgm:pt modelId="{6C050BB4-006C-4B3D-9233-4D58A379A3E0}" type="sibTrans" cxnId="{963AA3B0-8A50-4C5A-AACE-DA050540755E}">
      <dgm:prSet/>
      <dgm:spPr/>
      <dgm:t>
        <a:bodyPr/>
        <a:lstStyle/>
        <a:p>
          <a:endParaRPr lang="pt-BR"/>
        </a:p>
      </dgm:t>
    </dgm:pt>
    <dgm:pt modelId="{55E74295-9FD0-4C61-B782-81BEB73C890B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2.Concepção</a:t>
          </a:r>
          <a:endParaRPr lang="pt-BR" b="1" dirty="0">
            <a:solidFill>
              <a:schemeClr val="bg1"/>
            </a:solidFill>
          </a:endParaRPr>
        </a:p>
      </dgm:t>
    </dgm:pt>
    <dgm:pt modelId="{ABF9B7D9-8E3A-468F-B492-58CB3FC345ED}" type="parTrans" cxnId="{3CAE2CEA-DD25-4FB6-9033-71B2BDBBE7CF}">
      <dgm:prSet/>
      <dgm:spPr/>
      <dgm:t>
        <a:bodyPr/>
        <a:lstStyle/>
        <a:p>
          <a:endParaRPr lang="pt-BR"/>
        </a:p>
      </dgm:t>
    </dgm:pt>
    <dgm:pt modelId="{EBCDDA19-217D-45CF-9D13-C8220E2C008A}" type="sibTrans" cxnId="{3CAE2CEA-DD25-4FB6-9033-71B2BDBBE7CF}">
      <dgm:prSet/>
      <dgm:spPr/>
      <dgm:t>
        <a:bodyPr/>
        <a:lstStyle/>
        <a:p>
          <a:endParaRPr lang="pt-BR"/>
        </a:p>
      </dgm:t>
    </dgm:pt>
    <dgm:pt modelId="{76485679-5AF7-4C14-8B0E-FF101D93A314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3.Aprovação</a:t>
          </a:r>
          <a:endParaRPr lang="pt-BR" b="1" dirty="0">
            <a:solidFill>
              <a:schemeClr val="bg1"/>
            </a:solidFill>
          </a:endParaRPr>
        </a:p>
      </dgm:t>
    </dgm:pt>
    <dgm:pt modelId="{E060551A-9D42-49F0-A1D0-80D648A39BD5}" type="parTrans" cxnId="{4312037D-2FB6-4C2A-B507-1DDFD59ECAB4}">
      <dgm:prSet/>
      <dgm:spPr/>
      <dgm:t>
        <a:bodyPr/>
        <a:lstStyle/>
        <a:p>
          <a:endParaRPr lang="pt-BR"/>
        </a:p>
      </dgm:t>
    </dgm:pt>
    <dgm:pt modelId="{B99057BE-4C3C-4FB6-A0C3-44D291E0BB8F}" type="sibTrans" cxnId="{4312037D-2FB6-4C2A-B507-1DDFD59ECAB4}">
      <dgm:prSet/>
      <dgm:spPr/>
      <dgm:t>
        <a:bodyPr/>
        <a:lstStyle/>
        <a:p>
          <a:endParaRPr lang="pt-BR"/>
        </a:p>
      </dgm:t>
    </dgm:pt>
    <dgm:pt modelId="{1AFBDCF5-E40D-448D-BAE4-F3C253146DDA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4.Implantação</a:t>
          </a:r>
          <a:endParaRPr lang="pt-BR" b="1" dirty="0">
            <a:solidFill>
              <a:schemeClr val="bg1"/>
            </a:solidFill>
          </a:endParaRPr>
        </a:p>
      </dgm:t>
    </dgm:pt>
    <dgm:pt modelId="{2411F84E-2266-4055-BFBC-89D5DD7A538A}" type="parTrans" cxnId="{39A0596D-00D8-49C8-92D8-4E1839D98E21}">
      <dgm:prSet/>
      <dgm:spPr/>
      <dgm:t>
        <a:bodyPr/>
        <a:lstStyle/>
        <a:p>
          <a:endParaRPr lang="pt-BR"/>
        </a:p>
      </dgm:t>
    </dgm:pt>
    <dgm:pt modelId="{EF307220-F946-4BB8-A4B8-462E8B0F9C37}" type="sibTrans" cxnId="{39A0596D-00D8-49C8-92D8-4E1839D98E21}">
      <dgm:prSet/>
      <dgm:spPr/>
      <dgm:t>
        <a:bodyPr/>
        <a:lstStyle/>
        <a:p>
          <a:endParaRPr lang="pt-BR"/>
        </a:p>
      </dgm:t>
    </dgm:pt>
    <dgm:pt modelId="{3475E6E5-BF72-4052-8F08-1F717C73467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1.Iniciação</a:t>
          </a:r>
          <a:endParaRPr lang="pt-BR" b="1" dirty="0">
            <a:solidFill>
              <a:schemeClr val="bg1"/>
            </a:solidFill>
          </a:endParaRPr>
        </a:p>
      </dgm:t>
    </dgm:pt>
    <dgm:pt modelId="{B6005203-CD32-4E28-8633-97B2734798EF}" type="parTrans" cxnId="{5F3625EC-DEC1-439A-AF0C-A8E73C356300}">
      <dgm:prSet/>
      <dgm:spPr/>
      <dgm:t>
        <a:bodyPr/>
        <a:lstStyle/>
        <a:p>
          <a:endParaRPr lang="pt-BR"/>
        </a:p>
      </dgm:t>
    </dgm:pt>
    <dgm:pt modelId="{030D512D-BF92-47EA-8D94-0DA0F878AA76}" type="sibTrans" cxnId="{5F3625EC-DEC1-439A-AF0C-A8E73C356300}">
      <dgm:prSet/>
      <dgm:spPr/>
      <dgm:t>
        <a:bodyPr/>
        <a:lstStyle/>
        <a:p>
          <a:endParaRPr lang="pt-BR"/>
        </a:p>
      </dgm:t>
    </dgm:pt>
    <dgm:pt modelId="{AA25D968-B7F2-4788-95E8-844A5728FB88}">
      <dgm:prSet custT="1"/>
      <dgm:spPr/>
      <dgm:t>
        <a:bodyPr/>
        <a:lstStyle/>
        <a:p>
          <a:pPr marL="72000" algn="l"/>
          <a:r>
            <a:rPr lang="pt-BR" sz="1600" dirty="0" smtClean="0"/>
            <a:t>- </a:t>
          </a:r>
          <a:r>
            <a:rPr lang="pt-BR" sz="1600" dirty="0" smtClean="0"/>
            <a:t> </a:t>
          </a:r>
          <a:r>
            <a:rPr lang="pt-BR" sz="1600" dirty="0" smtClean="0"/>
            <a:t>Levantamento de Informações</a:t>
          </a:r>
        </a:p>
        <a:p>
          <a:pPr marL="72000" algn="l"/>
          <a:r>
            <a:rPr lang="pt-BR" sz="1600" dirty="0" smtClean="0"/>
            <a:t>- Objetivos</a:t>
          </a:r>
          <a:endParaRPr lang="pt-BR" sz="1600" dirty="0"/>
        </a:p>
      </dgm:t>
    </dgm:pt>
    <dgm:pt modelId="{702E50C9-01D7-43E1-A535-D055E79B8261}" type="parTrans" cxnId="{0B8CC669-BDEC-463D-87D2-BF52CB688E1A}">
      <dgm:prSet/>
      <dgm:spPr/>
      <dgm:t>
        <a:bodyPr/>
        <a:lstStyle/>
        <a:p>
          <a:endParaRPr lang="pt-BR"/>
        </a:p>
      </dgm:t>
    </dgm:pt>
    <dgm:pt modelId="{71D52F1C-4B62-4746-9377-59D95D5541A6}" type="sibTrans" cxnId="{0B8CC669-BDEC-463D-87D2-BF52CB688E1A}">
      <dgm:prSet/>
      <dgm:spPr/>
      <dgm:t>
        <a:bodyPr/>
        <a:lstStyle/>
        <a:p>
          <a:endParaRPr lang="pt-BR"/>
        </a:p>
      </dgm:t>
    </dgm:pt>
    <dgm:pt modelId="{8F296130-889E-40DC-AC8F-12535BD182EE}">
      <dgm:prSet custT="1"/>
      <dgm:spPr/>
      <dgm:t>
        <a:bodyPr/>
        <a:lstStyle/>
        <a:p>
          <a:pPr marL="72000" algn="l"/>
          <a:r>
            <a:rPr lang="pt-BR" sz="1600" dirty="0" smtClean="0"/>
            <a:t>- Modelo de Atuação</a:t>
          </a:r>
        </a:p>
        <a:p>
          <a:pPr marL="72000" algn="l"/>
          <a:r>
            <a:rPr lang="pt-BR" sz="1600" dirty="0" smtClean="0"/>
            <a:t>- Fatores Críticos de Sucesso</a:t>
          </a:r>
          <a:endParaRPr lang="pt-BR" sz="1600" dirty="0"/>
        </a:p>
      </dgm:t>
    </dgm:pt>
    <dgm:pt modelId="{B5FC9F4E-1846-4437-8A37-FEEABEB2BA42}" type="parTrans" cxnId="{0110E082-3902-4ACC-B58D-D06E413B4780}">
      <dgm:prSet/>
      <dgm:spPr/>
      <dgm:t>
        <a:bodyPr/>
        <a:lstStyle/>
        <a:p>
          <a:endParaRPr lang="pt-BR"/>
        </a:p>
      </dgm:t>
    </dgm:pt>
    <dgm:pt modelId="{C9030E87-4A83-4C73-958A-EE536A278948}" type="sibTrans" cxnId="{0110E082-3902-4ACC-B58D-D06E413B4780}">
      <dgm:prSet/>
      <dgm:spPr/>
      <dgm:t>
        <a:bodyPr/>
        <a:lstStyle/>
        <a:p>
          <a:endParaRPr lang="pt-BR"/>
        </a:p>
      </dgm:t>
    </dgm:pt>
    <dgm:pt modelId="{34706BDC-CEEA-4A04-B71F-31D5D5E23190}">
      <dgm:prSet custT="1"/>
      <dgm:spPr>
        <a:solidFill>
          <a:schemeClr val="accent1"/>
        </a:solidFill>
      </dgm:spPr>
      <dgm:t>
        <a:bodyPr/>
        <a:lstStyle/>
        <a:p>
          <a:pPr marL="72000" algn="l"/>
          <a:r>
            <a:rPr lang="pt-BR" sz="1600" dirty="0" smtClean="0"/>
            <a:t>- Marco Legal</a:t>
          </a:r>
          <a:endParaRPr lang="pt-BR" sz="1600" dirty="0"/>
        </a:p>
      </dgm:t>
    </dgm:pt>
    <dgm:pt modelId="{94DECD68-876F-4E90-8F96-7223580FD038}" type="parTrans" cxnId="{95CAB236-F8AA-498C-B18D-91DE2C8372A4}">
      <dgm:prSet/>
      <dgm:spPr/>
      <dgm:t>
        <a:bodyPr/>
        <a:lstStyle/>
        <a:p>
          <a:endParaRPr lang="pt-BR"/>
        </a:p>
      </dgm:t>
    </dgm:pt>
    <dgm:pt modelId="{31B5DAAE-E93A-4BDA-BB73-45C35DC3A89E}" type="sibTrans" cxnId="{95CAB236-F8AA-498C-B18D-91DE2C8372A4}">
      <dgm:prSet/>
      <dgm:spPr/>
      <dgm:t>
        <a:bodyPr/>
        <a:lstStyle/>
        <a:p>
          <a:endParaRPr lang="pt-BR"/>
        </a:p>
      </dgm:t>
    </dgm:pt>
    <dgm:pt modelId="{0EF53DFA-B9F1-4565-A8DD-79BA3410CAE6}">
      <dgm:prSet custT="1"/>
      <dgm:spPr/>
      <dgm:t>
        <a:bodyPr/>
        <a:lstStyle/>
        <a:p>
          <a:pPr marL="72000" algn="l"/>
          <a:r>
            <a:rPr lang="pt-BR" sz="1600" dirty="0" smtClean="0"/>
            <a:t>- Funcionamento da Ouvidoria</a:t>
          </a:r>
        </a:p>
      </dgm:t>
    </dgm:pt>
    <dgm:pt modelId="{6D9809DD-AE89-4406-A24B-A710C54D41D8}" type="parTrans" cxnId="{41593D6A-9CF4-48B4-BC0C-7AA08363E124}">
      <dgm:prSet/>
      <dgm:spPr/>
      <dgm:t>
        <a:bodyPr/>
        <a:lstStyle/>
        <a:p>
          <a:endParaRPr lang="pt-BR"/>
        </a:p>
      </dgm:t>
    </dgm:pt>
    <dgm:pt modelId="{47801A7D-5191-4537-92A4-3EC5E9EFC03C}" type="sibTrans" cxnId="{41593D6A-9CF4-48B4-BC0C-7AA08363E124}">
      <dgm:prSet/>
      <dgm:spPr/>
      <dgm:t>
        <a:bodyPr/>
        <a:lstStyle/>
        <a:p>
          <a:endParaRPr lang="pt-BR"/>
        </a:p>
      </dgm:t>
    </dgm:pt>
    <dgm:pt modelId="{AE6A36C3-596D-45D1-A476-77AFFEB6700C}" type="pres">
      <dgm:prSet presAssocID="{168224A0-7D43-4D37-9842-FE4AD38494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923071C-9B1F-4A65-B901-51911A5858E4}" type="pres">
      <dgm:prSet presAssocID="{B6200804-AD96-455B-A0BA-96623A7570F3}" presName="hierRoot1" presStyleCnt="0">
        <dgm:presLayoutVars>
          <dgm:hierBranch val="init"/>
        </dgm:presLayoutVars>
      </dgm:prSet>
      <dgm:spPr/>
    </dgm:pt>
    <dgm:pt modelId="{3016F574-CDBB-47C9-815E-71B22FCD2A75}" type="pres">
      <dgm:prSet presAssocID="{B6200804-AD96-455B-A0BA-96623A7570F3}" presName="rootComposite1" presStyleCnt="0"/>
      <dgm:spPr/>
    </dgm:pt>
    <dgm:pt modelId="{89A68577-3059-461B-A298-1703001C929A}" type="pres">
      <dgm:prSet presAssocID="{B6200804-AD96-455B-A0BA-96623A7570F3}" presName="rootText1" presStyleLbl="node0" presStyleIdx="0" presStyleCnt="1" custScaleX="13445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DFBB24B-3F68-4C99-9F2F-569DE7958934}" type="pres">
      <dgm:prSet presAssocID="{B6200804-AD96-455B-A0BA-96623A7570F3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F2B6274-001C-4C31-AF31-2E88FFDDDF52}" type="pres">
      <dgm:prSet presAssocID="{B6200804-AD96-455B-A0BA-96623A7570F3}" presName="hierChild2" presStyleCnt="0"/>
      <dgm:spPr/>
    </dgm:pt>
    <dgm:pt modelId="{FBE28D06-D3AF-44B6-B6DC-72E340A7DDFA}" type="pres">
      <dgm:prSet presAssocID="{B6005203-CD32-4E28-8633-97B2734798EF}" presName="Name37" presStyleLbl="parChTrans1D2" presStyleIdx="0" presStyleCnt="4"/>
      <dgm:spPr/>
      <dgm:t>
        <a:bodyPr/>
        <a:lstStyle/>
        <a:p>
          <a:endParaRPr lang="pt-BR"/>
        </a:p>
      </dgm:t>
    </dgm:pt>
    <dgm:pt modelId="{085621C0-6708-4D6F-A083-8C538D51A7A4}" type="pres">
      <dgm:prSet presAssocID="{3475E6E5-BF72-4052-8F08-1F717C734676}" presName="hierRoot2" presStyleCnt="0">
        <dgm:presLayoutVars>
          <dgm:hierBranch val="init"/>
        </dgm:presLayoutVars>
      </dgm:prSet>
      <dgm:spPr/>
    </dgm:pt>
    <dgm:pt modelId="{3E7289F9-4BC3-4480-A64D-226996560CD2}" type="pres">
      <dgm:prSet presAssocID="{3475E6E5-BF72-4052-8F08-1F717C734676}" presName="rootComposite" presStyleCnt="0"/>
      <dgm:spPr/>
    </dgm:pt>
    <dgm:pt modelId="{464A602C-5F04-44C8-922C-71C2F470D29B}" type="pres">
      <dgm:prSet presAssocID="{3475E6E5-BF72-4052-8F08-1F717C73467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741F42-CA03-4EF9-A219-A69131DF5568}" type="pres">
      <dgm:prSet presAssocID="{3475E6E5-BF72-4052-8F08-1F717C734676}" presName="rootConnector" presStyleLbl="node2" presStyleIdx="0" presStyleCnt="4"/>
      <dgm:spPr/>
      <dgm:t>
        <a:bodyPr/>
        <a:lstStyle/>
        <a:p>
          <a:endParaRPr lang="pt-BR"/>
        </a:p>
      </dgm:t>
    </dgm:pt>
    <dgm:pt modelId="{101F8B5E-A272-4A21-9B85-5E2A7DC39F05}" type="pres">
      <dgm:prSet presAssocID="{3475E6E5-BF72-4052-8F08-1F717C734676}" presName="hierChild4" presStyleCnt="0"/>
      <dgm:spPr/>
    </dgm:pt>
    <dgm:pt modelId="{BE07A0D1-33B6-4A9A-A9FB-F2BF5899B68D}" type="pres">
      <dgm:prSet presAssocID="{702E50C9-01D7-43E1-A535-D055E79B8261}" presName="Name37" presStyleLbl="parChTrans1D3" presStyleIdx="0" presStyleCnt="4"/>
      <dgm:spPr/>
      <dgm:t>
        <a:bodyPr/>
        <a:lstStyle/>
        <a:p>
          <a:endParaRPr lang="pt-BR"/>
        </a:p>
      </dgm:t>
    </dgm:pt>
    <dgm:pt modelId="{2CF1C283-AA6E-44FA-B7E1-A695C07D56E5}" type="pres">
      <dgm:prSet presAssocID="{AA25D968-B7F2-4788-95E8-844A5728FB88}" presName="hierRoot2" presStyleCnt="0">
        <dgm:presLayoutVars>
          <dgm:hierBranch val="init"/>
        </dgm:presLayoutVars>
      </dgm:prSet>
      <dgm:spPr/>
    </dgm:pt>
    <dgm:pt modelId="{08868557-D4D2-4EEC-858C-53AABC1CD524}" type="pres">
      <dgm:prSet presAssocID="{AA25D968-B7F2-4788-95E8-844A5728FB88}" presName="rootComposite" presStyleCnt="0"/>
      <dgm:spPr/>
    </dgm:pt>
    <dgm:pt modelId="{A288B3AC-0365-49F5-AFA4-89A0B0EC7DCE}" type="pres">
      <dgm:prSet presAssocID="{AA25D968-B7F2-4788-95E8-844A5728FB88}" presName="rootText" presStyleLbl="node3" presStyleIdx="0" presStyleCnt="4" custScaleY="1285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169190-9DC9-4CF7-8216-6ED967ECF760}" type="pres">
      <dgm:prSet presAssocID="{AA25D968-B7F2-4788-95E8-844A5728FB88}" presName="rootConnector" presStyleLbl="node3" presStyleIdx="0" presStyleCnt="4"/>
      <dgm:spPr/>
      <dgm:t>
        <a:bodyPr/>
        <a:lstStyle/>
        <a:p>
          <a:endParaRPr lang="pt-BR"/>
        </a:p>
      </dgm:t>
    </dgm:pt>
    <dgm:pt modelId="{5959FC07-61F0-4ADD-A38B-0C1FDD02F434}" type="pres">
      <dgm:prSet presAssocID="{AA25D968-B7F2-4788-95E8-844A5728FB88}" presName="hierChild4" presStyleCnt="0"/>
      <dgm:spPr/>
    </dgm:pt>
    <dgm:pt modelId="{A250009E-B1D4-4EC3-A867-B11E5DA57168}" type="pres">
      <dgm:prSet presAssocID="{AA25D968-B7F2-4788-95E8-844A5728FB88}" presName="hierChild5" presStyleCnt="0"/>
      <dgm:spPr/>
    </dgm:pt>
    <dgm:pt modelId="{A0866787-9A54-4DA0-99C2-58C2C823C8A8}" type="pres">
      <dgm:prSet presAssocID="{3475E6E5-BF72-4052-8F08-1F717C734676}" presName="hierChild5" presStyleCnt="0"/>
      <dgm:spPr/>
    </dgm:pt>
    <dgm:pt modelId="{09E4A824-F858-4A62-AE87-505BCD2B87B1}" type="pres">
      <dgm:prSet presAssocID="{ABF9B7D9-8E3A-468F-B492-58CB3FC345ED}" presName="Name37" presStyleLbl="parChTrans1D2" presStyleIdx="1" presStyleCnt="4"/>
      <dgm:spPr/>
      <dgm:t>
        <a:bodyPr/>
        <a:lstStyle/>
        <a:p>
          <a:endParaRPr lang="pt-BR"/>
        </a:p>
      </dgm:t>
    </dgm:pt>
    <dgm:pt modelId="{8DB37503-CDE3-4761-B8DA-8000F73845CA}" type="pres">
      <dgm:prSet presAssocID="{55E74295-9FD0-4C61-B782-81BEB73C890B}" presName="hierRoot2" presStyleCnt="0">
        <dgm:presLayoutVars>
          <dgm:hierBranch val="init"/>
        </dgm:presLayoutVars>
      </dgm:prSet>
      <dgm:spPr/>
    </dgm:pt>
    <dgm:pt modelId="{C4F8053A-885D-4256-8897-6359536CC86A}" type="pres">
      <dgm:prSet presAssocID="{55E74295-9FD0-4C61-B782-81BEB73C890B}" presName="rootComposite" presStyleCnt="0"/>
      <dgm:spPr/>
    </dgm:pt>
    <dgm:pt modelId="{EEDED142-D012-440A-A9F6-A8C48C5C08E5}" type="pres">
      <dgm:prSet presAssocID="{55E74295-9FD0-4C61-B782-81BEB73C890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005429-A8F6-430A-A855-7002F26B4490}" type="pres">
      <dgm:prSet presAssocID="{55E74295-9FD0-4C61-B782-81BEB73C890B}" presName="rootConnector" presStyleLbl="node2" presStyleIdx="1" presStyleCnt="4"/>
      <dgm:spPr/>
      <dgm:t>
        <a:bodyPr/>
        <a:lstStyle/>
        <a:p>
          <a:endParaRPr lang="pt-BR"/>
        </a:p>
      </dgm:t>
    </dgm:pt>
    <dgm:pt modelId="{F2CA3B08-9FD2-413A-BF7D-D98F750655D1}" type="pres">
      <dgm:prSet presAssocID="{55E74295-9FD0-4C61-B782-81BEB73C890B}" presName="hierChild4" presStyleCnt="0"/>
      <dgm:spPr/>
    </dgm:pt>
    <dgm:pt modelId="{46A50AA5-CF36-4ED1-AA10-DEB646C150B2}" type="pres">
      <dgm:prSet presAssocID="{B5FC9F4E-1846-4437-8A37-FEEABEB2BA42}" presName="Name37" presStyleLbl="parChTrans1D3" presStyleIdx="1" presStyleCnt="4"/>
      <dgm:spPr/>
      <dgm:t>
        <a:bodyPr/>
        <a:lstStyle/>
        <a:p>
          <a:endParaRPr lang="pt-BR"/>
        </a:p>
      </dgm:t>
    </dgm:pt>
    <dgm:pt modelId="{A22E8AC6-4D0B-46B2-9BEF-8705D336E6EC}" type="pres">
      <dgm:prSet presAssocID="{8F296130-889E-40DC-AC8F-12535BD182EE}" presName="hierRoot2" presStyleCnt="0">
        <dgm:presLayoutVars>
          <dgm:hierBranch val="init"/>
        </dgm:presLayoutVars>
      </dgm:prSet>
      <dgm:spPr/>
    </dgm:pt>
    <dgm:pt modelId="{B825140A-879B-47E6-8A02-9B205AB95DE0}" type="pres">
      <dgm:prSet presAssocID="{8F296130-889E-40DC-AC8F-12535BD182EE}" presName="rootComposite" presStyleCnt="0"/>
      <dgm:spPr/>
    </dgm:pt>
    <dgm:pt modelId="{C8AAD145-077E-42AF-851E-251E8438F5D6}" type="pres">
      <dgm:prSet presAssocID="{8F296130-889E-40DC-AC8F-12535BD182EE}" presName="rootText" presStyleLbl="node3" presStyleIdx="1" presStyleCnt="4" custScaleY="1285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CF786A-8E1C-442E-B4AD-09B2ED7A027F}" type="pres">
      <dgm:prSet presAssocID="{8F296130-889E-40DC-AC8F-12535BD182EE}" presName="rootConnector" presStyleLbl="node3" presStyleIdx="1" presStyleCnt="4"/>
      <dgm:spPr/>
      <dgm:t>
        <a:bodyPr/>
        <a:lstStyle/>
        <a:p>
          <a:endParaRPr lang="pt-BR"/>
        </a:p>
      </dgm:t>
    </dgm:pt>
    <dgm:pt modelId="{743329B8-3332-4413-ACDE-DB8719EC415F}" type="pres">
      <dgm:prSet presAssocID="{8F296130-889E-40DC-AC8F-12535BD182EE}" presName="hierChild4" presStyleCnt="0"/>
      <dgm:spPr/>
    </dgm:pt>
    <dgm:pt modelId="{BAE38628-C4F7-4C3A-A0F9-9A52A623F9BA}" type="pres">
      <dgm:prSet presAssocID="{8F296130-889E-40DC-AC8F-12535BD182EE}" presName="hierChild5" presStyleCnt="0"/>
      <dgm:spPr/>
    </dgm:pt>
    <dgm:pt modelId="{DB04DCAD-13B9-4207-B1B4-E81952C77576}" type="pres">
      <dgm:prSet presAssocID="{55E74295-9FD0-4C61-B782-81BEB73C890B}" presName="hierChild5" presStyleCnt="0"/>
      <dgm:spPr/>
    </dgm:pt>
    <dgm:pt modelId="{D004C153-DBCA-405A-A50B-5EB17F26A0F2}" type="pres">
      <dgm:prSet presAssocID="{E060551A-9D42-49F0-A1D0-80D648A39BD5}" presName="Name37" presStyleLbl="parChTrans1D2" presStyleIdx="2" presStyleCnt="4"/>
      <dgm:spPr/>
      <dgm:t>
        <a:bodyPr/>
        <a:lstStyle/>
        <a:p>
          <a:endParaRPr lang="pt-BR"/>
        </a:p>
      </dgm:t>
    </dgm:pt>
    <dgm:pt modelId="{B599D942-FAA2-4F5E-8D5F-DA2BDA510274}" type="pres">
      <dgm:prSet presAssocID="{76485679-5AF7-4C14-8B0E-FF101D93A314}" presName="hierRoot2" presStyleCnt="0">
        <dgm:presLayoutVars>
          <dgm:hierBranch val="init"/>
        </dgm:presLayoutVars>
      </dgm:prSet>
      <dgm:spPr/>
    </dgm:pt>
    <dgm:pt modelId="{8363126E-A4C3-4DFE-81D2-3E54E5D330F8}" type="pres">
      <dgm:prSet presAssocID="{76485679-5AF7-4C14-8B0E-FF101D93A314}" presName="rootComposite" presStyleCnt="0"/>
      <dgm:spPr/>
    </dgm:pt>
    <dgm:pt modelId="{A71FF038-2052-4E47-B65A-C9BEC474BBF3}" type="pres">
      <dgm:prSet presAssocID="{76485679-5AF7-4C14-8B0E-FF101D93A31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24669B5-404A-4430-83C0-CF8C4DDB3FCD}" type="pres">
      <dgm:prSet presAssocID="{76485679-5AF7-4C14-8B0E-FF101D93A314}" presName="rootConnector" presStyleLbl="node2" presStyleIdx="2" presStyleCnt="4"/>
      <dgm:spPr/>
      <dgm:t>
        <a:bodyPr/>
        <a:lstStyle/>
        <a:p>
          <a:endParaRPr lang="pt-BR"/>
        </a:p>
      </dgm:t>
    </dgm:pt>
    <dgm:pt modelId="{247CDD77-1872-4033-B2E5-5087817DF90A}" type="pres">
      <dgm:prSet presAssocID="{76485679-5AF7-4C14-8B0E-FF101D93A314}" presName="hierChild4" presStyleCnt="0"/>
      <dgm:spPr/>
    </dgm:pt>
    <dgm:pt modelId="{5734FFD4-056D-4471-81E2-C3C03E46F545}" type="pres">
      <dgm:prSet presAssocID="{94DECD68-876F-4E90-8F96-7223580FD038}" presName="Name37" presStyleLbl="parChTrans1D3" presStyleIdx="2" presStyleCnt="4"/>
      <dgm:spPr/>
      <dgm:t>
        <a:bodyPr/>
        <a:lstStyle/>
        <a:p>
          <a:endParaRPr lang="pt-BR"/>
        </a:p>
      </dgm:t>
    </dgm:pt>
    <dgm:pt modelId="{364DD74D-F327-4A5F-8CB7-9D6FDEA1D66D}" type="pres">
      <dgm:prSet presAssocID="{34706BDC-CEEA-4A04-B71F-31D5D5E23190}" presName="hierRoot2" presStyleCnt="0">
        <dgm:presLayoutVars>
          <dgm:hierBranch val="init"/>
        </dgm:presLayoutVars>
      </dgm:prSet>
      <dgm:spPr/>
    </dgm:pt>
    <dgm:pt modelId="{7CB995EC-4A1E-4BD0-911A-827463E6B919}" type="pres">
      <dgm:prSet presAssocID="{34706BDC-CEEA-4A04-B71F-31D5D5E23190}" presName="rootComposite" presStyleCnt="0"/>
      <dgm:spPr/>
    </dgm:pt>
    <dgm:pt modelId="{F05797DB-491F-4A7B-9FA9-EC8D265E63FD}" type="pres">
      <dgm:prSet presAssocID="{34706BDC-CEEA-4A04-B71F-31D5D5E23190}" presName="rootText" presStyleLbl="node3" presStyleIdx="2" presStyleCnt="4" custScaleY="1285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EA02EA-44E7-443E-9954-E5BE5080CD41}" type="pres">
      <dgm:prSet presAssocID="{34706BDC-CEEA-4A04-B71F-31D5D5E23190}" presName="rootConnector" presStyleLbl="node3" presStyleIdx="2" presStyleCnt="4"/>
      <dgm:spPr/>
      <dgm:t>
        <a:bodyPr/>
        <a:lstStyle/>
        <a:p>
          <a:endParaRPr lang="pt-BR"/>
        </a:p>
      </dgm:t>
    </dgm:pt>
    <dgm:pt modelId="{1E210AA9-BEC5-48CD-BB80-EE8768E7D20F}" type="pres">
      <dgm:prSet presAssocID="{34706BDC-CEEA-4A04-B71F-31D5D5E23190}" presName="hierChild4" presStyleCnt="0"/>
      <dgm:spPr/>
    </dgm:pt>
    <dgm:pt modelId="{24F7FF8B-36DF-4E81-9D2E-07B14E9B0D9B}" type="pres">
      <dgm:prSet presAssocID="{34706BDC-CEEA-4A04-B71F-31D5D5E23190}" presName="hierChild5" presStyleCnt="0"/>
      <dgm:spPr/>
    </dgm:pt>
    <dgm:pt modelId="{970F86F2-8D47-49B5-99A6-457D7BC64E28}" type="pres">
      <dgm:prSet presAssocID="{76485679-5AF7-4C14-8B0E-FF101D93A314}" presName="hierChild5" presStyleCnt="0"/>
      <dgm:spPr/>
    </dgm:pt>
    <dgm:pt modelId="{2C155255-2277-43E2-BD39-63B4FE6A5505}" type="pres">
      <dgm:prSet presAssocID="{2411F84E-2266-4055-BFBC-89D5DD7A538A}" presName="Name37" presStyleLbl="parChTrans1D2" presStyleIdx="3" presStyleCnt="4"/>
      <dgm:spPr/>
      <dgm:t>
        <a:bodyPr/>
        <a:lstStyle/>
        <a:p>
          <a:endParaRPr lang="pt-BR"/>
        </a:p>
      </dgm:t>
    </dgm:pt>
    <dgm:pt modelId="{663DB878-BA43-424F-85C0-D1AA7551A229}" type="pres">
      <dgm:prSet presAssocID="{1AFBDCF5-E40D-448D-BAE4-F3C253146DDA}" presName="hierRoot2" presStyleCnt="0">
        <dgm:presLayoutVars>
          <dgm:hierBranch val="init"/>
        </dgm:presLayoutVars>
      </dgm:prSet>
      <dgm:spPr/>
    </dgm:pt>
    <dgm:pt modelId="{A09092D8-D6B1-4EB9-8A57-4330E2EC9B0E}" type="pres">
      <dgm:prSet presAssocID="{1AFBDCF5-E40D-448D-BAE4-F3C253146DDA}" presName="rootComposite" presStyleCnt="0"/>
      <dgm:spPr/>
    </dgm:pt>
    <dgm:pt modelId="{AC175317-8F25-4B03-AC29-7C7EA79E17A1}" type="pres">
      <dgm:prSet presAssocID="{1AFBDCF5-E40D-448D-BAE4-F3C253146D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E85CDB0-DEC9-4977-B52F-5475080BCB91}" type="pres">
      <dgm:prSet presAssocID="{1AFBDCF5-E40D-448D-BAE4-F3C253146DDA}" presName="rootConnector" presStyleLbl="node2" presStyleIdx="3" presStyleCnt="4"/>
      <dgm:spPr/>
      <dgm:t>
        <a:bodyPr/>
        <a:lstStyle/>
        <a:p>
          <a:endParaRPr lang="pt-BR"/>
        </a:p>
      </dgm:t>
    </dgm:pt>
    <dgm:pt modelId="{95429EC6-C02E-48D6-9CDC-6504861551F6}" type="pres">
      <dgm:prSet presAssocID="{1AFBDCF5-E40D-448D-BAE4-F3C253146DDA}" presName="hierChild4" presStyleCnt="0"/>
      <dgm:spPr/>
    </dgm:pt>
    <dgm:pt modelId="{AA1E4751-0B92-4E8C-A772-D3FEE81C58D9}" type="pres">
      <dgm:prSet presAssocID="{6D9809DD-AE89-4406-A24B-A710C54D41D8}" presName="Name37" presStyleLbl="parChTrans1D3" presStyleIdx="3" presStyleCnt="4"/>
      <dgm:spPr/>
      <dgm:t>
        <a:bodyPr/>
        <a:lstStyle/>
        <a:p>
          <a:endParaRPr lang="pt-BR"/>
        </a:p>
      </dgm:t>
    </dgm:pt>
    <dgm:pt modelId="{91435A9D-92D5-4C9A-8260-CA0F0D996B80}" type="pres">
      <dgm:prSet presAssocID="{0EF53DFA-B9F1-4565-A8DD-79BA3410CAE6}" presName="hierRoot2" presStyleCnt="0">
        <dgm:presLayoutVars>
          <dgm:hierBranch val="init"/>
        </dgm:presLayoutVars>
      </dgm:prSet>
      <dgm:spPr/>
    </dgm:pt>
    <dgm:pt modelId="{CCE5AF91-7A71-4AB4-A4E2-5F5932F14F71}" type="pres">
      <dgm:prSet presAssocID="{0EF53DFA-B9F1-4565-A8DD-79BA3410CAE6}" presName="rootComposite" presStyleCnt="0"/>
      <dgm:spPr/>
    </dgm:pt>
    <dgm:pt modelId="{3DA28543-16A2-4BBE-B9B1-DBC86DDE74FF}" type="pres">
      <dgm:prSet presAssocID="{0EF53DFA-B9F1-4565-A8DD-79BA3410CAE6}" presName="rootText" presStyleLbl="node3" presStyleIdx="3" presStyleCnt="4" custScaleY="12856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A99E93B-76B7-475A-A46F-984642C7FC91}" type="pres">
      <dgm:prSet presAssocID="{0EF53DFA-B9F1-4565-A8DD-79BA3410CAE6}" presName="rootConnector" presStyleLbl="node3" presStyleIdx="3" presStyleCnt="4"/>
      <dgm:spPr/>
      <dgm:t>
        <a:bodyPr/>
        <a:lstStyle/>
        <a:p>
          <a:endParaRPr lang="pt-BR"/>
        </a:p>
      </dgm:t>
    </dgm:pt>
    <dgm:pt modelId="{53EE6E0F-4226-4F23-B90F-E2F658C6B407}" type="pres">
      <dgm:prSet presAssocID="{0EF53DFA-B9F1-4565-A8DD-79BA3410CAE6}" presName="hierChild4" presStyleCnt="0"/>
      <dgm:spPr/>
    </dgm:pt>
    <dgm:pt modelId="{5D2EA652-395E-438E-A8A6-CFB4A036C950}" type="pres">
      <dgm:prSet presAssocID="{0EF53DFA-B9F1-4565-A8DD-79BA3410CAE6}" presName="hierChild5" presStyleCnt="0"/>
      <dgm:spPr/>
    </dgm:pt>
    <dgm:pt modelId="{71B9B45E-3859-4FA1-9F57-CBF2A4C186CA}" type="pres">
      <dgm:prSet presAssocID="{1AFBDCF5-E40D-448D-BAE4-F3C253146DDA}" presName="hierChild5" presStyleCnt="0"/>
      <dgm:spPr/>
    </dgm:pt>
    <dgm:pt modelId="{1DCA28B5-ACDE-4850-8921-455B84B017FE}" type="pres">
      <dgm:prSet presAssocID="{B6200804-AD96-455B-A0BA-96623A7570F3}" presName="hierChild3" presStyleCnt="0"/>
      <dgm:spPr/>
    </dgm:pt>
  </dgm:ptLst>
  <dgm:cxnLst>
    <dgm:cxn modelId="{39A0596D-00D8-49C8-92D8-4E1839D98E21}" srcId="{B6200804-AD96-455B-A0BA-96623A7570F3}" destId="{1AFBDCF5-E40D-448D-BAE4-F3C253146DDA}" srcOrd="3" destOrd="0" parTransId="{2411F84E-2266-4055-BFBC-89D5DD7A538A}" sibTransId="{EF307220-F946-4BB8-A4B8-462E8B0F9C37}"/>
    <dgm:cxn modelId="{95CAB236-F8AA-498C-B18D-91DE2C8372A4}" srcId="{76485679-5AF7-4C14-8B0E-FF101D93A314}" destId="{34706BDC-CEEA-4A04-B71F-31D5D5E23190}" srcOrd="0" destOrd="0" parTransId="{94DECD68-876F-4E90-8F96-7223580FD038}" sibTransId="{31B5DAAE-E93A-4BDA-BB73-45C35DC3A89E}"/>
    <dgm:cxn modelId="{61649CCC-660F-456F-A446-8111DCDEC1AE}" type="presOf" srcId="{168224A0-7D43-4D37-9842-FE4AD384945D}" destId="{AE6A36C3-596D-45D1-A476-77AFFEB6700C}" srcOrd="0" destOrd="0" presId="urn:microsoft.com/office/officeart/2005/8/layout/orgChart1"/>
    <dgm:cxn modelId="{0E65A5EA-5A90-4A57-9099-BF9FD07B5BF0}" type="presOf" srcId="{B6005203-CD32-4E28-8633-97B2734798EF}" destId="{FBE28D06-D3AF-44B6-B6DC-72E340A7DDFA}" srcOrd="0" destOrd="0" presId="urn:microsoft.com/office/officeart/2005/8/layout/orgChart1"/>
    <dgm:cxn modelId="{CCDFCEB4-BDAB-4A0D-95E7-4002C65F8997}" type="presOf" srcId="{E060551A-9D42-49F0-A1D0-80D648A39BD5}" destId="{D004C153-DBCA-405A-A50B-5EB17F26A0F2}" srcOrd="0" destOrd="0" presId="urn:microsoft.com/office/officeart/2005/8/layout/orgChart1"/>
    <dgm:cxn modelId="{44745A40-543D-4779-944E-63C033F60060}" type="presOf" srcId="{8F296130-889E-40DC-AC8F-12535BD182EE}" destId="{71CF786A-8E1C-442E-B4AD-09B2ED7A027F}" srcOrd="1" destOrd="0" presId="urn:microsoft.com/office/officeart/2005/8/layout/orgChart1"/>
    <dgm:cxn modelId="{5F3625EC-DEC1-439A-AF0C-A8E73C356300}" srcId="{B6200804-AD96-455B-A0BA-96623A7570F3}" destId="{3475E6E5-BF72-4052-8F08-1F717C734676}" srcOrd="0" destOrd="0" parTransId="{B6005203-CD32-4E28-8633-97B2734798EF}" sibTransId="{030D512D-BF92-47EA-8D94-0DA0F878AA76}"/>
    <dgm:cxn modelId="{65DE390F-DF0F-4CB3-AE60-23106B31524E}" type="presOf" srcId="{3475E6E5-BF72-4052-8F08-1F717C734676}" destId="{464A602C-5F04-44C8-922C-71C2F470D29B}" srcOrd="0" destOrd="0" presId="urn:microsoft.com/office/officeart/2005/8/layout/orgChart1"/>
    <dgm:cxn modelId="{FA3CF1B0-F80D-4B77-84BB-07B28539555C}" type="presOf" srcId="{1AFBDCF5-E40D-448D-BAE4-F3C253146DDA}" destId="{AC175317-8F25-4B03-AC29-7C7EA79E17A1}" srcOrd="0" destOrd="0" presId="urn:microsoft.com/office/officeart/2005/8/layout/orgChart1"/>
    <dgm:cxn modelId="{0110E082-3902-4ACC-B58D-D06E413B4780}" srcId="{55E74295-9FD0-4C61-B782-81BEB73C890B}" destId="{8F296130-889E-40DC-AC8F-12535BD182EE}" srcOrd="0" destOrd="0" parTransId="{B5FC9F4E-1846-4437-8A37-FEEABEB2BA42}" sibTransId="{C9030E87-4A83-4C73-958A-EE536A278948}"/>
    <dgm:cxn modelId="{F9E20383-A606-4FC2-9DCE-E91E19A72AA0}" type="presOf" srcId="{34706BDC-CEEA-4A04-B71F-31D5D5E23190}" destId="{ECEA02EA-44E7-443E-9954-E5BE5080CD41}" srcOrd="1" destOrd="0" presId="urn:microsoft.com/office/officeart/2005/8/layout/orgChart1"/>
    <dgm:cxn modelId="{4D72192A-35F1-4F5F-9D13-19F0661DA4FA}" type="presOf" srcId="{0EF53DFA-B9F1-4565-A8DD-79BA3410CAE6}" destId="{6A99E93B-76B7-475A-A46F-984642C7FC91}" srcOrd="1" destOrd="0" presId="urn:microsoft.com/office/officeart/2005/8/layout/orgChart1"/>
    <dgm:cxn modelId="{4312037D-2FB6-4C2A-B507-1DDFD59ECAB4}" srcId="{B6200804-AD96-455B-A0BA-96623A7570F3}" destId="{76485679-5AF7-4C14-8B0E-FF101D93A314}" srcOrd="2" destOrd="0" parTransId="{E060551A-9D42-49F0-A1D0-80D648A39BD5}" sibTransId="{B99057BE-4C3C-4FB6-A0C3-44D291E0BB8F}"/>
    <dgm:cxn modelId="{8A9C9ACE-3113-4F64-B72D-8A4295F4AA6F}" type="presOf" srcId="{3475E6E5-BF72-4052-8F08-1F717C734676}" destId="{DB741F42-CA03-4EF9-A219-A69131DF5568}" srcOrd="1" destOrd="0" presId="urn:microsoft.com/office/officeart/2005/8/layout/orgChart1"/>
    <dgm:cxn modelId="{B6C39A63-1301-4150-B9A2-3E2CDDA721D4}" type="presOf" srcId="{94DECD68-876F-4E90-8F96-7223580FD038}" destId="{5734FFD4-056D-4471-81E2-C3C03E46F545}" srcOrd="0" destOrd="0" presId="urn:microsoft.com/office/officeart/2005/8/layout/orgChart1"/>
    <dgm:cxn modelId="{A910801F-19E4-4441-986F-03E27F7CC336}" type="presOf" srcId="{AA25D968-B7F2-4788-95E8-844A5728FB88}" destId="{1E169190-9DC9-4CF7-8216-6ED967ECF760}" srcOrd="1" destOrd="0" presId="urn:microsoft.com/office/officeart/2005/8/layout/orgChart1"/>
    <dgm:cxn modelId="{206D273E-3D0B-4B90-8CFC-FF994377C75C}" type="presOf" srcId="{B6200804-AD96-455B-A0BA-96623A7570F3}" destId="{ADFBB24B-3F68-4C99-9F2F-569DE7958934}" srcOrd="1" destOrd="0" presId="urn:microsoft.com/office/officeart/2005/8/layout/orgChart1"/>
    <dgm:cxn modelId="{5E2F2BB9-4AB9-45CD-820E-BC3565F12AA9}" type="presOf" srcId="{55E74295-9FD0-4C61-B782-81BEB73C890B}" destId="{C5005429-A8F6-430A-A855-7002F26B4490}" srcOrd="1" destOrd="0" presId="urn:microsoft.com/office/officeart/2005/8/layout/orgChart1"/>
    <dgm:cxn modelId="{0B8CC669-BDEC-463D-87D2-BF52CB688E1A}" srcId="{3475E6E5-BF72-4052-8F08-1F717C734676}" destId="{AA25D968-B7F2-4788-95E8-844A5728FB88}" srcOrd="0" destOrd="0" parTransId="{702E50C9-01D7-43E1-A535-D055E79B8261}" sibTransId="{71D52F1C-4B62-4746-9377-59D95D5541A6}"/>
    <dgm:cxn modelId="{C5C61F3C-522A-42FD-AD8E-44EAF5C6716D}" type="presOf" srcId="{76485679-5AF7-4C14-8B0E-FF101D93A314}" destId="{A71FF038-2052-4E47-B65A-C9BEC474BBF3}" srcOrd="0" destOrd="0" presId="urn:microsoft.com/office/officeart/2005/8/layout/orgChart1"/>
    <dgm:cxn modelId="{02B227C6-EA9E-40F3-B1C6-070E38F1F695}" type="presOf" srcId="{ABF9B7D9-8E3A-468F-B492-58CB3FC345ED}" destId="{09E4A824-F858-4A62-AE87-505BCD2B87B1}" srcOrd="0" destOrd="0" presId="urn:microsoft.com/office/officeart/2005/8/layout/orgChart1"/>
    <dgm:cxn modelId="{C71F7471-5206-404E-83A1-6953BE2F2F3F}" type="presOf" srcId="{1AFBDCF5-E40D-448D-BAE4-F3C253146DDA}" destId="{DE85CDB0-DEC9-4977-B52F-5475080BCB91}" srcOrd="1" destOrd="0" presId="urn:microsoft.com/office/officeart/2005/8/layout/orgChart1"/>
    <dgm:cxn modelId="{0F186E8D-7FC9-41AD-8B08-9D5C941C03B8}" type="presOf" srcId="{6D9809DD-AE89-4406-A24B-A710C54D41D8}" destId="{AA1E4751-0B92-4E8C-A772-D3FEE81C58D9}" srcOrd="0" destOrd="0" presId="urn:microsoft.com/office/officeart/2005/8/layout/orgChart1"/>
    <dgm:cxn modelId="{B2F1C03F-2341-4C75-9CC2-2B469A966725}" type="presOf" srcId="{76485679-5AF7-4C14-8B0E-FF101D93A314}" destId="{124669B5-404A-4430-83C0-CF8C4DDB3FCD}" srcOrd="1" destOrd="0" presId="urn:microsoft.com/office/officeart/2005/8/layout/orgChart1"/>
    <dgm:cxn modelId="{41593D6A-9CF4-48B4-BC0C-7AA08363E124}" srcId="{1AFBDCF5-E40D-448D-BAE4-F3C253146DDA}" destId="{0EF53DFA-B9F1-4565-A8DD-79BA3410CAE6}" srcOrd="0" destOrd="0" parTransId="{6D9809DD-AE89-4406-A24B-A710C54D41D8}" sibTransId="{47801A7D-5191-4537-92A4-3EC5E9EFC03C}"/>
    <dgm:cxn modelId="{32BFB6A4-70AD-471F-9AFF-DEB4D11868B3}" type="presOf" srcId="{34706BDC-CEEA-4A04-B71F-31D5D5E23190}" destId="{F05797DB-491F-4A7B-9FA9-EC8D265E63FD}" srcOrd="0" destOrd="0" presId="urn:microsoft.com/office/officeart/2005/8/layout/orgChart1"/>
    <dgm:cxn modelId="{DD4C3428-8F36-4FC8-A577-44F9CA990909}" type="presOf" srcId="{55E74295-9FD0-4C61-B782-81BEB73C890B}" destId="{EEDED142-D012-440A-A9F6-A8C48C5C08E5}" srcOrd="0" destOrd="0" presId="urn:microsoft.com/office/officeart/2005/8/layout/orgChart1"/>
    <dgm:cxn modelId="{660ADED7-E359-44ED-816F-A61E16A62C87}" type="presOf" srcId="{0EF53DFA-B9F1-4565-A8DD-79BA3410CAE6}" destId="{3DA28543-16A2-4BBE-B9B1-DBC86DDE74FF}" srcOrd="0" destOrd="0" presId="urn:microsoft.com/office/officeart/2005/8/layout/orgChart1"/>
    <dgm:cxn modelId="{D5A1BA10-AEC1-46C1-8754-04E8ACCD7845}" type="presOf" srcId="{AA25D968-B7F2-4788-95E8-844A5728FB88}" destId="{A288B3AC-0365-49F5-AFA4-89A0B0EC7DCE}" srcOrd="0" destOrd="0" presId="urn:microsoft.com/office/officeart/2005/8/layout/orgChart1"/>
    <dgm:cxn modelId="{6823DECB-B71E-44A5-8110-DC71359804B2}" type="presOf" srcId="{B6200804-AD96-455B-A0BA-96623A7570F3}" destId="{89A68577-3059-461B-A298-1703001C929A}" srcOrd="0" destOrd="0" presId="urn:microsoft.com/office/officeart/2005/8/layout/orgChart1"/>
    <dgm:cxn modelId="{1AD28831-F013-409D-BC5B-25AFCA84CA88}" type="presOf" srcId="{2411F84E-2266-4055-BFBC-89D5DD7A538A}" destId="{2C155255-2277-43E2-BD39-63B4FE6A5505}" srcOrd="0" destOrd="0" presId="urn:microsoft.com/office/officeart/2005/8/layout/orgChart1"/>
    <dgm:cxn modelId="{5A14A273-B8D7-4DE0-9CD7-4EE633931A26}" type="presOf" srcId="{702E50C9-01D7-43E1-A535-D055E79B8261}" destId="{BE07A0D1-33B6-4A9A-A9FB-F2BF5899B68D}" srcOrd="0" destOrd="0" presId="urn:microsoft.com/office/officeart/2005/8/layout/orgChart1"/>
    <dgm:cxn modelId="{963AA3B0-8A50-4C5A-AACE-DA050540755E}" srcId="{168224A0-7D43-4D37-9842-FE4AD384945D}" destId="{B6200804-AD96-455B-A0BA-96623A7570F3}" srcOrd="0" destOrd="0" parTransId="{6698FA8E-5EFD-4E34-9E7B-7AF4522C5763}" sibTransId="{6C050BB4-006C-4B3D-9233-4D58A379A3E0}"/>
    <dgm:cxn modelId="{78A5B0D9-DEF3-4598-94AD-62E786C487DB}" type="presOf" srcId="{8F296130-889E-40DC-AC8F-12535BD182EE}" destId="{C8AAD145-077E-42AF-851E-251E8438F5D6}" srcOrd="0" destOrd="0" presId="urn:microsoft.com/office/officeart/2005/8/layout/orgChart1"/>
    <dgm:cxn modelId="{3CAE2CEA-DD25-4FB6-9033-71B2BDBBE7CF}" srcId="{B6200804-AD96-455B-A0BA-96623A7570F3}" destId="{55E74295-9FD0-4C61-B782-81BEB73C890B}" srcOrd="1" destOrd="0" parTransId="{ABF9B7D9-8E3A-468F-B492-58CB3FC345ED}" sibTransId="{EBCDDA19-217D-45CF-9D13-C8220E2C008A}"/>
    <dgm:cxn modelId="{EB314419-B2D8-48FE-82B4-AB68E79FAEAB}" type="presOf" srcId="{B5FC9F4E-1846-4437-8A37-FEEABEB2BA42}" destId="{46A50AA5-CF36-4ED1-AA10-DEB646C150B2}" srcOrd="0" destOrd="0" presId="urn:microsoft.com/office/officeart/2005/8/layout/orgChart1"/>
    <dgm:cxn modelId="{21EA3602-24D6-4B5C-8B56-D93CEA5188B5}" type="presParOf" srcId="{AE6A36C3-596D-45D1-A476-77AFFEB6700C}" destId="{0923071C-9B1F-4A65-B901-51911A5858E4}" srcOrd="0" destOrd="0" presId="urn:microsoft.com/office/officeart/2005/8/layout/orgChart1"/>
    <dgm:cxn modelId="{91E29288-F9EA-48F1-BA55-BD392D464C27}" type="presParOf" srcId="{0923071C-9B1F-4A65-B901-51911A5858E4}" destId="{3016F574-CDBB-47C9-815E-71B22FCD2A75}" srcOrd="0" destOrd="0" presId="urn:microsoft.com/office/officeart/2005/8/layout/orgChart1"/>
    <dgm:cxn modelId="{5B9E436C-633C-49A5-AF75-E6659EF4FD97}" type="presParOf" srcId="{3016F574-CDBB-47C9-815E-71B22FCD2A75}" destId="{89A68577-3059-461B-A298-1703001C929A}" srcOrd="0" destOrd="0" presId="urn:microsoft.com/office/officeart/2005/8/layout/orgChart1"/>
    <dgm:cxn modelId="{1986729D-6B00-430D-A700-53026F2263A8}" type="presParOf" srcId="{3016F574-CDBB-47C9-815E-71B22FCD2A75}" destId="{ADFBB24B-3F68-4C99-9F2F-569DE7958934}" srcOrd="1" destOrd="0" presId="urn:microsoft.com/office/officeart/2005/8/layout/orgChart1"/>
    <dgm:cxn modelId="{65AF4E82-9921-4D23-95F0-7C2720C01332}" type="presParOf" srcId="{0923071C-9B1F-4A65-B901-51911A5858E4}" destId="{4F2B6274-001C-4C31-AF31-2E88FFDDDF52}" srcOrd="1" destOrd="0" presId="urn:microsoft.com/office/officeart/2005/8/layout/orgChart1"/>
    <dgm:cxn modelId="{AAB9F349-EA33-4600-BA68-E746469F33F5}" type="presParOf" srcId="{4F2B6274-001C-4C31-AF31-2E88FFDDDF52}" destId="{FBE28D06-D3AF-44B6-B6DC-72E340A7DDFA}" srcOrd="0" destOrd="0" presId="urn:microsoft.com/office/officeart/2005/8/layout/orgChart1"/>
    <dgm:cxn modelId="{E06A3410-5CD0-4539-8F0E-8C5D9D430C10}" type="presParOf" srcId="{4F2B6274-001C-4C31-AF31-2E88FFDDDF52}" destId="{085621C0-6708-4D6F-A083-8C538D51A7A4}" srcOrd="1" destOrd="0" presId="urn:microsoft.com/office/officeart/2005/8/layout/orgChart1"/>
    <dgm:cxn modelId="{0DD51D90-0BBF-49C1-BC9E-F59B942E6DF0}" type="presParOf" srcId="{085621C0-6708-4D6F-A083-8C538D51A7A4}" destId="{3E7289F9-4BC3-4480-A64D-226996560CD2}" srcOrd="0" destOrd="0" presId="urn:microsoft.com/office/officeart/2005/8/layout/orgChart1"/>
    <dgm:cxn modelId="{EA9281D7-ED84-4711-80C7-48F1A5A2A1F3}" type="presParOf" srcId="{3E7289F9-4BC3-4480-A64D-226996560CD2}" destId="{464A602C-5F04-44C8-922C-71C2F470D29B}" srcOrd="0" destOrd="0" presId="urn:microsoft.com/office/officeart/2005/8/layout/orgChart1"/>
    <dgm:cxn modelId="{542022FD-6023-4977-B033-A2D882CB7E06}" type="presParOf" srcId="{3E7289F9-4BC3-4480-A64D-226996560CD2}" destId="{DB741F42-CA03-4EF9-A219-A69131DF5568}" srcOrd="1" destOrd="0" presId="urn:microsoft.com/office/officeart/2005/8/layout/orgChart1"/>
    <dgm:cxn modelId="{B555DB00-3FAA-4929-8AFC-366B3E5ACAAC}" type="presParOf" srcId="{085621C0-6708-4D6F-A083-8C538D51A7A4}" destId="{101F8B5E-A272-4A21-9B85-5E2A7DC39F05}" srcOrd="1" destOrd="0" presId="urn:microsoft.com/office/officeart/2005/8/layout/orgChart1"/>
    <dgm:cxn modelId="{F4BBB43D-9267-4DF8-8ED5-D36F670D2ED1}" type="presParOf" srcId="{101F8B5E-A272-4A21-9B85-5E2A7DC39F05}" destId="{BE07A0D1-33B6-4A9A-A9FB-F2BF5899B68D}" srcOrd="0" destOrd="0" presId="urn:microsoft.com/office/officeart/2005/8/layout/orgChart1"/>
    <dgm:cxn modelId="{3BDC061F-CCD3-4404-B3D9-BCB15C57A070}" type="presParOf" srcId="{101F8B5E-A272-4A21-9B85-5E2A7DC39F05}" destId="{2CF1C283-AA6E-44FA-B7E1-A695C07D56E5}" srcOrd="1" destOrd="0" presId="urn:microsoft.com/office/officeart/2005/8/layout/orgChart1"/>
    <dgm:cxn modelId="{8DC1E05E-8002-412E-84F9-783376C1E39C}" type="presParOf" srcId="{2CF1C283-AA6E-44FA-B7E1-A695C07D56E5}" destId="{08868557-D4D2-4EEC-858C-53AABC1CD524}" srcOrd="0" destOrd="0" presId="urn:microsoft.com/office/officeart/2005/8/layout/orgChart1"/>
    <dgm:cxn modelId="{CD63570E-5971-442A-BEC4-741049CF2F73}" type="presParOf" srcId="{08868557-D4D2-4EEC-858C-53AABC1CD524}" destId="{A288B3AC-0365-49F5-AFA4-89A0B0EC7DCE}" srcOrd="0" destOrd="0" presId="urn:microsoft.com/office/officeart/2005/8/layout/orgChart1"/>
    <dgm:cxn modelId="{C8C80162-E715-4661-BAD4-40FFEBC2F211}" type="presParOf" srcId="{08868557-D4D2-4EEC-858C-53AABC1CD524}" destId="{1E169190-9DC9-4CF7-8216-6ED967ECF760}" srcOrd="1" destOrd="0" presId="urn:microsoft.com/office/officeart/2005/8/layout/orgChart1"/>
    <dgm:cxn modelId="{25291CA0-B725-4705-BADB-50EBF7F92AFA}" type="presParOf" srcId="{2CF1C283-AA6E-44FA-B7E1-A695C07D56E5}" destId="{5959FC07-61F0-4ADD-A38B-0C1FDD02F434}" srcOrd="1" destOrd="0" presId="urn:microsoft.com/office/officeart/2005/8/layout/orgChart1"/>
    <dgm:cxn modelId="{EDA36A1B-0746-4BF6-A4D4-3AE83E793981}" type="presParOf" srcId="{2CF1C283-AA6E-44FA-B7E1-A695C07D56E5}" destId="{A250009E-B1D4-4EC3-A867-B11E5DA57168}" srcOrd="2" destOrd="0" presId="urn:microsoft.com/office/officeart/2005/8/layout/orgChart1"/>
    <dgm:cxn modelId="{4AF279A0-CAD6-4752-8107-59AE69CD8E40}" type="presParOf" srcId="{085621C0-6708-4D6F-A083-8C538D51A7A4}" destId="{A0866787-9A54-4DA0-99C2-58C2C823C8A8}" srcOrd="2" destOrd="0" presId="urn:microsoft.com/office/officeart/2005/8/layout/orgChart1"/>
    <dgm:cxn modelId="{68FED911-213B-4785-B5BA-60CF77DEEF04}" type="presParOf" srcId="{4F2B6274-001C-4C31-AF31-2E88FFDDDF52}" destId="{09E4A824-F858-4A62-AE87-505BCD2B87B1}" srcOrd="2" destOrd="0" presId="urn:microsoft.com/office/officeart/2005/8/layout/orgChart1"/>
    <dgm:cxn modelId="{240917CC-29CE-4DFE-B5E8-C381A8AA887B}" type="presParOf" srcId="{4F2B6274-001C-4C31-AF31-2E88FFDDDF52}" destId="{8DB37503-CDE3-4761-B8DA-8000F73845CA}" srcOrd="3" destOrd="0" presId="urn:microsoft.com/office/officeart/2005/8/layout/orgChart1"/>
    <dgm:cxn modelId="{E223B1DC-7873-4DB8-8257-86FDACA101EA}" type="presParOf" srcId="{8DB37503-CDE3-4761-B8DA-8000F73845CA}" destId="{C4F8053A-885D-4256-8897-6359536CC86A}" srcOrd="0" destOrd="0" presId="urn:microsoft.com/office/officeart/2005/8/layout/orgChart1"/>
    <dgm:cxn modelId="{1DDDA96D-28F4-418D-9DB5-F081567C4E1C}" type="presParOf" srcId="{C4F8053A-885D-4256-8897-6359536CC86A}" destId="{EEDED142-D012-440A-A9F6-A8C48C5C08E5}" srcOrd="0" destOrd="0" presId="urn:microsoft.com/office/officeart/2005/8/layout/orgChart1"/>
    <dgm:cxn modelId="{0C366A07-D918-4E89-A680-2AA3974DAFCA}" type="presParOf" srcId="{C4F8053A-885D-4256-8897-6359536CC86A}" destId="{C5005429-A8F6-430A-A855-7002F26B4490}" srcOrd="1" destOrd="0" presId="urn:microsoft.com/office/officeart/2005/8/layout/orgChart1"/>
    <dgm:cxn modelId="{D70C663C-42A3-4A9A-9633-70E9679F4F2A}" type="presParOf" srcId="{8DB37503-CDE3-4761-B8DA-8000F73845CA}" destId="{F2CA3B08-9FD2-413A-BF7D-D98F750655D1}" srcOrd="1" destOrd="0" presId="urn:microsoft.com/office/officeart/2005/8/layout/orgChart1"/>
    <dgm:cxn modelId="{80F94E56-5AF2-41CD-A615-5247F70CBEF0}" type="presParOf" srcId="{F2CA3B08-9FD2-413A-BF7D-D98F750655D1}" destId="{46A50AA5-CF36-4ED1-AA10-DEB646C150B2}" srcOrd="0" destOrd="0" presId="urn:microsoft.com/office/officeart/2005/8/layout/orgChart1"/>
    <dgm:cxn modelId="{6BF1CC60-C4D6-4713-89E6-BAB52D484BA5}" type="presParOf" srcId="{F2CA3B08-9FD2-413A-BF7D-D98F750655D1}" destId="{A22E8AC6-4D0B-46B2-9BEF-8705D336E6EC}" srcOrd="1" destOrd="0" presId="urn:microsoft.com/office/officeart/2005/8/layout/orgChart1"/>
    <dgm:cxn modelId="{6FF203FF-04EC-4563-9E46-5E317473E93D}" type="presParOf" srcId="{A22E8AC6-4D0B-46B2-9BEF-8705D336E6EC}" destId="{B825140A-879B-47E6-8A02-9B205AB95DE0}" srcOrd="0" destOrd="0" presId="urn:microsoft.com/office/officeart/2005/8/layout/orgChart1"/>
    <dgm:cxn modelId="{3B1C0C42-84EF-4078-8DF3-DDA48BC70838}" type="presParOf" srcId="{B825140A-879B-47E6-8A02-9B205AB95DE0}" destId="{C8AAD145-077E-42AF-851E-251E8438F5D6}" srcOrd="0" destOrd="0" presId="urn:microsoft.com/office/officeart/2005/8/layout/orgChart1"/>
    <dgm:cxn modelId="{F4AF56BA-D718-4A30-A30A-6B4F95033268}" type="presParOf" srcId="{B825140A-879B-47E6-8A02-9B205AB95DE0}" destId="{71CF786A-8E1C-442E-B4AD-09B2ED7A027F}" srcOrd="1" destOrd="0" presId="urn:microsoft.com/office/officeart/2005/8/layout/orgChart1"/>
    <dgm:cxn modelId="{60DFB158-BCA9-4483-841B-5A716067D20D}" type="presParOf" srcId="{A22E8AC6-4D0B-46B2-9BEF-8705D336E6EC}" destId="{743329B8-3332-4413-ACDE-DB8719EC415F}" srcOrd="1" destOrd="0" presId="urn:microsoft.com/office/officeart/2005/8/layout/orgChart1"/>
    <dgm:cxn modelId="{EB177348-FF9D-45D4-8992-467DE2112FBA}" type="presParOf" srcId="{A22E8AC6-4D0B-46B2-9BEF-8705D336E6EC}" destId="{BAE38628-C4F7-4C3A-A0F9-9A52A623F9BA}" srcOrd="2" destOrd="0" presId="urn:microsoft.com/office/officeart/2005/8/layout/orgChart1"/>
    <dgm:cxn modelId="{B00D2729-6DBE-4B6E-AC36-C097581BEEA2}" type="presParOf" srcId="{8DB37503-CDE3-4761-B8DA-8000F73845CA}" destId="{DB04DCAD-13B9-4207-B1B4-E81952C77576}" srcOrd="2" destOrd="0" presId="urn:microsoft.com/office/officeart/2005/8/layout/orgChart1"/>
    <dgm:cxn modelId="{985E4A62-06DB-4F7A-A172-3CC97C93401D}" type="presParOf" srcId="{4F2B6274-001C-4C31-AF31-2E88FFDDDF52}" destId="{D004C153-DBCA-405A-A50B-5EB17F26A0F2}" srcOrd="4" destOrd="0" presId="urn:microsoft.com/office/officeart/2005/8/layout/orgChart1"/>
    <dgm:cxn modelId="{C5F5AAE6-BC6D-46F4-BBFE-248C73E61AE4}" type="presParOf" srcId="{4F2B6274-001C-4C31-AF31-2E88FFDDDF52}" destId="{B599D942-FAA2-4F5E-8D5F-DA2BDA510274}" srcOrd="5" destOrd="0" presId="urn:microsoft.com/office/officeart/2005/8/layout/orgChart1"/>
    <dgm:cxn modelId="{0230D97F-797C-467E-AF87-1659ED181798}" type="presParOf" srcId="{B599D942-FAA2-4F5E-8D5F-DA2BDA510274}" destId="{8363126E-A4C3-4DFE-81D2-3E54E5D330F8}" srcOrd="0" destOrd="0" presId="urn:microsoft.com/office/officeart/2005/8/layout/orgChart1"/>
    <dgm:cxn modelId="{33A0EB93-100D-4AA3-9A08-9C5B80ABF276}" type="presParOf" srcId="{8363126E-A4C3-4DFE-81D2-3E54E5D330F8}" destId="{A71FF038-2052-4E47-B65A-C9BEC474BBF3}" srcOrd="0" destOrd="0" presId="urn:microsoft.com/office/officeart/2005/8/layout/orgChart1"/>
    <dgm:cxn modelId="{A424E171-8D66-4C2E-82BF-283107413CB1}" type="presParOf" srcId="{8363126E-A4C3-4DFE-81D2-3E54E5D330F8}" destId="{124669B5-404A-4430-83C0-CF8C4DDB3FCD}" srcOrd="1" destOrd="0" presId="urn:microsoft.com/office/officeart/2005/8/layout/orgChart1"/>
    <dgm:cxn modelId="{B65A8DBE-B7D0-48F8-B4FC-C6ED56738206}" type="presParOf" srcId="{B599D942-FAA2-4F5E-8D5F-DA2BDA510274}" destId="{247CDD77-1872-4033-B2E5-5087817DF90A}" srcOrd="1" destOrd="0" presId="urn:microsoft.com/office/officeart/2005/8/layout/orgChart1"/>
    <dgm:cxn modelId="{DB18D312-246A-4164-84FE-35B0F8372BA2}" type="presParOf" srcId="{247CDD77-1872-4033-B2E5-5087817DF90A}" destId="{5734FFD4-056D-4471-81E2-C3C03E46F545}" srcOrd="0" destOrd="0" presId="urn:microsoft.com/office/officeart/2005/8/layout/orgChart1"/>
    <dgm:cxn modelId="{41DB81C6-889C-49FE-82E7-96146E105363}" type="presParOf" srcId="{247CDD77-1872-4033-B2E5-5087817DF90A}" destId="{364DD74D-F327-4A5F-8CB7-9D6FDEA1D66D}" srcOrd="1" destOrd="0" presId="urn:microsoft.com/office/officeart/2005/8/layout/orgChart1"/>
    <dgm:cxn modelId="{BBA6D511-70FF-4351-8CE8-F7AC109BA60C}" type="presParOf" srcId="{364DD74D-F327-4A5F-8CB7-9D6FDEA1D66D}" destId="{7CB995EC-4A1E-4BD0-911A-827463E6B919}" srcOrd="0" destOrd="0" presId="urn:microsoft.com/office/officeart/2005/8/layout/orgChart1"/>
    <dgm:cxn modelId="{B55577F1-F6D3-4C9F-932E-C122044DC0D5}" type="presParOf" srcId="{7CB995EC-4A1E-4BD0-911A-827463E6B919}" destId="{F05797DB-491F-4A7B-9FA9-EC8D265E63FD}" srcOrd="0" destOrd="0" presId="urn:microsoft.com/office/officeart/2005/8/layout/orgChart1"/>
    <dgm:cxn modelId="{B50772A8-8BE9-45DF-AA96-81C17CDDDCEC}" type="presParOf" srcId="{7CB995EC-4A1E-4BD0-911A-827463E6B919}" destId="{ECEA02EA-44E7-443E-9954-E5BE5080CD41}" srcOrd="1" destOrd="0" presId="urn:microsoft.com/office/officeart/2005/8/layout/orgChart1"/>
    <dgm:cxn modelId="{7D9B783F-2D82-4B80-91C7-9E9F53836E12}" type="presParOf" srcId="{364DD74D-F327-4A5F-8CB7-9D6FDEA1D66D}" destId="{1E210AA9-BEC5-48CD-BB80-EE8768E7D20F}" srcOrd="1" destOrd="0" presId="urn:microsoft.com/office/officeart/2005/8/layout/orgChart1"/>
    <dgm:cxn modelId="{B2552B0E-75A2-4E80-979D-CB62EAABCF03}" type="presParOf" srcId="{364DD74D-F327-4A5F-8CB7-9D6FDEA1D66D}" destId="{24F7FF8B-36DF-4E81-9D2E-07B14E9B0D9B}" srcOrd="2" destOrd="0" presId="urn:microsoft.com/office/officeart/2005/8/layout/orgChart1"/>
    <dgm:cxn modelId="{829DFAF7-3FAA-4C95-9A85-F04F19E8BB86}" type="presParOf" srcId="{B599D942-FAA2-4F5E-8D5F-DA2BDA510274}" destId="{970F86F2-8D47-49B5-99A6-457D7BC64E28}" srcOrd="2" destOrd="0" presId="urn:microsoft.com/office/officeart/2005/8/layout/orgChart1"/>
    <dgm:cxn modelId="{DB58477A-E5B6-471C-98AE-4363C6B8F9E0}" type="presParOf" srcId="{4F2B6274-001C-4C31-AF31-2E88FFDDDF52}" destId="{2C155255-2277-43E2-BD39-63B4FE6A5505}" srcOrd="6" destOrd="0" presId="urn:microsoft.com/office/officeart/2005/8/layout/orgChart1"/>
    <dgm:cxn modelId="{A7CF3EFB-E7DC-45F5-9EE7-EBA892366E24}" type="presParOf" srcId="{4F2B6274-001C-4C31-AF31-2E88FFDDDF52}" destId="{663DB878-BA43-424F-85C0-D1AA7551A229}" srcOrd="7" destOrd="0" presId="urn:microsoft.com/office/officeart/2005/8/layout/orgChart1"/>
    <dgm:cxn modelId="{B5DD81E2-AF29-4E35-8F63-757A7E9576D4}" type="presParOf" srcId="{663DB878-BA43-424F-85C0-D1AA7551A229}" destId="{A09092D8-D6B1-4EB9-8A57-4330E2EC9B0E}" srcOrd="0" destOrd="0" presId="urn:microsoft.com/office/officeart/2005/8/layout/orgChart1"/>
    <dgm:cxn modelId="{DBD4FF97-C846-487A-9168-EA6EC4B6AC42}" type="presParOf" srcId="{A09092D8-D6B1-4EB9-8A57-4330E2EC9B0E}" destId="{AC175317-8F25-4B03-AC29-7C7EA79E17A1}" srcOrd="0" destOrd="0" presId="urn:microsoft.com/office/officeart/2005/8/layout/orgChart1"/>
    <dgm:cxn modelId="{2D6BC442-199C-477D-90D0-F420CDBAC4AC}" type="presParOf" srcId="{A09092D8-D6B1-4EB9-8A57-4330E2EC9B0E}" destId="{DE85CDB0-DEC9-4977-B52F-5475080BCB91}" srcOrd="1" destOrd="0" presId="urn:microsoft.com/office/officeart/2005/8/layout/orgChart1"/>
    <dgm:cxn modelId="{93F045D4-9731-477D-A3EF-74067F91C894}" type="presParOf" srcId="{663DB878-BA43-424F-85C0-D1AA7551A229}" destId="{95429EC6-C02E-48D6-9CDC-6504861551F6}" srcOrd="1" destOrd="0" presId="urn:microsoft.com/office/officeart/2005/8/layout/orgChart1"/>
    <dgm:cxn modelId="{E090062F-7B6B-4EAB-8DDE-CCEAD6811DC7}" type="presParOf" srcId="{95429EC6-C02E-48D6-9CDC-6504861551F6}" destId="{AA1E4751-0B92-4E8C-A772-D3FEE81C58D9}" srcOrd="0" destOrd="0" presId="urn:microsoft.com/office/officeart/2005/8/layout/orgChart1"/>
    <dgm:cxn modelId="{85B68E08-0BD4-4281-BD36-7E17087A9EF8}" type="presParOf" srcId="{95429EC6-C02E-48D6-9CDC-6504861551F6}" destId="{91435A9D-92D5-4C9A-8260-CA0F0D996B80}" srcOrd="1" destOrd="0" presId="urn:microsoft.com/office/officeart/2005/8/layout/orgChart1"/>
    <dgm:cxn modelId="{E3B77817-A85A-4F1A-B5E3-6715BE2B8706}" type="presParOf" srcId="{91435A9D-92D5-4C9A-8260-CA0F0D996B80}" destId="{CCE5AF91-7A71-4AB4-A4E2-5F5932F14F71}" srcOrd="0" destOrd="0" presId="urn:microsoft.com/office/officeart/2005/8/layout/orgChart1"/>
    <dgm:cxn modelId="{0F1F306F-BCCC-46D9-8339-623862083882}" type="presParOf" srcId="{CCE5AF91-7A71-4AB4-A4E2-5F5932F14F71}" destId="{3DA28543-16A2-4BBE-B9B1-DBC86DDE74FF}" srcOrd="0" destOrd="0" presId="urn:microsoft.com/office/officeart/2005/8/layout/orgChart1"/>
    <dgm:cxn modelId="{9A7D86D2-9FBE-4FB3-A682-6DF13BB3402C}" type="presParOf" srcId="{CCE5AF91-7A71-4AB4-A4E2-5F5932F14F71}" destId="{6A99E93B-76B7-475A-A46F-984642C7FC91}" srcOrd="1" destOrd="0" presId="urn:microsoft.com/office/officeart/2005/8/layout/orgChart1"/>
    <dgm:cxn modelId="{2F309611-5A19-4E03-98B8-41149AA2C55E}" type="presParOf" srcId="{91435A9D-92D5-4C9A-8260-CA0F0D996B80}" destId="{53EE6E0F-4226-4F23-B90F-E2F658C6B407}" srcOrd="1" destOrd="0" presId="urn:microsoft.com/office/officeart/2005/8/layout/orgChart1"/>
    <dgm:cxn modelId="{7AECB185-9735-4785-A6A0-26EED1D9C4C7}" type="presParOf" srcId="{91435A9D-92D5-4C9A-8260-CA0F0D996B80}" destId="{5D2EA652-395E-438E-A8A6-CFB4A036C950}" srcOrd="2" destOrd="0" presId="urn:microsoft.com/office/officeart/2005/8/layout/orgChart1"/>
    <dgm:cxn modelId="{C27FF6C7-F7E5-4E3B-9609-DD8CA39F49A3}" type="presParOf" srcId="{663DB878-BA43-424F-85C0-D1AA7551A229}" destId="{71B9B45E-3859-4FA1-9F57-CBF2A4C186CA}" srcOrd="2" destOrd="0" presId="urn:microsoft.com/office/officeart/2005/8/layout/orgChart1"/>
    <dgm:cxn modelId="{4B0CA330-0C19-444C-8971-0F710307D09F}" type="presParOf" srcId="{0923071C-9B1F-4A65-B901-51911A5858E4}" destId="{1DCA28B5-ACDE-4850-8921-455B84B017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2E455-4B2C-4E53-BDC9-F978FA4AE7E8}">
      <dsp:nvSpPr>
        <dsp:cNvPr id="0" name=""/>
        <dsp:cNvSpPr/>
      </dsp:nvSpPr>
      <dsp:spPr>
        <a:xfrm rot="10800000">
          <a:off x="1084866" y="2946"/>
          <a:ext cx="6974266" cy="419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Participação e Controle Social: Breve Contexto Nacional</a:t>
          </a:r>
          <a:endParaRPr lang="pt-BR" sz="2000" b="1" kern="1200" dirty="0">
            <a:solidFill>
              <a:schemeClr val="bg1"/>
            </a:solidFill>
          </a:endParaRPr>
        </a:p>
      </dsp:txBody>
      <dsp:txXfrm rot="10800000">
        <a:off x="1189753" y="2946"/>
        <a:ext cx="6869379" cy="419550"/>
      </dsp:txXfrm>
    </dsp:sp>
    <dsp:sp modelId="{CADB2CA3-36FA-4FFA-97A1-49309D7B0325}">
      <dsp:nvSpPr>
        <dsp:cNvPr id="0" name=""/>
        <dsp:cNvSpPr/>
      </dsp:nvSpPr>
      <dsp:spPr>
        <a:xfrm>
          <a:off x="1321844" y="2946"/>
          <a:ext cx="419550" cy="419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FF5E9-F7B2-4398-9A6D-579DB1B87779}">
      <dsp:nvSpPr>
        <dsp:cNvPr id="0" name=""/>
        <dsp:cNvSpPr/>
      </dsp:nvSpPr>
      <dsp:spPr>
        <a:xfrm rot="10800000">
          <a:off x="1084866" y="547735"/>
          <a:ext cx="6974266" cy="419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Direcionamento Estratégico do Governo/ES</a:t>
          </a:r>
          <a:endParaRPr lang="pt-BR" sz="2000" b="1" kern="1200" dirty="0">
            <a:solidFill>
              <a:schemeClr val="bg1"/>
            </a:solidFill>
          </a:endParaRPr>
        </a:p>
      </dsp:txBody>
      <dsp:txXfrm rot="10800000">
        <a:off x="1189753" y="547735"/>
        <a:ext cx="6869379" cy="419550"/>
      </dsp:txXfrm>
    </dsp:sp>
    <dsp:sp modelId="{69DBD82F-91C8-4795-99B7-66C8FF824A3D}">
      <dsp:nvSpPr>
        <dsp:cNvPr id="0" name=""/>
        <dsp:cNvSpPr/>
      </dsp:nvSpPr>
      <dsp:spPr>
        <a:xfrm>
          <a:off x="1321844" y="547735"/>
          <a:ext cx="419550" cy="419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F3BB6-0BC1-499A-BE6D-421C3FC67994}">
      <dsp:nvSpPr>
        <dsp:cNvPr id="0" name=""/>
        <dsp:cNvSpPr/>
      </dsp:nvSpPr>
      <dsp:spPr>
        <a:xfrm rot="10800000">
          <a:off x="1084866" y="1092524"/>
          <a:ext cx="6974266" cy="419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Mapa Estratégico da SECONT</a:t>
          </a:r>
          <a:endParaRPr lang="pt-BR" sz="2000" b="1" kern="1200" dirty="0"/>
        </a:p>
      </dsp:txBody>
      <dsp:txXfrm rot="10800000">
        <a:off x="1189753" y="1092524"/>
        <a:ext cx="6869379" cy="419550"/>
      </dsp:txXfrm>
    </dsp:sp>
    <dsp:sp modelId="{DC8EFA8F-DE54-4ED9-9C1E-9FA7595F4B7B}">
      <dsp:nvSpPr>
        <dsp:cNvPr id="0" name=""/>
        <dsp:cNvSpPr/>
      </dsp:nvSpPr>
      <dsp:spPr>
        <a:xfrm>
          <a:off x="1321844" y="1092524"/>
          <a:ext cx="419550" cy="419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59908-6AA4-4F64-8A0B-5FED4269A8B7}">
      <dsp:nvSpPr>
        <dsp:cNvPr id="0" name=""/>
        <dsp:cNvSpPr/>
      </dsp:nvSpPr>
      <dsp:spPr>
        <a:xfrm rot="10800000">
          <a:off x="1084866" y="1637313"/>
          <a:ext cx="6974266" cy="419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Importância da Ouvidoria Pública</a:t>
          </a:r>
          <a:endParaRPr lang="pt-BR" sz="2000" b="1" kern="1200" dirty="0"/>
        </a:p>
      </dsp:txBody>
      <dsp:txXfrm rot="10800000">
        <a:off x="1189753" y="1637313"/>
        <a:ext cx="6869379" cy="419550"/>
      </dsp:txXfrm>
    </dsp:sp>
    <dsp:sp modelId="{2A653522-FB1F-4D09-BB2D-FED7025EDC24}">
      <dsp:nvSpPr>
        <dsp:cNvPr id="0" name=""/>
        <dsp:cNvSpPr/>
      </dsp:nvSpPr>
      <dsp:spPr>
        <a:xfrm>
          <a:off x="1321844" y="1637313"/>
          <a:ext cx="419550" cy="419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47B30-D9D7-4E0F-957B-AACB102DACBA}">
      <dsp:nvSpPr>
        <dsp:cNvPr id="0" name=""/>
        <dsp:cNvSpPr/>
      </dsp:nvSpPr>
      <dsp:spPr>
        <a:xfrm rot="10800000">
          <a:off x="1084866" y="2182102"/>
          <a:ext cx="6974266" cy="419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Fortalecimento da Participação Social</a:t>
          </a:r>
          <a:endParaRPr lang="pt-BR" sz="2000" b="1" kern="1200" dirty="0">
            <a:solidFill>
              <a:schemeClr val="bg1"/>
            </a:solidFill>
          </a:endParaRPr>
        </a:p>
      </dsp:txBody>
      <dsp:txXfrm rot="10800000">
        <a:off x="1189753" y="2182102"/>
        <a:ext cx="6869379" cy="419550"/>
      </dsp:txXfrm>
    </dsp:sp>
    <dsp:sp modelId="{B7FDF768-275B-4663-A71A-CA6211E48D99}">
      <dsp:nvSpPr>
        <dsp:cNvPr id="0" name=""/>
        <dsp:cNvSpPr/>
      </dsp:nvSpPr>
      <dsp:spPr>
        <a:xfrm>
          <a:off x="1321844" y="2182102"/>
          <a:ext cx="419550" cy="419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179D1-9DBD-44B2-8051-A0988EE0E936}">
      <dsp:nvSpPr>
        <dsp:cNvPr id="0" name=""/>
        <dsp:cNvSpPr/>
      </dsp:nvSpPr>
      <dsp:spPr>
        <a:xfrm rot="10800000">
          <a:off x="1084866" y="2726891"/>
          <a:ext cx="6974266" cy="419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Integração de Canais de Participação e Transparência</a:t>
          </a:r>
          <a:endParaRPr lang="pt-BR" sz="2000" b="1" kern="1200" dirty="0">
            <a:solidFill>
              <a:schemeClr val="bg1"/>
            </a:solidFill>
          </a:endParaRPr>
        </a:p>
      </dsp:txBody>
      <dsp:txXfrm rot="10800000">
        <a:off x="1189753" y="2726891"/>
        <a:ext cx="6869379" cy="419550"/>
      </dsp:txXfrm>
    </dsp:sp>
    <dsp:sp modelId="{11B43354-826C-4059-B365-B523EAC38030}">
      <dsp:nvSpPr>
        <dsp:cNvPr id="0" name=""/>
        <dsp:cNvSpPr/>
      </dsp:nvSpPr>
      <dsp:spPr>
        <a:xfrm>
          <a:off x="1321844" y="2726891"/>
          <a:ext cx="419550" cy="419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5F697-566F-41B8-B40A-076C5C4E474A}">
      <dsp:nvSpPr>
        <dsp:cNvPr id="0" name=""/>
        <dsp:cNvSpPr/>
      </dsp:nvSpPr>
      <dsp:spPr>
        <a:xfrm rot="10800000">
          <a:off x="1084866" y="3271681"/>
          <a:ext cx="6974266" cy="419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</a:rPr>
            <a:t>Leis em Tramitação - SCI</a:t>
          </a:r>
          <a:endParaRPr lang="pt-BR" sz="2000" b="1" kern="1200" dirty="0">
            <a:solidFill>
              <a:schemeClr val="bg1"/>
            </a:solidFill>
          </a:endParaRPr>
        </a:p>
      </dsp:txBody>
      <dsp:txXfrm rot="10800000">
        <a:off x="1189753" y="3271681"/>
        <a:ext cx="6869379" cy="419550"/>
      </dsp:txXfrm>
    </dsp:sp>
    <dsp:sp modelId="{89321F55-5388-49A0-BA88-ADB838952FA1}">
      <dsp:nvSpPr>
        <dsp:cNvPr id="0" name=""/>
        <dsp:cNvSpPr/>
      </dsp:nvSpPr>
      <dsp:spPr>
        <a:xfrm>
          <a:off x="1321844" y="3271681"/>
          <a:ext cx="419550" cy="419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5DADA-F099-4AB9-939E-D942DE576B87}">
      <dsp:nvSpPr>
        <dsp:cNvPr id="0" name=""/>
        <dsp:cNvSpPr/>
      </dsp:nvSpPr>
      <dsp:spPr>
        <a:xfrm rot="10800000">
          <a:off x="1084866" y="3816470"/>
          <a:ext cx="6974266" cy="419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1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Ouvidoria/ES: Breve Contexto</a:t>
          </a:r>
          <a:endParaRPr lang="pt-BR" sz="2000" b="1" kern="1200" dirty="0"/>
        </a:p>
      </dsp:txBody>
      <dsp:txXfrm rot="10800000">
        <a:off x="1189753" y="3816470"/>
        <a:ext cx="6869379" cy="419550"/>
      </dsp:txXfrm>
    </dsp:sp>
    <dsp:sp modelId="{C8B6D86A-36FA-4EB2-8609-683F48BF3258}">
      <dsp:nvSpPr>
        <dsp:cNvPr id="0" name=""/>
        <dsp:cNvSpPr/>
      </dsp:nvSpPr>
      <dsp:spPr>
        <a:xfrm>
          <a:off x="1321844" y="3816470"/>
          <a:ext cx="419550" cy="419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10F24-FD6C-4369-A3F5-8D993353F807}">
      <dsp:nvSpPr>
        <dsp:cNvPr id="0" name=""/>
        <dsp:cNvSpPr/>
      </dsp:nvSpPr>
      <dsp:spPr>
        <a:xfrm rot="10800000">
          <a:off x="1043608" y="4361259"/>
          <a:ext cx="7056782" cy="41955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10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Projeto: Ouvidoria Integrada ao Portal</a:t>
          </a:r>
          <a:endParaRPr lang="pt-BR" sz="1900" b="1" kern="1200" dirty="0"/>
        </a:p>
      </dsp:txBody>
      <dsp:txXfrm rot="10800000">
        <a:off x="1148495" y="4361259"/>
        <a:ext cx="6951895" cy="419550"/>
      </dsp:txXfrm>
    </dsp:sp>
    <dsp:sp modelId="{912DAF66-4404-47AD-81B6-893CB9CD5D6E}">
      <dsp:nvSpPr>
        <dsp:cNvPr id="0" name=""/>
        <dsp:cNvSpPr/>
      </dsp:nvSpPr>
      <dsp:spPr>
        <a:xfrm>
          <a:off x="1321844" y="4361259"/>
          <a:ext cx="419550" cy="4195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86852-2802-405C-A099-561188F1FB4B}">
      <dsp:nvSpPr>
        <dsp:cNvPr id="0" name=""/>
        <dsp:cNvSpPr/>
      </dsp:nvSpPr>
      <dsp:spPr>
        <a:xfrm>
          <a:off x="335289" y="0"/>
          <a:ext cx="5022925" cy="599972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FONTES</a:t>
          </a:r>
          <a:endParaRPr lang="pt-BR" sz="24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352862" y="17573"/>
        <a:ext cx="4987779" cy="564826"/>
      </dsp:txXfrm>
    </dsp:sp>
    <dsp:sp modelId="{C818F656-A449-4DFC-97F0-42FDE6B0AE90}">
      <dsp:nvSpPr>
        <dsp:cNvPr id="0" name=""/>
        <dsp:cNvSpPr/>
      </dsp:nvSpPr>
      <dsp:spPr>
        <a:xfrm>
          <a:off x="837581" y="599972"/>
          <a:ext cx="531064" cy="44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19"/>
              </a:lnTo>
              <a:lnTo>
                <a:pt x="531064" y="445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E62B4-E590-4C1C-BA7A-19FB13BB3EE9}">
      <dsp:nvSpPr>
        <dsp:cNvPr id="0" name=""/>
        <dsp:cNvSpPr/>
      </dsp:nvSpPr>
      <dsp:spPr>
        <a:xfrm>
          <a:off x="1368646" y="745405"/>
          <a:ext cx="3714149" cy="599972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OUVIDORIAS PÚBLICAS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386219" y="762978"/>
        <a:ext cx="3679003" cy="564826"/>
      </dsp:txXfrm>
    </dsp:sp>
    <dsp:sp modelId="{C86B97E6-7F63-48EF-AABA-0C25FF517987}">
      <dsp:nvSpPr>
        <dsp:cNvPr id="0" name=""/>
        <dsp:cNvSpPr/>
      </dsp:nvSpPr>
      <dsp:spPr>
        <a:xfrm>
          <a:off x="837581" y="599972"/>
          <a:ext cx="499856" cy="1200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227"/>
              </a:lnTo>
              <a:lnTo>
                <a:pt x="499856" y="1200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186E1-33F3-41AE-86E5-34C707BE9175}">
      <dsp:nvSpPr>
        <dsp:cNvPr id="0" name=""/>
        <dsp:cNvSpPr/>
      </dsp:nvSpPr>
      <dsp:spPr>
        <a:xfrm>
          <a:off x="1337438" y="1500213"/>
          <a:ext cx="3760409" cy="599972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OUVIDORES / EQUIPE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5011" y="1517786"/>
        <a:ext cx="3725263" cy="564826"/>
      </dsp:txXfrm>
    </dsp:sp>
    <dsp:sp modelId="{CD44C0E6-DD74-4963-BB94-6B8119876506}">
      <dsp:nvSpPr>
        <dsp:cNvPr id="0" name=""/>
        <dsp:cNvSpPr/>
      </dsp:nvSpPr>
      <dsp:spPr>
        <a:xfrm>
          <a:off x="837581" y="599972"/>
          <a:ext cx="531064" cy="1940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983"/>
              </a:lnTo>
              <a:lnTo>
                <a:pt x="531064" y="194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15350-8989-4671-AC4D-F7C161DB6CAB}">
      <dsp:nvSpPr>
        <dsp:cNvPr id="0" name=""/>
        <dsp:cNvSpPr/>
      </dsp:nvSpPr>
      <dsp:spPr>
        <a:xfrm>
          <a:off x="1368646" y="2240970"/>
          <a:ext cx="3685878" cy="599972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GESTORES PÚBLICOS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6219" y="2258543"/>
        <a:ext cx="3650732" cy="564826"/>
      </dsp:txXfrm>
    </dsp:sp>
    <dsp:sp modelId="{98AB7670-416A-4ABE-AB65-AD69307F0C40}">
      <dsp:nvSpPr>
        <dsp:cNvPr id="0" name=""/>
        <dsp:cNvSpPr/>
      </dsp:nvSpPr>
      <dsp:spPr>
        <a:xfrm>
          <a:off x="837581" y="599972"/>
          <a:ext cx="499856" cy="2700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159"/>
              </a:lnTo>
              <a:lnTo>
                <a:pt x="499856" y="2700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174F7-D7C1-46BA-9ABB-CF610AC23F8D}">
      <dsp:nvSpPr>
        <dsp:cNvPr id="0" name=""/>
        <dsp:cNvSpPr/>
      </dsp:nvSpPr>
      <dsp:spPr>
        <a:xfrm>
          <a:off x="1337438" y="3000145"/>
          <a:ext cx="3769538" cy="599972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PUBLICAÇÕES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5011" y="3017718"/>
        <a:ext cx="3734392" cy="5648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0A678-9DD1-4AB1-BCB1-3692620A244D}">
      <dsp:nvSpPr>
        <dsp:cNvPr id="0" name=""/>
        <dsp:cNvSpPr/>
      </dsp:nvSpPr>
      <dsp:spPr>
        <a:xfrm>
          <a:off x="934691" y="599742"/>
          <a:ext cx="3819106" cy="3819106"/>
        </a:xfrm>
        <a:prstGeom prst="blockArc">
          <a:avLst>
            <a:gd name="adj1" fmla="val 9000000"/>
            <a:gd name="adj2" fmla="val 16200000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E390E2-DDC7-47B3-9B4D-4AB7FEA4392F}">
      <dsp:nvSpPr>
        <dsp:cNvPr id="0" name=""/>
        <dsp:cNvSpPr/>
      </dsp:nvSpPr>
      <dsp:spPr>
        <a:xfrm>
          <a:off x="934691" y="599742"/>
          <a:ext cx="3819106" cy="3819106"/>
        </a:xfrm>
        <a:prstGeom prst="blockArc">
          <a:avLst>
            <a:gd name="adj1" fmla="val 1800000"/>
            <a:gd name="adj2" fmla="val 9000000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3F7CFE-A040-447C-B3A2-421162D1B067}">
      <dsp:nvSpPr>
        <dsp:cNvPr id="0" name=""/>
        <dsp:cNvSpPr/>
      </dsp:nvSpPr>
      <dsp:spPr>
        <a:xfrm>
          <a:off x="934691" y="599742"/>
          <a:ext cx="3819106" cy="3819106"/>
        </a:xfrm>
        <a:prstGeom prst="blockArc">
          <a:avLst>
            <a:gd name="adj1" fmla="val 16200000"/>
            <a:gd name="adj2" fmla="val 1800000"/>
            <a:gd name="adj3" fmla="val 46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EC63A-035C-4FB2-A862-F0DE495317E8}">
      <dsp:nvSpPr>
        <dsp:cNvPr id="0" name=""/>
        <dsp:cNvSpPr/>
      </dsp:nvSpPr>
      <dsp:spPr>
        <a:xfrm>
          <a:off x="1977549" y="1657485"/>
          <a:ext cx="1755476" cy="1755476"/>
        </a:xfrm>
        <a:prstGeom prst="ellipse">
          <a:avLst/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900" b="1" kern="1200" dirty="0" smtClean="0"/>
            <a:t>OUVIDORIA </a:t>
          </a:r>
          <a:r>
            <a:rPr lang="pt-BR" sz="1900" b="1" kern="1200" dirty="0"/>
            <a:t>GERAL DO ESTADO</a:t>
          </a:r>
        </a:p>
      </dsp:txBody>
      <dsp:txXfrm>
        <a:off x="2234633" y="1914569"/>
        <a:ext cx="1241308" cy="1241308"/>
      </dsp:txXfrm>
    </dsp:sp>
    <dsp:sp modelId="{0485D3C8-7C12-4F8A-AB69-8A8A7D069650}">
      <dsp:nvSpPr>
        <dsp:cNvPr id="0" name=""/>
        <dsp:cNvSpPr/>
      </dsp:nvSpPr>
      <dsp:spPr>
        <a:xfrm>
          <a:off x="2131061" y="-26864"/>
          <a:ext cx="1426368" cy="1341689"/>
        </a:xfrm>
        <a:prstGeom prst="ellips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Ouvidores Setoriais</a:t>
          </a:r>
        </a:p>
      </dsp:txBody>
      <dsp:txXfrm>
        <a:off x="2339948" y="169622"/>
        <a:ext cx="1008594" cy="948717"/>
      </dsp:txXfrm>
    </dsp:sp>
    <dsp:sp modelId="{021E008F-40FE-41DE-BB3F-67E5FE66B592}">
      <dsp:nvSpPr>
        <dsp:cNvPr id="0" name=""/>
        <dsp:cNvSpPr/>
      </dsp:nvSpPr>
      <dsp:spPr>
        <a:xfrm>
          <a:off x="3701176" y="2746722"/>
          <a:ext cx="1516957" cy="1390461"/>
        </a:xfrm>
        <a:prstGeom prst="ellips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Ouvidorias Setoriais - Administração Indireta</a:t>
          </a:r>
        </a:p>
      </dsp:txBody>
      <dsp:txXfrm>
        <a:off x="3923329" y="2950350"/>
        <a:ext cx="1072651" cy="983205"/>
      </dsp:txXfrm>
    </dsp:sp>
    <dsp:sp modelId="{B28745F4-7AC3-45CC-8071-F35023BCCB03}">
      <dsp:nvSpPr>
        <dsp:cNvPr id="0" name=""/>
        <dsp:cNvSpPr/>
      </dsp:nvSpPr>
      <dsp:spPr>
        <a:xfrm>
          <a:off x="470497" y="2719958"/>
          <a:ext cx="1516675" cy="1443989"/>
        </a:xfrm>
        <a:prstGeom prst="ellips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Ouvidorias Setoriais - Administração Direta</a:t>
          </a:r>
        </a:p>
      </dsp:txBody>
      <dsp:txXfrm>
        <a:off x="692609" y="2931425"/>
        <a:ext cx="1072451" cy="10210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33926-9896-4F21-8DE6-472310D9B67B}">
      <dsp:nvSpPr>
        <dsp:cNvPr id="0" name=""/>
        <dsp:cNvSpPr/>
      </dsp:nvSpPr>
      <dsp:spPr>
        <a:xfrm>
          <a:off x="0" y="158414"/>
          <a:ext cx="5508612" cy="8497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Padronização de procedimentos </a:t>
          </a:r>
        </a:p>
      </dsp:txBody>
      <dsp:txXfrm>
        <a:off x="24887" y="183301"/>
        <a:ext cx="4268394" cy="799926"/>
      </dsp:txXfrm>
    </dsp:sp>
    <dsp:sp modelId="{56958B81-1EF7-4DD0-91E8-413A29857949}">
      <dsp:nvSpPr>
        <dsp:cNvPr id="0" name=""/>
        <dsp:cNvSpPr/>
      </dsp:nvSpPr>
      <dsp:spPr>
        <a:xfrm>
          <a:off x="486053" y="1519365"/>
          <a:ext cx="5508612" cy="849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Comunicação e treinamento</a:t>
          </a:r>
          <a:endParaRPr lang="pt-BR" sz="2400" kern="1200" dirty="0"/>
        </a:p>
      </dsp:txBody>
      <dsp:txXfrm>
        <a:off x="510940" y="1544252"/>
        <a:ext cx="4214539" cy="799926"/>
      </dsp:txXfrm>
    </dsp:sp>
    <dsp:sp modelId="{DE2CD6F0-E82A-4745-8B34-FC15DF7BEA36}">
      <dsp:nvSpPr>
        <dsp:cNvPr id="0" name=""/>
        <dsp:cNvSpPr/>
      </dsp:nvSpPr>
      <dsp:spPr>
        <a:xfrm>
          <a:off x="972107" y="2880317"/>
          <a:ext cx="5508612" cy="84970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Monitoramento, atualização e melhoria</a:t>
          </a:r>
          <a:endParaRPr lang="pt-BR" sz="2400" kern="1200" dirty="0"/>
        </a:p>
      </dsp:txBody>
      <dsp:txXfrm>
        <a:off x="996994" y="2905204"/>
        <a:ext cx="4214539" cy="799926"/>
      </dsp:txXfrm>
    </dsp:sp>
    <dsp:sp modelId="{DC462044-13E8-46B9-995A-B4E1CF809C96}">
      <dsp:nvSpPr>
        <dsp:cNvPr id="0" name=""/>
        <dsp:cNvSpPr/>
      </dsp:nvSpPr>
      <dsp:spPr>
        <a:xfrm>
          <a:off x="4750367" y="884618"/>
          <a:ext cx="758244" cy="758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/>
        </a:p>
      </dsp:txBody>
      <dsp:txXfrm>
        <a:off x="4920972" y="884618"/>
        <a:ext cx="417034" cy="570579"/>
      </dsp:txXfrm>
    </dsp:sp>
    <dsp:sp modelId="{32EBE88C-8E4F-4FD0-8EB4-62E31E2650F0}">
      <dsp:nvSpPr>
        <dsp:cNvPr id="0" name=""/>
        <dsp:cNvSpPr/>
      </dsp:nvSpPr>
      <dsp:spPr>
        <a:xfrm>
          <a:off x="5236421" y="2237792"/>
          <a:ext cx="758244" cy="758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/>
        </a:p>
      </dsp:txBody>
      <dsp:txXfrm>
        <a:off x="5407026" y="2237792"/>
        <a:ext cx="417034" cy="5705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55255-2277-43E2-BD39-63B4FE6A5505}">
      <dsp:nvSpPr>
        <dsp:cNvPr id="0" name=""/>
        <dsp:cNvSpPr/>
      </dsp:nvSpPr>
      <dsp:spPr>
        <a:xfrm>
          <a:off x="4176464" y="1079190"/>
          <a:ext cx="3271032" cy="378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33"/>
              </a:lnTo>
              <a:lnTo>
                <a:pt x="3271032" y="189233"/>
              </a:lnTo>
              <a:lnTo>
                <a:pt x="3271032" y="378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361C9-647A-4759-87A6-334BF571E2B3}">
      <dsp:nvSpPr>
        <dsp:cNvPr id="0" name=""/>
        <dsp:cNvSpPr/>
      </dsp:nvSpPr>
      <dsp:spPr>
        <a:xfrm>
          <a:off x="4545919" y="2358767"/>
          <a:ext cx="270333" cy="829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021"/>
              </a:lnTo>
              <a:lnTo>
                <a:pt x="270333" y="829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4C153-DBCA-405A-A50B-5EB17F26A0F2}">
      <dsp:nvSpPr>
        <dsp:cNvPr id="0" name=""/>
        <dsp:cNvSpPr/>
      </dsp:nvSpPr>
      <dsp:spPr>
        <a:xfrm>
          <a:off x="4176464" y="1079190"/>
          <a:ext cx="1090344" cy="378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33"/>
              </a:lnTo>
              <a:lnTo>
                <a:pt x="1090344" y="189233"/>
              </a:lnTo>
              <a:lnTo>
                <a:pt x="1090344" y="378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4A824-F858-4A62-AE87-505BCD2B87B1}">
      <dsp:nvSpPr>
        <dsp:cNvPr id="0" name=""/>
        <dsp:cNvSpPr/>
      </dsp:nvSpPr>
      <dsp:spPr>
        <a:xfrm>
          <a:off x="3086119" y="1079190"/>
          <a:ext cx="1090344" cy="378466"/>
        </a:xfrm>
        <a:custGeom>
          <a:avLst/>
          <a:gdLst/>
          <a:ahLst/>
          <a:cxnLst/>
          <a:rect l="0" t="0" r="0" b="0"/>
          <a:pathLst>
            <a:path>
              <a:moveTo>
                <a:pt x="1090344" y="0"/>
              </a:moveTo>
              <a:lnTo>
                <a:pt x="1090344" y="189233"/>
              </a:lnTo>
              <a:lnTo>
                <a:pt x="0" y="189233"/>
              </a:lnTo>
              <a:lnTo>
                <a:pt x="0" y="378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28D06-D3AF-44B6-B6DC-72E340A7DDFA}">
      <dsp:nvSpPr>
        <dsp:cNvPr id="0" name=""/>
        <dsp:cNvSpPr/>
      </dsp:nvSpPr>
      <dsp:spPr>
        <a:xfrm>
          <a:off x="905431" y="1079190"/>
          <a:ext cx="3271032" cy="378466"/>
        </a:xfrm>
        <a:custGeom>
          <a:avLst/>
          <a:gdLst/>
          <a:ahLst/>
          <a:cxnLst/>
          <a:rect l="0" t="0" r="0" b="0"/>
          <a:pathLst>
            <a:path>
              <a:moveTo>
                <a:pt x="3271032" y="0"/>
              </a:moveTo>
              <a:lnTo>
                <a:pt x="3271032" y="189233"/>
              </a:lnTo>
              <a:lnTo>
                <a:pt x="0" y="189233"/>
              </a:lnTo>
              <a:lnTo>
                <a:pt x="0" y="378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68577-3059-461B-A298-1703001C929A}">
      <dsp:nvSpPr>
        <dsp:cNvPr id="0" name=""/>
        <dsp:cNvSpPr/>
      </dsp:nvSpPr>
      <dsp:spPr>
        <a:xfrm>
          <a:off x="3052030" y="178079"/>
          <a:ext cx="2248866" cy="90111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Ouvidoria Integrada ao Portal da Transparência</a:t>
          </a:r>
          <a:endParaRPr lang="pt-BR" sz="2000" kern="1200" dirty="0"/>
        </a:p>
      </dsp:txBody>
      <dsp:txXfrm>
        <a:off x="3052030" y="178079"/>
        <a:ext cx="2248866" cy="901110"/>
      </dsp:txXfrm>
    </dsp:sp>
    <dsp:sp modelId="{464A602C-5F04-44C8-922C-71C2F470D29B}">
      <dsp:nvSpPr>
        <dsp:cNvPr id="0" name=""/>
        <dsp:cNvSpPr/>
      </dsp:nvSpPr>
      <dsp:spPr>
        <a:xfrm>
          <a:off x="4320" y="1457656"/>
          <a:ext cx="1802221" cy="901110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1.Iniciação</a:t>
          </a:r>
          <a:endParaRPr lang="pt-BR" sz="2000" kern="1200" dirty="0"/>
        </a:p>
      </dsp:txBody>
      <dsp:txXfrm>
        <a:off x="4320" y="1457656"/>
        <a:ext cx="1802221" cy="901110"/>
      </dsp:txXfrm>
    </dsp:sp>
    <dsp:sp modelId="{EEDED142-D012-440A-A9F6-A8C48C5C08E5}">
      <dsp:nvSpPr>
        <dsp:cNvPr id="0" name=""/>
        <dsp:cNvSpPr/>
      </dsp:nvSpPr>
      <dsp:spPr>
        <a:xfrm>
          <a:off x="2185009" y="1457656"/>
          <a:ext cx="1802221" cy="901110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2.Concepção</a:t>
          </a:r>
          <a:endParaRPr lang="pt-BR" sz="2000" kern="1200" dirty="0"/>
        </a:p>
      </dsp:txBody>
      <dsp:txXfrm>
        <a:off x="2185009" y="1457656"/>
        <a:ext cx="1802221" cy="901110"/>
      </dsp:txXfrm>
    </dsp:sp>
    <dsp:sp modelId="{A71FF038-2052-4E47-B65A-C9BEC474BBF3}">
      <dsp:nvSpPr>
        <dsp:cNvPr id="0" name=""/>
        <dsp:cNvSpPr/>
      </dsp:nvSpPr>
      <dsp:spPr>
        <a:xfrm>
          <a:off x="4365697" y="1457656"/>
          <a:ext cx="1802221" cy="90111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3.Aprovação</a:t>
          </a:r>
          <a:endParaRPr lang="pt-BR" sz="2000" kern="1200" dirty="0"/>
        </a:p>
      </dsp:txBody>
      <dsp:txXfrm>
        <a:off x="4365697" y="1457656"/>
        <a:ext cx="1802221" cy="901110"/>
      </dsp:txXfrm>
    </dsp:sp>
    <dsp:sp modelId="{85FB0FBC-B808-490D-9584-86A265675CED}">
      <dsp:nvSpPr>
        <dsp:cNvPr id="0" name=""/>
        <dsp:cNvSpPr/>
      </dsp:nvSpPr>
      <dsp:spPr>
        <a:xfrm>
          <a:off x="4816252" y="2737233"/>
          <a:ext cx="1802221" cy="90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- Executivo e          Legislativo</a:t>
          </a:r>
          <a:endParaRPr lang="pt-BR" sz="2000" kern="1200" dirty="0"/>
        </a:p>
      </dsp:txBody>
      <dsp:txXfrm>
        <a:off x="4816252" y="2737233"/>
        <a:ext cx="1802221" cy="901110"/>
      </dsp:txXfrm>
    </dsp:sp>
    <dsp:sp modelId="{AC175317-8F25-4B03-AC29-7C7EA79E17A1}">
      <dsp:nvSpPr>
        <dsp:cNvPr id="0" name=""/>
        <dsp:cNvSpPr/>
      </dsp:nvSpPr>
      <dsp:spPr>
        <a:xfrm>
          <a:off x="6546385" y="1457656"/>
          <a:ext cx="1802221" cy="901110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4.Implantação</a:t>
          </a:r>
          <a:endParaRPr lang="pt-BR" sz="2000" kern="1200" dirty="0"/>
        </a:p>
      </dsp:txBody>
      <dsp:txXfrm>
        <a:off x="6546385" y="1457656"/>
        <a:ext cx="1802221" cy="9011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DB380-86F0-4ACD-8B48-47A5C1C7E5CE}">
      <dsp:nvSpPr>
        <dsp:cNvPr id="0" name=""/>
        <dsp:cNvSpPr/>
      </dsp:nvSpPr>
      <dsp:spPr>
        <a:xfrm>
          <a:off x="2479734" y="-206054"/>
          <a:ext cx="1788671" cy="193854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Nomeação da  Equipe</a:t>
          </a:r>
          <a:endParaRPr lang="pt-BR" sz="1800" b="1" kern="1200" dirty="0"/>
        </a:p>
      </dsp:txBody>
      <dsp:txXfrm>
        <a:off x="2741679" y="77839"/>
        <a:ext cx="1264781" cy="1370754"/>
      </dsp:txXfrm>
    </dsp:sp>
    <dsp:sp modelId="{860B6AB6-08F2-430F-BE5F-8F88FDA8FC94}">
      <dsp:nvSpPr>
        <dsp:cNvPr id="0" name=""/>
        <dsp:cNvSpPr/>
      </dsp:nvSpPr>
      <dsp:spPr>
        <a:xfrm rot="1775040">
          <a:off x="4309379" y="885042"/>
          <a:ext cx="279013" cy="46099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4314835" y="956579"/>
        <a:ext cx="195309" cy="276599"/>
      </dsp:txXfrm>
    </dsp:sp>
    <dsp:sp modelId="{B37D3FC1-E2D3-4AE1-A5B7-336328CCBCF3}">
      <dsp:nvSpPr>
        <dsp:cNvPr id="0" name=""/>
        <dsp:cNvSpPr/>
      </dsp:nvSpPr>
      <dsp:spPr>
        <a:xfrm>
          <a:off x="4501317" y="1029258"/>
          <a:ext cx="1819336" cy="178066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Normas e Padrões</a:t>
          </a:r>
          <a:endParaRPr lang="pt-BR" sz="1800" b="1" kern="1200" dirty="0"/>
        </a:p>
      </dsp:txBody>
      <dsp:txXfrm>
        <a:off x="4767753" y="1290031"/>
        <a:ext cx="1286464" cy="1259121"/>
      </dsp:txXfrm>
    </dsp:sp>
    <dsp:sp modelId="{77F0BCE1-1918-4F5C-9FE0-B28074EF9F33}">
      <dsp:nvSpPr>
        <dsp:cNvPr id="0" name=""/>
        <dsp:cNvSpPr/>
      </dsp:nvSpPr>
      <dsp:spPr>
        <a:xfrm rot="6633305">
          <a:off x="4934912" y="2694608"/>
          <a:ext cx="198048" cy="46099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4975049" y="2758991"/>
        <a:ext cx="138634" cy="276599"/>
      </dsp:txXfrm>
    </dsp:sp>
    <dsp:sp modelId="{CDC374ED-0F89-4ECE-8508-7D8D11865CDE}">
      <dsp:nvSpPr>
        <dsp:cNvPr id="0" name=""/>
        <dsp:cNvSpPr/>
      </dsp:nvSpPr>
      <dsp:spPr>
        <a:xfrm>
          <a:off x="3718085" y="3067149"/>
          <a:ext cx="1916152" cy="162414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Sistema e Rede de Ouvidoria</a:t>
          </a:r>
          <a:endParaRPr lang="pt-BR" sz="1800" b="1" kern="1200" dirty="0"/>
        </a:p>
      </dsp:txBody>
      <dsp:txXfrm>
        <a:off x="3998699" y="3305000"/>
        <a:ext cx="1354924" cy="1148444"/>
      </dsp:txXfrm>
    </dsp:sp>
    <dsp:sp modelId="{5F403BBC-933E-41DE-B347-563A3B8A1B20}">
      <dsp:nvSpPr>
        <dsp:cNvPr id="0" name=""/>
        <dsp:cNvSpPr/>
      </dsp:nvSpPr>
      <dsp:spPr>
        <a:xfrm rot="10800000">
          <a:off x="3387650" y="3648723"/>
          <a:ext cx="233507" cy="46099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3457702" y="3740922"/>
        <a:ext cx="163455" cy="276599"/>
      </dsp:txXfrm>
    </dsp:sp>
    <dsp:sp modelId="{A1F92CAD-FBCA-4562-A813-AE2B8933FA38}">
      <dsp:nvSpPr>
        <dsp:cNvPr id="0" name=""/>
        <dsp:cNvSpPr/>
      </dsp:nvSpPr>
      <dsp:spPr>
        <a:xfrm>
          <a:off x="1244497" y="2982195"/>
          <a:ext cx="2033007" cy="179405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Campanhas de Divulgação e Educação</a:t>
          </a:r>
          <a:endParaRPr lang="pt-BR" sz="1800" b="1" kern="1200" dirty="0"/>
        </a:p>
      </dsp:txBody>
      <dsp:txXfrm>
        <a:off x="1542224" y="3244928"/>
        <a:ext cx="1437553" cy="1268587"/>
      </dsp:txXfrm>
    </dsp:sp>
    <dsp:sp modelId="{66816939-982C-4AB8-9EC5-E55388764AF6}">
      <dsp:nvSpPr>
        <dsp:cNvPr id="0" name=""/>
        <dsp:cNvSpPr/>
      </dsp:nvSpPr>
      <dsp:spPr>
        <a:xfrm rot="14634624">
          <a:off x="1677315" y="2660928"/>
          <a:ext cx="199984" cy="46099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1720505" y="2780068"/>
        <a:ext cx="139989" cy="276599"/>
      </dsp:txXfrm>
    </dsp:sp>
    <dsp:sp modelId="{AAD35757-B6C8-4FE7-AA49-477171F38D9C}">
      <dsp:nvSpPr>
        <dsp:cNvPr id="0" name=""/>
        <dsp:cNvSpPr/>
      </dsp:nvSpPr>
      <dsp:spPr>
        <a:xfrm>
          <a:off x="352103" y="892095"/>
          <a:ext cx="1838349" cy="193184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Interação com o Cidadão</a:t>
          </a:r>
          <a:endParaRPr lang="pt-BR" sz="1800" b="1" kern="1200" dirty="0"/>
        </a:p>
      </dsp:txBody>
      <dsp:txXfrm>
        <a:off x="621323" y="1175007"/>
        <a:ext cx="1299909" cy="1366023"/>
      </dsp:txXfrm>
    </dsp:sp>
    <dsp:sp modelId="{38B12DA1-5090-4193-8575-ED963D435591}">
      <dsp:nvSpPr>
        <dsp:cNvPr id="0" name=""/>
        <dsp:cNvSpPr/>
      </dsp:nvSpPr>
      <dsp:spPr>
        <a:xfrm rot="19949795">
          <a:off x="2265745" y="1289848"/>
          <a:ext cx="184764" cy="8821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2267240" y="1313602"/>
        <a:ext cx="158299" cy="529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4E4A0-BC5E-4F8E-9F82-DA5200CA6A95}">
      <dsp:nvSpPr>
        <dsp:cNvPr id="0" name=""/>
        <dsp:cNvSpPr/>
      </dsp:nvSpPr>
      <dsp:spPr>
        <a:xfrm>
          <a:off x="0" y="0"/>
          <a:ext cx="48768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smtClean="0"/>
            <a:t>Fortalecimento da Gestão Democrática. </a:t>
          </a:r>
          <a:endParaRPr lang="pt-BR" sz="2000" kern="1200" dirty="0"/>
        </a:p>
      </dsp:txBody>
      <dsp:txXfrm>
        <a:off x="26187" y="26187"/>
        <a:ext cx="3836467" cy="841706"/>
      </dsp:txXfrm>
    </dsp:sp>
    <dsp:sp modelId="{594F9BD7-1A3B-44D7-8943-B2C6814182EA}">
      <dsp:nvSpPr>
        <dsp:cNvPr id="0" name=""/>
        <dsp:cNvSpPr/>
      </dsp:nvSpPr>
      <dsp:spPr>
        <a:xfrm>
          <a:off x="335036" y="1047368"/>
          <a:ext cx="4876800" cy="89408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Ampliação da efetividade das Ações de Controle</a:t>
          </a:r>
        </a:p>
      </dsp:txBody>
      <dsp:txXfrm>
        <a:off x="361223" y="1073555"/>
        <a:ext cx="3834841" cy="841706"/>
      </dsp:txXfrm>
    </dsp:sp>
    <dsp:sp modelId="{B7C8BFDA-D7CC-42EE-B371-8AF2BA83C2D7}">
      <dsp:nvSpPr>
        <dsp:cNvPr id="0" name=""/>
        <dsp:cNvSpPr/>
      </dsp:nvSpPr>
      <dsp:spPr>
        <a:xfrm>
          <a:off x="737372" y="2104008"/>
          <a:ext cx="48768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smtClean="0"/>
            <a:t>Redução de Erros e Ampliação da Prevenção e Combate a Corrupção</a:t>
          </a:r>
          <a:endParaRPr lang="pt-BR" sz="2000" b="1" kern="1200" dirty="0" smtClean="0"/>
        </a:p>
      </dsp:txBody>
      <dsp:txXfrm>
        <a:off x="763559" y="2130195"/>
        <a:ext cx="3840937" cy="841706"/>
      </dsp:txXfrm>
    </dsp:sp>
    <dsp:sp modelId="{0015BF6E-01FC-4A1E-8C63-707F6888B237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Instrumento de Melhoria Contínua da Gestão.</a:t>
          </a:r>
        </a:p>
      </dsp:txBody>
      <dsp:txXfrm>
        <a:off x="1245387" y="3196106"/>
        <a:ext cx="3834841" cy="841706"/>
      </dsp:txXfrm>
    </dsp:sp>
    <dsp:sp modelId="{F18ADBF2-FF60-441D-A24C-DC9B5672374E}">
      <dsp:nvSpPr>
        <dsp:cNvPr id="0" name=""/>
        <dsp:cNvSpPr/>
      </dsp:nvSpPr>
      <dsp:spPr>
        <a:xfrm>
          <a:off x="4295647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/>
        </a:p>
      </dsp:txBody>
      <dsp:txXfrm>
        <a:off x="4426406" y="684783"/>
        <a:ext cx="319634" cy="437317"/>
      </dsp:txXfrm>
    </dsp:sp>
    <dsp:sp modelId="{6243C671-DF91-4F83-B7FA-D4B7C8DDA444}">
      <dsp:nvSpPr>
        <dsp:cNvPr id="0" name=""/>
        <dsp:cNvSpPr/>
      </dsp:nvSpPr>
      <dsp:spPr>
        <a:xfrm>
          <a:off x="47040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/>
        </a:p>
      </dsp:txBody>
      <dsp:txXfrm>
        <a:off x="4834839" y="1741423"/>
        <a:ext cx="319634" cy="437317"/>
      </dsp:txXfrm>
    </dsp:sp>
    <dsp:sp modelId="{B8BFD3F5-79BD-428F-99D6-48F388715174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/>
        </a:p>
      </dsp:txBody>
      <dsp:txXfrm>
        <a:off x="5237174" y="2798064"/>
        <a:ext cx="319634" cy="4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86852-2802-405C-A099-561188F1FB4B}">
      <dsp:nvSpPr>
        <dsp:cNvPr id="0" name=""/>
        <dsp:cNvSpPr/>
      </dsp:nvSpPr>
      <dsp:spPr>
        <a:xfrm>
          <a:off x="321673" y="0"/>
          <a:ext cx="5051678" cy="787464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BREVE CONTEXTO</a:t>
          </a:r>
          <a:endParaRPr lang="pt-BR" sz="24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344737" y="23064"/>
        <a:ext cx="5005550" cy="741336"/>
      </dsp:txXfrm>
    </dsp:sp>
    <dsp:sp modelId="{C818F656-A449-4DFC-97F0-42FDE6B0AE90}">
      <dsp:nvSpPr>
        <dsp:cNvPr id="0" name=""/>
        <dsp:cNvSpPr/>
      </dsp:nvSpPr>
      <dsp:spPr>
        <a:xfrm>
          <a:off x="826841" y="787464"/>
          <a:ext cx="542931" cy="586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223"/>
              </a:lnTo>
              <a:lnTo>
                <a:pt x="542931" y="586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E62B4-E590-4C1C-BA7A-19FB13BB3EE9}">
      <dsp:nvSpPr>
        <dsp:cNvPr id="0" name=""/>
        <dsp:cNvSpPr/>
      </dsp:nvSpPr>
      <dsp:spPr>
        <a:xfrm>
          <a:off x="1369773" y="979955"/>
          <a:ext cx="3638073" cy="787464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AUMENTO DOS NÍVEIS  EDUCACIONAIS DA POPULAÇÃO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392837" y="1003019"/>
        <a:ext cx="3591945" cy="741336"/>
      </dsp:txXfrm>
    </dsp:sp>
    <dsp:sp modelId="{CD44C0E6-DD74-4963-BB94-6B8119876506}">
      <dsp:nvSpPr>
        <dsp:cNvPr id="0" name=""/>
        <dsp:cNvSpPr/>
      </dsp:nvSpPr>
      <dsp:spPr>
        <a:xfrm>
          <a:off x="826841" y="787464"/>
          <a:ext cx="542931" cy="1564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821"/>
              </a:lnTo>
              <a:lnTo>
                <a:pt x="542931" y="1564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15350-8989-4671-AC4D-F7C161DB6CAB}">
      <dsp:nvSpPr>
        <dsp:cNvPr id="0" name=""/>
        <dsp:cNvSpPr/>
      </dsp:nvSpPr>
      <dsp:spPr>
        <a:xfrm>
          <a:off x="1369773" y="1958553"/>
          <a:ext cx="3610392" cy="787464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MAIOR DEMANDA POR TRANSPARÊNCIA E </a:t>
          </a: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PARTICIPAÇÃO </a:t>
          </a: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92837" y="1981617"/>
        <a:ext cx="3564264" cy="741336"/>
      </dsp:txXfrm>
    </dsp:sp>
    <dsp:sp modelId="{98AB7670-416A-4ABE-AB65-AD69307F0C40}">
      <dsp:nvSpPr>
        <dsp:cNvPr id="0" name=""/>
        <dsp:cNvSpPr/>
      </dsp:nvSpPr>
      <dsp:spPr>
        <a:xfrm>
          <a:off x="826841" y="787464"/>
          <a:ext cx="469300" cy="2563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3219"/>
              </a:lnTo>
              <a:lnTo>
                <a:pt x="469300" y="25632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174F7-D7C1-46BA-9ABB-CF610AC23F8D}">
      <dsp:nvSpPr>
        <dsp:cNvPr id="0" name=""/>
        <dsp:cNvSpPr/>
      </dsp:nvSpPr>
      <dsp:spPr>
        <a:xfrm>
          <a:off x="1296142" y="2956951"/>
          <a:ext cx="3692326" cy="787464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TEMA SENSÍVEL À ADMINISTRAÇÃO PÚBLICA / SOCIEDADE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9206" y="2980015"/>
        <a:ext cx="3646198" cy="741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830B5-C7AC-4EC4-A5F2-EE6F5F656CD3}">
      <dsp:nvSpPr>
        <dsp:cNvPr id="0" name=""/>
        <dsp:cNvSpPr/>
      </dsp:nvSpPr>
      <dsp:spPr>
        <a:xfrm>
          <a:off x="1784" y="0"/>
          <a:ext cx="2775613" cy="4104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kern="1200" dirty="0" smtClean="0"/>
            <a:t>Fomenta o controle social e participação popular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0" kern="1200" dirty="0">
            <a:latin typeface="+mn-lt"/>
          </a:endParaRPr>
        </a:p>
      </dsp:txBody>
      <dsp:txXfrm>
        <a:off x="1784" y="1641782"/>
        <a:ext cx="2775613" cy="1641782"/>
      </dsp:txXfrm>
    </dsp:sp>
    <dsp:sp modelId="{BBE2D9A9-16D7-4F7E-BAFC-9FC289305BAD}">
      <dsp:nvSpPr>
        <dsp:cNvPr id="0" name=""/>
        <dsp:cNvSpPr/>
      </dsp:nvSpPr>
      <dsp:spPr>
        <a:xfrm>
          <a:off x="685150" y="342037"/>
          <a:ext cx="1366783" cy="13667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C17D11-5831-4B66-8757-6ECA9ABDAAA6}">
      <dsp:nvSpPr>
        <dsp:cNvPr id="0" name=""/>
        <dsp:cNvSpPr/>
      </dsp:nvSpPr>
      <dsp:spPr>
        <a:xfrm>
          <a:off x="2860665" y="0"/>
          <a:ext cx="2775613" cy="4104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Amplia o acesso do cidadão aos órgãos e instituições públicas</a:t>
          </a:r>
          <a:endParaRPr lang="pt-BR" sz="2000" b="1" kern="1200" dirty="0">
            <a:latin typeface="+mn-lt"/>
          </a:endParaRPr>
        </a:p>
      </dsp:txBody>
      <dsp:txXfrm>
        <a:off x="2860665" y="1641782"/>
        <a:ext cx="2775613" cy="1641782"/>
      </dsp:txXfrm>
    </dsp:sp>
    <dsp:sp modelId="{24C6A0FB-2D04-4393-A381-E9937E476D83}">
      <dsp:nvSpPr>
        <dsp:cNvPr id="0" name=""/>
        <dsp:cNvSpPr/>
      </dsp:nvSpPr>
      <dsp:spPr>
        <a:xfrm>
          <a:off x="3564396" y="342037"/>
          <a:ext cx="1366783" cy="13667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01428C-908E-430A-8D89-E428DFD9C72C}">
      <dsp:nvSpPr>
        <dsp:cNvPr id="0" name=""/>
        <dsp:cNvSpPr/>
      </dsp:nvSpPr>
      <dsp:spPr>
        <a:xfrm>
          <a:off x="5719546" y="0"/>
          <a:ext cx="2775613" cy="4104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Contribui para melhoria da gestão pública.</a:t>
          </a:r>
          <a:endParaRPr lang="pt-BR" sz="2000" b="1" kern="1200" dirty="0"/>
        </a:p>
      </dsp:txBody>
      <dsp:txXfrm>
        <a:off x="5719546" y="1641782"/>
        <a:ext cx="2775613" cy="1641782"/>
      </dsp:txXfrm>
    </dsp:sp>
    <dsp:sp modelId="{4820E1D0-6755-431B-B81A-95B1C07CBA05}">
      <dsp:nvSpPr>
        <dsp:cNvPr id="0" name=""/>
        <dsp:cNvSpPr/>
      </dsp:nvSpPr>
      <dsp:spPr>
        <a:xfrm>
          <a:off x="6512050" y="273630"/>
          <a:ext cx="1366783" cy="136678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CD08B6D-DD28-4E1C-AE62-96E1EA7B299B}">
      <dsp:nvSpPr>
        <dsp:cNvPr id="0" name=""/>
        <dsp:cNvSpPr/>
      </dsp:nvSpPr>
      <dsp:spPr>
        <a:xfrm>
          <a:off x="504038" y="3488787"/>
          <a:ext cx="7817188" cy="615668"/>
        </a:xfrm>
        <a:prstGeom prst="leftRightArrow">
          <a:avLst/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D6D61-951C-4EB2-BF35-BB99646B7A88}">
      <dsp:nvSpPr>
        <dsp:cNvPr id="0" name=""/>
        <dsp:cNvSpPr/>
      </dsp:nvSpPr>
      <dsp:spPr>
        <a:xfrm>
          <a:off x="-61319" y="0"/>
          <a:ext cx="3312368" cy="3312368"/>
        </a:xfrm>
        <a:prstGeom prst="triangl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30E73-2A05-491B-A625-0EC219F13116}">
      <dsp:nvSpPr>
        <dsp:cNvPr id="0" name=""/>
        <dsp:cNvSpPr/>
      </dsp:nvSpPr>
      <dsp:spPr>
        <a:xfrm>
          <a:off x="1457899" y="216028"/>
          <a:ext cx="2412717" cy="784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RESULTADOS</a:t>
          </a:r>
          <a:endParaRPr lang="pt-BR" sz="1800" kern="1200" dirty="0"/>
        </a:p>
      </dsp:txBody>
      <dsp:txXfrm>
        <a:off x="1496176" y="254305"/>
        <a:ext cx="2336163" cy="707545"/>
      </dsp:txXfrm>
    </dsp:sp>
    <dsp:sp modelId="{607FE38A-715A-4B7F-8618-61E4EB25A487}">
      <dsp:nvSpPr>
        <dsp:cNvPr id="0" name=""/>
        <dsp:cNvSpPr/>
      </dsp:nvSpPr>
      <dsp:spPr>
        <a:xfrm>
          <a:off x="1465025" y="1215127"/>
          <a:ext cx="2412717" cy="784099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CANAIS DE COMUNICAÇÃO</a:t>
          </a:r>
          <a:endParaRPr lang="pt-BR" sz="1800" kern="1200" dirty="0"/>
        </a:p>
      </dsp:txBody>
      <dsp:txXfrm>
        <a:off x="1503302" y="1253404"/>
        <a:ext cx="2336163" cy="707545"/>
      </dsp:txXfrm>
    </dsp:sp>
    <dsp:sp modelId="{D0E3DF81-9F38-489B-88E7-A06902937763}">
      <dsp:nvSpPr>
        <dsp:cNvPr id="0" name=""/>
        <dsp:cNvSpPr/>
      </dsp:nvSpPr>
      <dsp:spPr>
        <a:xfrm>
          <a:off x="1439641" y="2232246"/>
          <a:ext cx="2412717" cy="784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ACESSO ÀS INFORMAÇÕES</a:t>
          </a:r>
          <a:endParaRPr lang="pt-BR" sz="1800" kern="1200" dirty="0"/>
        </a:p>
      </dsp:txBody>
      <dsp:txXfrm>
        <a:off x="1477918" y="2270523"/>
        <a:ext cx="2336163" cy="7075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245DD-8786-4477-A8DA-8362CDB62DEF}">
      <dsp:nvSpPr>
        <dsp:cNvPr id="0" name=""/>
        <dsp:cNvSpPr/>
      </dsp:nvSpPr>
      <dsp:spPr>
        <a:xfrm>
          <a:off x="3246457" y="1230228"/>
          <a:ext cx="3647536" cy="2758579"/>
        </a:xfrm>
        <a:prstGeom prst="gear9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Arial Black" pitchFamily="34" charset="0"/>
              <a:cs typeface="Arial" pitchFamily="34" charset="0"/>
            </a:rPr>
            <a:t>Portal da Transparência</a:t>
          </a:r>
          <a:endParaRPr lang="pt-BR" sz="1800" kern="1200" dirty="0"/>
        </a:p>
      </dsp:txBody>
      <dsp:txXfrm>
        <a:off x="3913334" y="1876412"/>
        <a:ext cx="2313782" cy="1417967"/>
      </dsp:txXfrm>
    </dsp:sp>
    <dsp:sp modelId="{35E63D3E-4404-4DCB-92EC-53B0483536C8}">
      <dsp:nvSpPr>
        <dsp:cNvPr id="0" name=""/>
        <dsp:cNvSpPr/>
      </dsp:nvSpPr>
      <dsp:spPr>
        <a:xfrm>
          <a:off x="717632" y="0"/>
          <a:ext cx="3614541" cy="3009690"/>
        </a:xfrm>
        <a:prstGeom prst="gear6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Arial Black" pitchFamily="34" charset="0"/>
              <a:cs typeface="Arial" pitchFamily="34" charset="0"/>
            </a:rPr>
            <a:t>Ouvidoria</a:t>
          </a:r>
          <a:endParaRPr lang="pt-BR" sz="1800" kern="1200" dirty="0"/>
        </a:p>
      </dsp:txBody>
      <dsp:txXfrm>
        <a:off x="1563253" y="762278"/>
        <a:ext cx="1923299" cy="1485134"/>
      </dsp:txXfrm>
    </dsp:sp>
    <dsp:sp modelId="{AB5BB958-630D-42BA-9273-F11C62AE241F}">
      <dsp:nvSpPr>
        <dsp:cNvPr id="0" name=""/>
        <dsp:cNvSpPr/>
      </dsp:nvSpPr>
      <dsp:spPr>
        <a:xfrm>
          <a:off x="4675871" y="1028370"/>
          <a:ext cx="2727951" cy="2727951"/>
        </a:xfrm>
        <a:prstGeom prst="circularArrow">
          <a:avLst>
            <a:gd name="adj1" fmla="val 4878"/>
            <a:gd name="adj2" fmla="val 312630"/>
            <a:gd name="adj3" fmla="val 3130778"/>
            <a:gd name="adj4" fmla="val 15237561"/>
            <a:gd name="adj5" fmla="val 5691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157305-3D44-4D27-BEAB-5732BD837FAE}">
      <dsp:nvSpPr>
        <dsp:cNvPr id="0" name=""/>
        <dsp:cNvSpPr/>
      </dsp:nvSpPr>
      <dsp:spPr>
        <a:xfrm>
          <a:off x="307565" y="912"/>
          <a:ext cx="2062597" cy="20625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shade val="90000"/>
                <a:hueOff val="218895"/>
                <a:satOff val="-3532"/>
                <a:lumOff val="21821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218895"/>
                <a:satOff val="-3532"/>
                <a:lumOff val="21821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218895"/>
                <a:satOff val="-3532"/>
                <a:lumOff val="218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CEB27-E19D-4107-9920-41EF3751A8D2}">
      <dsp:nvSpPr>
        <dsp:cNvPr id="0" name=""/>
        <dsp:cNvSpPr/>
      </dsp:nvSpPr>
      <dsp:spPr>
        <a:xfrm>
          <a:off x="2520" y="754292"/>
          <a:ext cx="2529237" cy="1011694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OUVIDORIA</a:t>
          </a:r>
          <a:endParaRPr lang="pt-BR" sz="2400" b="1" kern="1200" dirty="0"/>
        </a:p>
      </dsp:txBody>
      <dsp:txXfrm>
        <a:off x="2520" y="754292"/>
        <a:ext cx="2276314" cy="1011694"/>
      </dsp:txXfrm>
    </dsp:sp>
    <dsp:sp modelId="{531F3E6A-88AC-4AD5-A746-CE8747993D2E}">
      <dsp:nvSpPr>
        <dsp:cNvPr id="0" name=""/>
        <dsp:cNvSpPr/>
      </dsp:nvSpPr>
      <dsp:spPr>
        <a:xfrm>
          <a:off x="2025910" y="754292"/>
          <a:ext cx="2529237" cy="1011694"/>
        </a:xfrm>
        <a:prstGeom prst="chevron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CONTROLA-DORIA</a:t>
          </a:r>
          <a:endParaRPr lang="pt-BR" sz="2000" b="1" kern="1200" dirty="0"/>
        </a:p>
      </dsp:txBody>
      <dsp:txXfrm>
        <a:off x="2531757" y="754292"/>
        <a:ext cx="1517543" cy="1011694"/>
      </dsp:txXfrm>
    </dsp:sp>
    <dsp:sp modelId="{502A5D17-CAEF-401E-99CF-D96146E5D99D}">
      <dsp:nvSpPr>
        <dsp:cNvPr id="0" name=""/>
        <dsp:cNvSpPr/>
      </dsp:nvSpPr>
      <dsp:spPr>
        <a:xfrm>
          <a:off x="4049300" y="754292"/>
          <a:ext cx="2529237" cy="1011694"/>
        </a:xfrm>
        <a:prstGeom prst="chevron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AUDITORIA</a:t>
          </a:r>
          <a:endParaRPr lang="pt-BR" sz="2400" b="1" kern="1200" dirty="0"/>
        </a:p>
      </dsp:txBody>
      <dsp:txXfrm>
        <a:off x="4555147" y="754292"/>
        <a:ext cx="1517543" cy="1011694"/>
      </dsp:txXfrm>
    </dsp:sp>
    <dsp:sp modelId="{0649766E-55D0-4038-A0DD-541DCDF7B063}">
      <dsp:nvSpPr>
        <dsp:cNvPr id="0" name=""/>
        <dsp:cNvSpPr/>
      </dsp:nvSpPr>
      <dsp:spPr>
        <a:xfrm>
          <a:off x="6072690" y="754292"/>
          <a:ext cx="2529237" cy="1011694"/>
        </a:xfrm>
        <a:prstGeom prst="chevron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CORREIÇÃO </a:t>
          </a:r>
          <a:endParaRPr lang="pt-BR" sz="2000" b="1" kern="1200" dirty="0"/>
        </a:p>
      </dsp:txBody>
      <dsp:txXfrm>
        <a:off x="6578537" y="754292"/>
        <a:ext cx="1517543" cy="1011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86852-2802-405C-A099-561188F1FB4B}">
      <dsp:nvSpPr>
        <dsp:cNvPr id="0" name=""/>
        <dsp:cNvSpPr/>
      </dsp:nvSpPr>
      <dsp:spPr>
        <a:xfrm>
          <a:off x="414" y="687512"/>
          <a:ext cx="5724488" cy="75264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OUVIDORIA/ES - SEGER</a:t>
          </a:r>
          <a:endParaRPr lang="pt-BR" sz="24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22458" y="709556"/>
        <a:ext cx="5680400" cy="708561"/>
      </dsp:txXfrm>
    </dsp:sp>
    <dsp:sp modelId="{4B95097F-1CD9-4970-BFDC-3DF035D1E7AB}">
      <dsp:nvSpPr>
        <dsp:cNvPr id="0" name=""/>
        <dsp:cNvSpPr/>
      </dsp:nvSpPr>
      <dsp:spPr>
        <a:xfrm>
          <a:off x="572863" y="1440162"/>
          <a:ext cx="572241" cy="518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419"/>
              </a:lnTo>
              <a:lnTo>
                <a:pt x="572241" y="518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17475-057E-4661-94FF-F005F54340EA}">
      <dsp:nvSpPr>
        <dsp:cNvPr id="0" name=""/>
        <dsp:cNvSpPr/>
      </dsp:nvSpPr>
      <dsp:spPr>
        <a:xfrm>
          <a:off x="1145105" y="1614752"/>
          <a:ext cx="4105193" cy="687659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FALTA DE DIVULGAÇÃO / CAMPANHAS EDUCATIVAS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165246" y="1634893"/>
        <a:ext cx="4064911" cy="647377"/>
      </dsp:txXfrm>
    </dsp:sp>
    <dsp:sp modelId="{C818F656-A449-4DFC-97F0-42FDE6B0AE90}">
      <dsp:nvSpPr>
        <dsp:cNvPr id="0" name=""/>
        <dsp:cNvSpPr/>
      </dsp:nvSpPr>
      <dsp:spPr>
        <a:xfrm>
          <a:off x="572863" y="1440162"/>
          <a:ext cx="579261" cy="1479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06"/>
              </a:lnTo>
              <a:lnTo>
                <a:pt x="579261" y="1479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E62B4-E590-4C1C-BA7A-19FB13BB3EE9}">
      <dsp:nvSpPr>
        <dsp:cNvPr id="0" name=""/>
        <dsp:cNvSpPr/>
      </dsp:nvSpPr>
      <dsp:spPr>
        <a:xfrm>
          <a:off x="1152124" y="2575639"/>
          <a:ext cx="4017063" cy="687659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BAIXA ARTICULAÇÃO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172265" y="2595780"/>
        <a:ext cx="3976781" cy="647377"/>
      </dsp:txXfrm>
    </dsp:sp>
    <dsp:sp modelId="{CD44C0E6-DD74-4963-BB94-6B8119876506}">
      <dsp:nvSpPr>
        <dsp:cNvPr id="0" name=""/>
        <dsp:cNvSpPr/>
      </dsp:nvSpPr>
      <dsp:spPr>
        <a:xfrm>
          <a:off x="572863" y="1440162"/>
          <a:ext cx="579261" cy="2458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120"/>
              </a:lnTo>
              <a:lnTo>
                <a:pt x="579261" y="2458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15350-8989-4671-AC4D-F7C161DB6CAB}">
      <dsp:nvSpPr>
        <dsp:cNvPr id="0" name=""/>
        <dsp:cNvSpPr/>
      </dsp:nvSpPr>
      <dsp:spPr>
        <a:xfrm>
          <a:off x="1152124" y="3554453"/>
          <a:ext cx="3986476" cy="687659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INSUFICIENTES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2265" y="3574594"/>
        <a:ext cx="3946194" cy="6473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26CCC-5BD3-4EF8-BB3A-04F76B56416C}">
      <dsp:nvSpPr>
        <dsp:cNvPr id="0" name=""/>
        <dsp:cNvSpPr/>
      </dsp:nvSpPr>
      <dsp:spPr>
        <a:xfrm>
          <a:off x="2487689" y="2671742"/>
          <a:ext cx="1840209" cy="1840209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Ouvidoria Integrada ao Portal da Transparência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2757181" y="2941234"/>
        <a:ext cx="1301225" cy="1301225"/>
      </dsp:txXfrm>
    </dsp:sp>
    <dsp:sp modelId="{BA57F307-4B3C-4C59-8173-7347F3E8143C}">
      <dsp:nvSpPr>
        <dsp:cNvPr id="0" name=""/>
        <dsp:cNvSpPr/>
      </dsp:nvSpPr>
      <dsp:spPr>
        <a:xfrm rot="11700000">
          <a:off x="847845" y="2859136"/>
          <a:ext cx="1608186" cy="5244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FDB73-E18A-44B0-A668-C07861C9B31E}">
      <dsp:nvSpPr>
        <dsp:cNvPr id="0" name=""/>
        <dsp:cNvSpPr/>
      </dsp:nvSpPr>
      <dsp:spPr>
        <a:xfrm>
          <a:off x="1144" y="2213972"/>
          <a:ext cx="1748198" cy="139855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Desafio da Administração: Ampliar a Participação Social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42106" y="2254934"/>
        <a:ext cx="1666274" cy="1316634"/>
      </dsp:txXfrm>
    </dsp:sp>
    <dsp:sp modelId="{6BE72B42-0DCD-4A28-A570-30F35F07B4DD}">
      <dsp:nvSpPr>
        <dsp:cNvPr id="0" name=""/>
        <dsp:cNvSpPr/>
      </dsp:nvSpPr>
      <dsp:spPr>
        <a:xfrm rot="14700000">
          <a:off x="1835467" y="1682134"/>
          <a:ext cx="1608186" cy="5244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FC4E7-A690-47C2-A58D-A130BA2619F4}">
      <dsp:nvSpPr>
        <dsp:cNvPr id="0" name=""/>
        <dsp:cNvSpPr/>
      </dsp:nvSpPr>
      <dsp:spPr>
        <a:xfrm>
          <a:off x="1425636" y="516328"/>
          <a:ext cx="1748198" cy="139855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Ouvidoria: Importante Instrumento de Fomento da Participação Social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1466598" y="557290"/>
        <a:ext cx="1666274" cy="1316634"/>
      </dsp:txXfrm>
    </dsp:sp>
    <dsp:sp modelId="{654BC185-806B-4C5B-9957-A35FF7DBAED8}">
      <dsp:nvSpPr>
        <dsp:cNvPr id="0" name=""/>
        <dsp:cNvSpPr/>
      </dsp:nvSpPr>
      <dsp:spPr>
        <a:xfrm rot="17700000">
          <a:off x="3371935" y="1682134"/>
          <a:ext cx="1608186" cy="5244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09A9A-9F8F-4DF4-B779-3715BC3F5997}">
      <dsp:nvSpPr>
        <dsp:cNvPr id="0" name=""/>
        <dsp:cNvSpPr/>
      </dsp:nvSpPr>
      <dsp:spPr>
        <a:xfrm>
          <a:off x="3641753" y="516328"/>
          <a:ext cx="1748198" cy="139855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Portal da Transparência: Importante Instrumento de Informação  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3682715" y="557290"/>
        <a:ext cx="1666274" cy="1316634"/>
      </dsp:txXfrm>
    </dsp:sp>
    <dsp:sp modelId="{71AA0319-E240-4FFE-A9C2-5290DC23E41F}">
      <dsp:nvSpPr>
        <dsp:cNvPr id="0" name=""/>
        <dsp:cNvSpPr/>
      </dsp:nvSpPr>
      <dsp:spPr>
        <a:xfrm rot="20700000">
          <a:off x="4359557" y="2859136"/>
          <a:ext cx="1608186" cy="52445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BEB47-3BB6-403E-9B84-B67AE30F0995}">
      <dsp:nvSpPr>
        <dsp:cNvPr id="0" name=""/>
        <dsp:cNvSpPr/>
      </dsp:nvSpPr>
      <dsp:spPr>
        <a:xfrm>
          <a:off x="5066245" y="2213972"/>
          <a:ext cx="1748198" cy="139855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Situação - ES: Baixa Participação do Cidadão 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5107207" y="2254934"/>
        <a:ext cx="1666274" cy="13166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E4751-0B92-4E8C-A772-D3FEE81C58D9}">
      <dsp:nvSpPr>
        <dsp:cNvPr id="0" name=""/>
        <dsp:cNvSpPr/>
      </dsp:nvSpPr>
      <dsp:spPr>
        <a:xfrm>
          <a:off x="6382949" y="2213664"/>
          <a:ext cx="256568" cy="908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969"/>
              </a:lnTo>
              <a:lnTo>
                <a:pt x="256568" y="9089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55255-2277-43E2-BD39-63B4FE6A5505}">
      <dsp:nvSpPr>
        <dsp:cNvPr id="0" name=""/>
        <dsp:cNvSpPr/>
      </dsp:nvSpPr>
      <dsp:spPr>
        <a:xfrm>
          <a:off x="3962657" y="999242"/>
          <a:ext cx="3104473" cy="359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97"/>
              </a:lnTo>
              <a:lnTo>
                <a:pt x="3104473" y="179597"/>
              </a:lnTo>
              <a:lnTo>
                <a:pt x="3104473" y="359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4FFD4-056D-4471-81E2-C3C03E46F545}">
      <dsp:nvSpPr>
        <dsp:cNvPr id="0" name=""/>
        <dsp:cNvSpPr/>
      </dsp:nvSpPr>
      <dsp:spPr>
        <a:xfrm>
          <a:off x="4313300" y="2213664"/>
          <a:ext cx="256568" cy="908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969"/>
              </a:lnTo>
              <a:lnTo>
                <a:pt x="256568" y="9089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4C153-DBCA-405A-A50B-5EB17F26A0F2}">
      <dsp:nvSpPr>
        <dsp:cNvPr id="0" name=""/>
        <dsp:cNvSpPr/>
      </dsp:nvSpPr>
      <dsp:spPr>
        <a:xfrm>
          <a:off x="3962657" y="999242"/>
          <a:ext cx="1034824" cy="359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97"/>
              </a:lnTo>
              <a:lnTo>
                <a:pt x="1034824" y="179597"/>
              </a:lnTo>
              <a:lnTo>
                <a:pt x="1034824" y="359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50AA5-CF36-4ED1-AA10-DEB646C150B2}">
      <dsp:nvSpPr>
        <dsp:cNvPr id="0" name=""/>
        <dsp:cNvSpPr/>
      </dsp:nvSpPr>
      <dsp:spPr>
        <a:xfrm>
          <a:off x="2243651" y="2213664"/>
          <a:ext cx="256568" cy="908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969"/>
              </a:lnTo>
              <a:lnTo>
                <a:pt x="256568" y="9089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4A824-F858-4A62-AE87-505BCD2B87B1}">
      <dsp:nvSpPr>
        <dsp:cNvPr id="0" name=""/>
        <dsp:cNvSpPr/>
      </dsp:nvSpPr>
      <dsp:spPr>
        <a:xfrm>
          <a:off x="2927832" y="999242"/>
          <a:ext cx="1034824" cy="359195"/>
        </a:xfrm>
        <a:custGeom>
          <a:avLst/>
          <a:gdLst/>
          <a:ahLst/>
          <a:cxnLst/>
          <a:rect l="0" t="0" r="0" b="0"/>
          <a:pathLst>
            <a:path>
              <a:moveTo>
                <a:pt x="1034824" y="0"/>
              </a:moveTo>
              <a:lnTo>
                <a:pt x="1034824" y="179597"/>
              </a:lnTo>
              <a:lnTo>
                <a:pt x="0" y="179597"/>
              </a:lnTo>
              <a:lnTo>
                <a:pt x="0" y="359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7A0D1-33B6-4A9A-A9FB-F2BF5899B68D}">
      <dsp:nvSpPr>
        <dsp:cNvPr id="0" name=""/>
        <dsp:cNvSpPr/>
      </dsp:nvSpPr>
      <dsp:spPr>
        <a:xfrm>
          <a:off x="174002" y="2213664"/>
          <a:ext cx="256568" cy="908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8969"/>
              </a:lnTo>
              <a:lnTo>
                <a:pt x="256568" y="9089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28D06-D3AF-44B6-B6DC-72E340A7DDFA}">
      <dsp:nvSpPr>
        <dsp:cNvPr id="0" name=""/>
        <dsp:cNvSpPr/>
      </dsp:nvSpPr>
      <dsp:spPr>
        <a:xfrm>
          <a:off x="858183" y="999242"/>
          <a:ext cx="3104473" cy="359195"/>
        </a:xfrm>
        <a:custGeom>
          <a:avLst/>
          <a:gdLst/>
          <a:ahLst/>
          <a:cxnLst/>
          <a:rect l="0" t="0" r="0" b="0"/>
          <a:pathLst>
            <a:path>
              <a:moveTo>
                <a:pt x="3104473" y="0"/>
              </a:moveTo>
              <a:lnTo>
                <a:pt x="3104473" y="179597"/>
              </a:lnTo>
              <a:lnTo>
                <a:pt x="0" y="179597"/>
              </a:lnTo>
              <a:lnTo>
                <a:pt x="0" y="359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68577-3059-461B-A298-1703001C929A}">
      <dsp:nvSpPr>
        <dsp:cNvPr id="0" name=""/>
        <dsp:cNvSpPr/>
      </dsp:nvSpPr>
      <dsp:spPr>
        <a:xfrm>
          <a:off x="2812744" y="144015"/>
          <a:ext cx="2299824" cy="855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Ouvidoria Integrada ao Portal da Transparência</a:t>
          </a:r>
          <a:endParaRPr lang="pt-BR" sz="1900" b="1" kern="1200" dirty="0"/>
        </a:p>
      </dsp:txBody>
      <dsp:txXfrm>
        <a:off x="2812744" y="144015"/>
        <a:ext cx="2299824" cy="855226"/>
      </dsp:txXfrm>
    </dsp:sp>
    <dsp:sp modelId="{464A602C-5F04-44C8-922C-71C2F470D29B}">
      <dsp:nvSpPr>
        <dsp:cNvPr id="0" name=""/>
        <dsp:cNvSpPr/>
      </dsp:nvSpPr>
      <dsp:spPr>
        <a:xfrm>
          <a:off x="2956" y="1358437"/>
          <a:ext cx="1710453" cy="85522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bg1"/>
              </a:solidFill>
            </a:rPr>
            <a:t>1.Iniciação</a:t>
          </a:r>
          <a:endParaRPr lang="pt-BR" sz="1900" b="1" kern="1200" dirty="0">
            <a:solidFill>
              <a:schemeClr val="bg1"/>
            </a:solidFill>
          </a:endParaRPr>
        </a:p>
      </dsp:txBody>
      <dsp:txXfrm>
        <a:off x="2956" y="1358437"/>
        <a:ext cx="1710453" cy="855226"/>
      </dsp:txXfrm>
    </dsp:sp>
    <dsp:sp modelId="{A288B3AC-0365-49F5-AFA4-89A0B0EC7DCE}">
      <dsp:nvSpPr>
        <dsp:cNvPr id="0" name=""/>
        <dsp:cNvSpPr/>
      </dsp:nvSpPr>
      <dsp:spPr>
        <a:xfrm>
          <a:off x="430570" y="2572860"/>
          <a:ext cx="1710453" cy="109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720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- </a:t>
          </a:r>
          <a:r>
            <a:rPr lang="pt-BR" sz="1600" kern="1200" dirty="0" smtClean="0"/>
            <a:t> </a:t>
          </a:r>
          <a:r>
            <a:rPr lang="pt-BR" sz="1600" kern="1200" dirty="0" smtClean="0"/>
            <a:t>Levantamento de Informações</a:t>
          </a:r>
        </a:p>
        <a:p>
          <a:pPr marL="720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- Objetivos</a:t>
          </a:r>
          <a:endParaRPr lang="pt-BR" sz="1600" kern="1200" dirty="0"/>
        </a:p>
      </dsp:txBody>
      <dsp:txXfrm>
        <a:off x="430570" y="2572860"/>
        <a:ext cx="1710453" cy="1099548"/>
      </dsp:txXfrm>
    </dsp:sp>
    <dsp:sp modelId="{EEDED142-D012-440A-A9F6-A8C48C5C08E5}">
      <dsp:nvSpPr>
        <dsp:cNvPr id="0" name=""/>
        <dsp:cNvSpPr/>
      </dsp:nvSpPr>
      <dsp:spPr>
        <a:xfrm>
          <a:off x="2072605" y="1358437"/>
          <a:ext cx="1710453" cy="85522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bg1"/>
              </a:solidFill>
            </a:rPr>
            <a:t>2.Concepção</a:t>
          </a:r>
          <a:endParaRPr lang="pt-BR" sz="1900" b="1" kern="1200" dirty="0">
            <a:solidFill>
              <a:schemeClr val="bg1"/>
            </a:solidFill>
          </a:endParaRPr>
        </a:p>
      </dsp:txBody>
      <dsp:txXfrm>
        <a:off x="2072605" y="1358437"/>
        <a:ext cx="1710453" cy="855226"/>
      </dsp:txXfrm>
    </dsp:sp>
    <dsp:sp modelId="{C8AAD145-077E-42AF-851E-251E8438F5D6}">
      <dsp:nvSpPr>
        <dsp:cNvPr id="0" name=""/>
        <dsp:cNvSpPr/>
      </dsp:nvSpPr>
      <dsp:spPr>
        <a:xfrm>
          <a:off x="2500219" y="2572860"/>
          <a:ext cx="1710453" cy="109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720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- Modelo de Atuação</a:t>
          </a:r>
        </a:p>
        <a:p>
          <a:pPr marL="720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- Fatores Críticos de Sucesso</a:t>
          </a:r>
          <a:endParaRPr lang="pt-BR" sz="1600" kern="1200" dirty="0"/>
        </a:p>
      </dsp:txBody>
      <dsp:txXfrm>
        <a:off x="2500219" y="2572860"/>
        <a:ext cx="1710453" cy="1099548"/>
      </dsp:txXfrm>
    </dsp:sp>
    <dsp:sp modelId="{A71FF038-2052-4E47-B65A-C9BEC474BBF3}">
      <dsp:nvSpPr>
        <dsp:cNvPr id="0" name=""/>
        <dsp:cNvSpPr/>
      </dsp:nvSpPr>
      <dsp:spPr>
        <a:xfrm>
          <a:off x="4142254" y="1358437"/>
          <a:ext cx="1710453" cy="85522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bg1"/>
              </a:solidFill>
            </a:rPr>
            <a:t>3.Aprovação</a:t>
          </a:r>
          <a:endParaRPr lang="pt-BR" sz="1900" b="1" kern="1200" dirty="0">
            <a:solidFill>
              <a:schemeClr val="bg1"/>
            </a:solidFill>
          </a:endParaRPr>
        </a:p>
      </dsp:txBody>
      <dsp:txXfrm>
        <a:off x="4142254" y="1358437"/>
        <a:ext cx="1710453" cy="855226"/>
      </dsp:txXfrm>
    </dsp:sp>
    <dsp:sp modelId="{F05797DB-491F-4A7B-9FA9-EC8D265E63FD}">
      <dsp:nvSpPr>
        <dsp:cNvPr id="0" name=""/>
        <dsp:cNvSpPr/>
      </dsp:nvSpPr>
      <dsp:spPr>
        <a:xfrm>
          <a:off x="4569868" y="2572860"/>
          <a:ext cx="1710453" cy="109954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720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- Marco Legal</a:t>
          </a:r>
          <a:endParaRPr lang="pt-BR" sz="1600" kern="1200" dirty="0"/>
        </a:p>
      </dsp:txBody>
      <dsp:txXfrm>
        <a:off x="4569868" y="2572860"/>
        <a:ext cx="1710453" cy="1099548"/>
      </dsp:txXfrm>
    </dsp:sp>
    <dsp:sp modelId="{AC175317-8F25-4B03-AC29-7C7EA79E17A1}">
      <dsp:nvSpPr>
        <dsp:cNvPr id="0" name=""/>
        <dsp:cNvSpPr/>
      </dsp:nvSpPr>
      <dsp:spPr>
        <a:xfrm>
          <a:off x="6211903" y="1358437"/>
          <a:ext cx="1710453" cy="855226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bg1"/>
              </a:solidFill>
            </a:rPr>
            <a:t>4.Implantação</a:t>
          </a:r>
          <a:endParaRPr lang="pt-BR" sz="1900" b="1" kern="1200" dirty="0">
            <a:solidFill>
              <a:schemeClr val="bg1"/>
            </a:solidFill>
          </a:endParaRPr>
        </a:p>
      </dsp:txBody>
      <dsp:txXfrm>
        <a:off x="6211903" y="1358437"/>
        <a:ext cx="1710453" cy="855226"/>
      </dsp:txXfrm>
    </dsp:sp>
    <dsp:sp modelId="{3DA28543-16A2-4BBE-B9B1-DBC86DDE74FF}">
      <dsp:nvSpPr>
        <dsp:cNvPr id="0" name=""/>
        <dsp:cNvSpPr/>
      </dsp:nvSpPr>
      <dsp:spPr>
        <a:xfrm>
          <a:off x="6639517" y="2572860"/>
          <a:ext cx="1710453" cy="109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720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- Funcionamento da Ouvidoria</a:t>
          </a:r>
        </a:p>
      </dsp:txBody>
      <dsp:txXfrm>
        <a:off x="6639517" y="2572860"/>
        <a:ext cx="1710453" cy="109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1856B212-AEFE-42AB-831A-2558E413A98F}" type="datetimeFigureOut">
              <a:rPr lang="pt-BR" smtClean="0"/>
              <a:pPr/>
              <a:t>17/8/2011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158D8E52-BAC2-4CD6-9735-B9047F8513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82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Foi</a:t>
            </a:r>
            <a:r>
              <a:rPr lang="pt-BR" baseline="0" dirty="0" smtClean="0"/>
              <a:t> pensando um modelo de atuação para Ouvidoria que permitisse o atendimento dos objetivos específicos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Procedimento Padrão como sendo:</a:t>
            </a:r>
            <a:br>
              <a:rPr lang="pt-BR" dirty="0" smtClean="0"/>
            </a:br>
            <a:r>
              <a:rPr lang="pt-BR" dirty="0" smtClean="0"/>
              <a:t>“Compromisso documentado, utilizado em comum e repetidas vezes pelas pessoas relacionadas com um determinado trabalho.”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Identificar problemas,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causa, efeito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percepções externas.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9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Identificar problemas,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causa, efeito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percepções externas.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9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Iniciação</a:t>
            </a:r>
            <a:r>
              <a:rPr lang="pt-BR" dirty="0" smtClean="0"/>
              <a:t> – Definição dos objetivos do projeto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Efetuar</a:t>
            </a:r>
            <a:r>
              <a:rPr lang="pt-BR" baseline="0" dirty="0" smtClean="0"/>
              <a:t> o d</a:t>
            </a:r>
            <a:r>
              <a:rPr lang="pt-BR" dirty="0" smtClean="0"/>
              <a:t>iagnóstico da situação do sistema</a:t>
            </a:r>
            <a:r>
              <a:rPr lang="pt-BR" baseline="0" dirty="0" smtClean="0"/>
              <a:t> de ouvidoria do Estado.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Identificar boas práticas com objetivo de</a:t>
            </a:r>
            <a:r>
              <a:rPr lang="pt-BR" baseline="0" dirty="0" smtClean="0"/>
              <a:t> incorporá-las ao projeto </a:t>
            </a:r>
          </a:p>
          <a:p>
            <a:pPr>
              <a:buFont typeface="Arial" pitchFamily="34" charset="0"/>
              <a:buNone/>
            </a:pPr>
            <a:r>
              <a:rPr lang="pt-BR" b="1" baseline="0" dirty="0" smtClean="0"/>
              <a:t>Concepção</a:t>
            </a:r>
            <a:r>
              <a:rPr lang="pt-BR" baseline="0" dirty="0" smtClean="0"/>
              <a:t> – Concepção de um modelo de atuação alinhado aos objetivos, que subsidie a estimativa dos recursos e a proposta de um Minuta de lei </a:t>
            </a:r>
          </a:p>
          <a:p>
            <a:pPr>
              <a:buFont typeface="Arial" pitchFamily="34" charset="0"/>
              <a:buNone/>
            </a:pPr>
            <a:r>
              <a:rPr lang="pt-BR" b="1" baseline="0" dirty="0" smtClean="0"/>
              <a:t>Aprovação</a:t>
            </a:r>
            <a:r>
              <a:rPr lang="pt-BR" baseline="0" dirty="0" smtClean="0"/>
              <a:t> – processo de discussão e aprovação no executivo e legislativo</a:t>
            </a:r>
          </a:p>
          <a:p>
            <a:pPr>
              <a:buFont typeface="Arial" pitchFamily="34" charset="0"/>
              <a:buNone/>
            </a:pPr>
            <a:r>
              <a:rPr lang="pt-BR" b="1" baseline="0" dirty="0" smtClean="0"/>
              <a:t>Implantação</a:t>
            </a:r>
            <a:r>
              <a:rPr lang="pt-BR" baseline="0" dirty="0" smtClean="0"/>
              <a:t> – Elaboração e execução de um plano operacional de implantação, abrangendo todos os aspectos necessários ao funcionamento da Ouvidoria, definindo-se prazos, recursos e responsáveis.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Elaboração do diagnóstico</a:t>
            </a:r>
            <a:r>
              <a:rPr lang="pt-BR" baseline="0" dirty="0" smtClean="0"/>
              <a:t> do funcionamento da Ouvidoria e identificação de melhores práticas em Ouvidoria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98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8E52-BAC2-4CD6-9735-B9047F851351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D72B-B2C6-41D8-AA45-77B0DF5D72C0}" type="datetimeFigureOut">
              <a:rPr lang="pt-BR"/>
              <a:pPr>
                <a:defRPr/>
              </a:pPr>
              <a:t>17/8/2011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EB23-CA8A-40A1-8E37-4D1F6F49E2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1143000"/>
          </a:xfrm>
        </p:spPr>
        <p:txBody>
          <a:bodyPr/>
          <a:lstStyle>
            <a:lvl1pPr algn="r">
              <a:defRPr lang="pt-BR" sz="18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3E1A-6A37-4ECF-AD58-7E2C64D96852}" type="datetimeFigureOut">
              <a:rPr lang="pt-BR"/>
              <a:pPr>
                <a:defRPr/>
              </a:pPr>
              <a:t>17/8/2011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203E-2E99-402D-A65C-5E4C113BA3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3544-EE30-4510-84C4-A3742E286491}" type="datetimeFigureOut">
              <a:rPr lang="pt-BR"/>
              <a:pPr>
                <a:defRPr/>
              </a:pPr>
              <a:t>17/8/2011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3828-93ED-4F88-9FF2-7245147A12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6380" y="428604"/>
            <a:ext cx="3400420" cy="989034"/>
          </a:xfrm>
        </p:spPr>
        <p:txBody>
          <a:bodyPr>
            <a:noAutofit/>
          </a:bodyPr>
          <a:lstStyle>
            <a:lvl1pPr algn="r">
              <a:defRPr sz="18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02D5-6CA1-4BEE-AF18-47A118860CB5}" type="datetimeFigureOut">
              <a:rPr lang="pt-BR"/>
              <a:pPr>
                <a:defRPr/>
              </a:pPr>
              <a:t>17/8/2011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7447-E095-4FF3-A766-C0F1F72D4E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EF51-F1B3-4E78-A056-2B96F606D12B}" type="datetimeFigureOut">
              <a:rPr lang="pt-BR"/>
              <a:pPr>
                <a:defRPr/>
              </a:pPr>
              <a:t>17/8/2011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E82F-12FA-4E65-AED8-7A7FB60C6B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1143000"/>
          </a:xfrm>
        </p:spPr>
        <p:txBody>
          <a:bodyPr/>
          <a:lstStyle>
            <a:lvl1pPr algn="r">
              <a:defRPr lang="pt-BR" sz="18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313E-C5A3-458E-BE40-ADE00A696D43}" type="datetimeFigureOut">
              <a:rPr lang="pt-BR"/>
              <a:pPr>
                <a:defRPr/>
              </a:pPr>
              <a:t>17/8/2011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02A2-FD23-46DD-9419-742CBD4C80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1143000"/>
          </a:xfrm>
        </p:spPr>
        <p:txBody>
          <a:bodyPr/>
          <a:lstStyle>
            <a:lvl1pPr algn="r">
              <a:defRPr lang="pt-BR" sz="18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54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3352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54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352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1344-B49A-4211-AA62-B69FD9131467}" type="datetimeFigureOut">
              <a:rPr lang="pt-BR"/>
              <a:pPr>
                <a:defRPr/>
              </a:pPr>
              <a:t>17/8/2011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B91B-0278-4320-80E3-8C7EE4A097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1143000"/>
          </a:xfrm>
        </p:spPr>
        <p:txBody>
          <a:bodyPr/>
          <a:lstStyle>
            <a:lvl1pPr algn="r">
              <a:defRPr lang="pt-BR" sz="18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D283-AAD6-46A7-A12D-CB9903150C24}" type="datetimeFigureOut">
              <a:rPr lang="pt-BR"/>
              <a:pPr>
                <a:defRPr/>
              </a:pPr>
              <a:t>17/8/2011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EA8E-B428-4BA4-87C3-EE17E71FF7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A606-02B5-466C-8F4B-6BF947548203}" type="datetimeFigureOut">
              <a:rPr lang="pt-BR"/>
              <a:pPr>
                <a:defRPr/>
              </a:pPr>
              <a:t>17/8/2011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30EF-5105-428C-8B5B-2EB87041B5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571612"/>
            <a:ext cx="5111750" cy="47149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57836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31CE-A415-4FE9-8895-A9224ECEB0DC}" type="datetimeFigureOut">
              <a:rPr lang="pt-BR"/>
              <a:pPr>
                <a:defRPr/>
              </a:pPr>
              <a:t>17/8/2011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19173-1D26-4C6D-9385-E77E9C5503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9723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584351"/>
            <a:ext cx="5486400" cy="3344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5390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44E1-3B5A-4E5F-B634-53899A0BA56E}" type="datetimeFigureOut">
              <a:rPr lang="pt-BR"/>
              <a:pPr>
                <a:defRPr/>
              </a:pPr>
              <a:t>17/8/2011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D03D-EF6A-480D-96B3-A2E01C9CA6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C2C4E2-9C94-4AF6-ADAC-26E711BC2E6D}" type="datetimeFigureOut">
              <a:rPr lang="pt-BR"/>
              <a:pPr>
                <a:defRPr/>
              </a:pPr>
              <a:t>17/8/2011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AD452C-ED42-4325-BD6B-C13A13DE5C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Arredondar Retângulo em um Canto Único 6"/>
          <p:cNvSpPr/>
          <p:nvPr userDrawn="1"/>
        </p:nvSpPr>
        <p:spPr>
          <a:xfrm>
            <a:off x="142875" y="161925"/>
            <a:ext cx="8858250" cy="1285875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Único 7"/>
          <p:cNvSpPr/>
          <p:nvPr userDrawn="1"/>
        </p:nvSpPr>
        <p:spPr>
          <a:xfrm rot="10800000">
            <a:off x="142875" y="1536700"/>
            <a:ext cx="8858250" cy="5143500"/>
          </a:xfrm>
          <a:prstGeom prst="round1Rect">
            <a:avLst/>
          </a:prstGeom>
          <a:gradFill flip="none" rotWithShape="1">
            <a:gsLst>
              <a:gs pos="0">
                <a:schemeClr val="accent1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142875" y="1482725"/>
            <a:ext cx="8858250" cy="0"/>
          </a:xfrm>
          <a:prstGeom prst="line">
            <a:avLst/>
          </a:prstGeom>
          <a:ln w="25400">
            <a:solidFill>
              <a:srgbClr val="3D7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4" descr="brasa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0350" y="422275"/>
            <a:ext cx="739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 userDrawn="1"/>
        </p:nvSpPr>
        <p:spPr>
          <a:xfrm>
            <a:off x="1000125" y="543186"/>
            <a:ext cx="41433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latin typeface="+mn-lt"/>
                <a:cs typeface="+mn-cs"/>
              </a:rPr>
              <a:t>Governo do Estado do Espírito Santo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latin typeface="+mn-lt"/>
                <a:cs typeface="+mn-cs"/>
              </a:rPr>
              <a:t>Secretaria de Estado de Controle </a:t>
            </a:r>
            <a:r>
              <a:rPr lang="pt-BR" sz="1500" b="1" dirty="0" smtClean="0">
                <a:latin typeface="+mn-lt"/>
                <a:cs typeface="+mn-cs"/>
              </a:rPr>
              <a:t>e Transparência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4.png"/><Relationship Id="rId9" Type="http://schemas.microsoft.com/office/2007/relationships/diagramDrawing" Target="../diagrams/drawin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4.png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4.png"/><Relationship Id="rId9" Type="http://schemas.microsoft.com/office/2007/relationships/diagramDrawing" Target="../diagrams/drawing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4.png"/><Relationship Id="rId9" Type="http://schemas.microsoft.com/office/2007/relationships/diagramDrawing" Target="../diagrams/drawing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4.png"/><Relationship Id="rId9" Type="http://schemas.microsoft.com/office/2007/relationships/diagramDrawing" Target="../diagrams/drawing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4.png"/><Relationship Id="rId9" Type="http://schemas.microsoft.com/office/2007/relationships/diagramDrawing" Target="../diagrams/drawin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X:\Sandra\cartilha\Página 01_Capa-Cartilha N O_2ª opç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51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9552" y="3717032"/>
            <a:ext cx="7920880" cy="237626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>
              <a:buNone/>
            </a:pPr>
            <a:r>
              <a:rPr lang="pt-BR" sz="2400" dirty="0" smtClean="0"/>
              <a:t>	</a:t>
            </a:r>
            <a:r>
              <a:rPr lang="pt-BR" sz="2400" b="1" dirty="0" smtClean="0"/>
              <a:t>OUVIDORIA: </a:t>
            </a:r>
          </a:p>
          <a:p>
            <a:pPr marL="457200" indent="-457200" algn="just">
              <a:buNone/>
            </a:pPr>
            <a:r>
              <a:rPr lang="pt-BR" sz="2400" dirty="0" smtClean="0"/>
              <a:t>	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função que tem por finalidade fomentar o controle social e a participação popular, por meio do recebimento, registro e tratamento de denúncias e manifestações do cidadão sobre os serviços prestados à sociedade e a adequada aplicação de recursos públicos</a:t>
            </a:r>
          </a:p>
          <a:p>
            <a:pPr marL="457200" indent="-457200" algn="just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 algn="just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</a:p>
          <a:p>
            <a:pPr marL="457200" lvl="0" indent="-457200" algn="just"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220072" y="4766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28184" y="47667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bg1"/>
                </a:solidFill>
                <a:latin typeface="+mn-lt"/>
              </a:rPr>
              <a:t>ASPECTO LEGAL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m 8" descr="logo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tângulo 14"/>
          <p:cNvSpPr/>
          <p:nvPr/>
        </p:nvSpPr>
        <p:spPr>
          <a:xfrm>
            <a:off x="5076056" y="620688"/>
            <a:ext cx="3779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LEIS EM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TRAMITAÇÃO - SCI 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51520" y="1628800"/>
            <a:ext cx="8568952" cy="15696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Projeto de Lei da Qualidade Fiscal – PLQF:</a:t>
            </a:r>
            <a:r>
              <a:rPr lang="pt-BR" b="1" dirty="0" smtClean="0"/>
              <a:t> 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“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No cumprimento das finalidades institucionais de que trata este artigo, o sistema de controle interno abrangerá as seguintes funções específicas: </a:t>
            </a:r>
            <a:r>
              <a:rPr lang="pt-BR" sz="2000" i="1" u="sng" dirty="0" smtClean="0">
                <a:latin typeface="Arial" pitchFamily="34" charset="0"/>
                <a:cs typeface="Arial" pitchFamily="34" charset="0"/>
              </a:rPr>
              <a:t>Ouvidoria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, Controladoria, Auditoria e Correição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”.</a:t>
            </a:r>
            <a:endParaRPr lang="pt-B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eta para cima e para baixo 21"/>
          <p:cNvSpPr/>
          <p:nvPr/>
        </p:nvSpPr>
        <p:spPr>
          <a:xfrm>
            <a:off x="4211960" y="3140968"/>
            <a:ext cx="4126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8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1800200"/>
          </a:xfrm>
        </p:spPr>
        <p:txBody>
          <a:bodyPr/>
          <a:lstStyle/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</a:p>
          <a:p>
            <a:pPr marL="457200" lvl="0" indent="-457200"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8" descr="logo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3635896" y="584394"/>
            <a:ext cx="5220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CONTEXTO DO CANAL OUVIDORIA/ES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003991519"/>
              </p:ext>
            </p:extLst>
          </p:nvPr>
        </p:nvGraphicFramePr>
        <p:xfrm>
          <a:off x="773444" y="1211403"/>
          <a:ext cx="5724903" cy="471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7295737" y="3774951"/>
            <a:ext cx="1773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REDUZIDA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PARTICIPAÇÃO DO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CIDADÃO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para baixo 13"/>
          <p:cNvSpPr/>
          <p:nvPr/>
        </p:nvSpPr>
        <p:spPr>
          <a:xfrm rot="16200000">
            <a:off x="5384279" y="3794407"/>
            <a:ext cx="2592288" cy="792088"/>
          </a:xfrm>
          <a:prstGeom prst="downArrow">
            <a:avLst>
              <a:gd name="adj1" fmla="val 50000"/>
              <a:gd name="adj2" fmla="val 5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5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186852-2802-405C-A099-561188F1F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B95097F-1CD9-4970-BFDC-3DF035D1E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4017475-057E-4661-94FF-F005F543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818F656-A449-4DFC-97F0-42FDE6B0A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B6E62B4-E590-4C1C-BA7A-19FB13BB3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44C0E6-DD74-4963-BB94-6B811987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215350-8989-4671-AC4D-F7C161DB6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1800200"/>
          </a:xfrm>
        </p:spPr>
        <p:txBody>
          <a:bodyPr/>
          <a:lstStyle/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</a:p>
          <a:p>
            <a:pPr marL="457200" lvl="0" indent="-457200"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8" descr="logo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3635896" y="584394"/>
            <a:ext cx="5220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JUSTIFICATIVA DO PROJETO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63988665"/>
              </p:ext>
            </p:extLst>
          </p:nvPr>
        </p:nvGraphicFramePr>
        <p:xfrm>
          <a:off x="827584" y="1556792"/>
          <a:ext cx="6815589" cy="502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14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A26CCC-5BD3-4EF8-BB3A-04F76B564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57F307-4B3C-4C59-8173-7347F3E81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7FDB73-E18A-44B0-A668-C07861C9B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72B42-0DCD-4A28-A570-30F35F07B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5FC4E7-A690-47C2-A58D-A130BA261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4BC185-806B-4C5B-9957-A35FF7DB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909A9A-9F8F-4DF4-B779-3715BC3F5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AA0319-E240-4FFE-A9C2-5290DC23E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FBEB47-3BB6-403E-9B84-B67AE30F0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1800200"/>
          </a:xfrm>
        </p:spPr>
        <p:txBody>
          <a:bodyPr/>
          <a:lstStyle/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</a:p>
          <a:p>
            <a:pPr marL="457200" lvl="0" indent="-457200"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8" descr="logo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4355976" y="538227"/>
            <a:ext cx="449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ESTRUTURA DO PROJETO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816038473"/>
              </p:ext>
            </p:extLst>
          </p:nvPr>
        </p:nvGraphicFramePr>
        <p:xfrm>
          <a:off x="467544" y="1700808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1052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9A68577-3059-461B-A298-1703001C9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BE28D06-D3AF-44B6-B6DC-72E340A7D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64A602C-5F04-44C8-922C-71C2F470D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E07A0D1-33B6-4A9A-A9FB-F2BF5899B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288B3AC-0365-49F5-AFA4-89A0B0EC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9E4A824-F858-4A62-AE87-505BCD2B8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EDED142-D012-440A-A9F6-A8C48C5C0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6A50AA5-CF36-4ED1-AA10-DEB646C15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8AAD145-077E-42AF-851E-251E8438F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004C153-DBCA-405A-A50B-5EB17F26A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1FF038-2052-4E47-B65A-C9BEC474B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734FFD4-056D-4471-81E2-C3C03E46F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05797DB-491F-4A7B-9FA9-EC8D265E6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155255-2277-43E2-BD39-63B4FE6A5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C175317-8F25-4B03-AC29-7C7EA79E1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A1E4751-0B92-4E8C-A772-D3FEE81C5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DA28543-16A2-4BBE-B9B1-DBC86DDE7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1800200"/>
          </a:xfrm>
        </p:spPr>
        <p:txBody>
          <a:bodyPr/>
          <a:lstStyle/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</a:p>
          <a:p>
            <a:pPr marL="457200" lvl="0" indent="-457200"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8" descr="logo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3635896" y="548220"/>
            <a:ext cx="5220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LEVANTAMENTO DE INFORMAÇÕES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301909204"/>
              </p:ext>
            </p:extLst>
          </p:nvPr>
        </p:nvGraphicFramePr>
        <p:xfrm>
          <a:off x="1115616" y="2132856"/>
          <a:ext cx="568863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Seta para baixo 12"/>
          <p:cNvSpPr/>
          <p:nvPr/>
        </p:nvSpPr>
        <p:spPr>
          <a:xfrm rot="16200000">
            <a:off x="5634968" y="3780540"/>
            <a:ext cx="2592288" cy="792088"/>
          </a:xfrm>
          <a:prstGeom prst="downArrow">
            <a:avLst>
              <a:gd name="adj1" fmla="val 50000"/>
              <a:gd name="adj2" fmla="val 5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303444" y="3761084"/>
            <a:ext cx="1828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SELEÇÃO DE BOAS PRÁTICAS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4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186852-2802-405C-A099-561188F1F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818F656-A449-4DFC-97F0-42FDE6B0A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B6E62B4-E590-4C1C-BA7A-19FB13BB3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86B97E6-7F63-48EF-AABA-0C25FF517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186E1-33F3-41AE-86E5-34C707BE9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44C0E6-DD74-4963-BB94-6B811987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215350-8989-4671-AC4D-F7C161DB6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AB7670-416A-4ABE-AB65-AD69307F0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C3174F7-D7C1-46BA-9ABB-CF610AC23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9553" y="3212976"/>
            <a:ext cx="8229600" cy="1800200"/>
          </a:xfrm>
        </p:spPr>
        <p:txBody>
          <a:bodyPr/>
          <a:lstStyle/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</a:p>
          <a:p>
            <a:pPr marL="457200" lvl="0" indent="-457200"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Retângulo 21"/>
          <p:cNvSpPr/>
          <p:nvPr/>
        </p:nvSpPr>
        <p:spPr>
          <a:xfrm>
            <a:off x="4355976" y="489450"/>
            <a:ext cx="449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OBJETIVOS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91881" y="1700808"/>
            <a:ext cx="2520280" cy="1296144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Projeto:</a:t>
            </a:r>
          </a:p>
          <a:p>
            <a:pPr algn="ctr"/>
            <a:r>
              <a:rPr lang="pt-BR" sz="1600" b="1" dirty="0"/>
              <a:t>Implantar a </a:t>
            </a:r>
            <a:r>
              <a:rPr lang="pt-BR" sz="1600" b="1" dirty="0" smtClean="0"/>
              <a:t>nova </a:t>
            </a:r>
            <a:r>
              <a:rPr lang="pt-BR" sz="1600" b="1" dirty="0"/>
              <a:t>a Ouvidoria Geral do </a:t>
            </a:r>
            <a:r>
              <a:rPr lang="pt-BR" sz="1600" b="1" dirty="0" smtClean="0"/>
              <a:t>Estado Integrada ao Portal da Transparência</a:t>
            </a:r>
            <a:endParaRPr lang="pt-BR" sz="1600" b="1" dirty="0"/>
          </a:p>
        </p:txBody>
      </p:sp>
      <p:sp>
        <p:nvSpPr>
          <p:cNvPr id="13" name="Retângulo 12"/>
          <p:cNvSpPr/>
          <p:nvPr/>
        </p:nvSpPr>
        <p:spPr>
          <a:xfrm>
            <a:off x="3491881" y="3140968"/>
            <a:ext cx="2520280" cy="1008112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Objetivo Principal:</a:t>
            </a:r>
          </a:p>
          <a:p>
            <a:pPr algn="ctr"/>
            <a:r>
              <a:rPr lang="pt-BR" sz="1600" b="1" dirty="0"/>
              <a:t> </a:t>
            </a:r>
            <a:r>
              <a:rPr lang="pt-BR" sz="1600" b="1" dirty="0" smtClean="0"/>
              <a:t>Ampliar </a:t>
            </a:r>
            <a:r>
              <a:rPr lang="pt-BR" sz="1600" b="1" dirty="0"/>
              <a:t>a participação social  na gestão pública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699793" y="4617132"/>
            <a:ext cx="1944216" cy="104411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Articular as ações de Ouvidoria </a:t>
            </a:r>
            <a:r>
              <a:rPr lang="pt-BR" sz="1600" b="1" dirty="0"/>
              <a:t>e</a:t>
            </a:r>
            <a:r>
              <a:rPr lang="pt-BR" sz="1600" b="1" dirty="0" smtClean="0"/>
              <a:t> Controle Interno</a:t>
            </a:r>
            <a:endParaRPr lang="pt-BR" sz="1600" b="1" dirty="0"/>
          </a:p>
        </p:txBody>
      </p:sp>
      <p:sp>
        <p:nvSpPr>
          <p:cNvPr id="15" name="Retângulo 14"/>
          <p:cNvSpPr/>
          <p:nvPr/>
        </p:nvSpPr>
        <p:spPr>
          <a:xfrm>
            <a:off x="4716017" y="4617132"/>
            <a:ext cx="1944216" cy="104411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Produzir e circular Informações Estratégicas</a:t>
            </a:r>
            <a:endParaRPr lang="pt-BR" sz="1600" b="1" dirty="0"/>
          </a:p>
        </p:txBody>
      </p:sp>
      <p:sp>
        <p:nvSpPr>
          <p:cNvPr id="16" name="Retângulo 15"/>
          <p:cNvSpPr/>
          <p:nvPr/>
        </p:nvSpPr>
        <p:spPr>
          <a:xfrm>
            <a:off x="574358" y="4617132"/>
            <a:ext cx="2016224" cy="104411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BR" sz="1600" b="1" dirty="0" smtClean="0"/>
              <a:t>Disponibilizar canal eficaz </a:t>
            </a:r>
            <a:r>
              <a:rPr lang="pt-BR" sz="1600" b="1" dirty="0"/>
              <a:t>de </a:t>
            </a:r>
            <a:r>
              <a:rPr lang="pt-BR" sz="1600" b="1" dirty="0" smtClean="0"/>
              <a:t>comunicação entre o </a:t>
            </a:r>
            <a:r>
              <a:rPr lang="pt-BR" sz="1600" b="1" dirty="0"/>
              <a:t>cidadão e </a:t>
            </a:r>
            <a:r>
              <a:rPr lang="pt-BR" sz="1600" b="1" dirty="0" smtClean="0"/>
              <a:t>governo</a:t>
            </a:r>
            <a:endParaRPr lang="pt-BR" sz="1600" b="1" dirty="0"/>
          </a:p>
        </p:txBody>
      </p:sp>
      <p:sp>
        <p:nvSpPr>
          <p:cNvPr id="17" name="Retângulo 16"/>
          <p:cNvSpPr/>
          <p:nvPr/>
        </p:nvSpPr>
        <p:spPr>
          <a:xfrm>
            <a:off x="6732241" y="4617132"/>
            <a:ext cx="1944216" cy="104411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BR" sz="1600" b="1" dirty="0" smtClean="0"/>
              <a:t>Integrar os canais de </a:t>
            </a:r>
            <a:r>
              <a:rPr lang="pt-BR" sz="1600" b="1" dirty="0"/>
              <a:t>transparência </a:t>
            </a:r>
            <a:r>
              <a:rPr lang="pt-BR" sz="1600" b="1" dirty="0" smtClean="0"/>
              <a:t>e </a:t>
            </a:r>
            <a:r>
              <a:rPr lang="pt-BR" sz="1600" b="1" dirty="0"/>
              <a:t>participação social</a:t>
            </a:r>
          </a:p>
        </p:txBody>
      </p:sp>
      <p:cxnSp>
        <p:nvCxnSpPr>
          <p:cNvPr id="18" name="Conector reto 17"/>
          <p:cNvCxnSpPr>
            <a:stCxn id="12" idx="2"/>
            <a:endCxn id="13" idx="0"/>
          </p:cNvCxnSpPr>
          <p:nvPr/>
        </p:nvCxnSpPr>
        <p:spPr>
          <a:xfrm>
            <a:off x="4752021" y="2996952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>
            <a:stCxn id="13" idx="2"/>
            <a:endCxn id="14" idx="0"/>
          </p:cNvCxnSpPr>
          <p:nvPr/>
        </p:nvCxnSpPr>
        <p:spPr>
          <a:xfrm rot="5400000">
            <a:off x="3977935" y="3843046"/>
            <a:ext cx="468052" cy="1080120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3" idx="2"/>
            <a:endCxn id="15" idx="0"/>
          </p:cNvCxnSpPr>
          <p:nvPr/>
        </p:nvCxnSpPr>
        <p:spPr>
          <a:xfrm rot="16200000" flipH="1">
            <a:off x="4986047" y="3915054"/>
            <a:ext cx="468052" cy="936104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3" idx="2"/>
            <a:endCxn id="17" idx="0"/>
          </p:cNvCxnSpPr>
          <p:nvPr/>
        </p:nvCxnSpPr>
        <p:spPr>
          <a:xfrm rot="16200000" flipH="1">
            <a:off x="5994159" y="2906942"/>
            <a:ext cx="468052" cy="2952328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do 23"/>
          <p:cNvCxnSpPr>
            <a:stCxn id="13" idx="2"/>
            <a:endCxn id="16" idx="0"/>
          </p:cNvCxnSpPr>
          <p:nvPr/>
        </p:nvCxnSpPr>
        <p:spPr>
          <a:xfrm rot="5400000">
            <a:off x="2933220" y="2798331"/>
            <a:ext cx="468052" cy="3169551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59088" y="3964284"/>
            <a:ext cx="8229600" cy="1800200"/>
          </a:xfrm>
        </p:spPr>
        <p:txBody>
          <a:bodyPr/>
          <a:lstStyle/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</a:p>
          <a:p>
            <a:pPr marL="457200" lvl="0" indent="-457200"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Retângulo 21"/>
          <p:cNvSpPr/>
          <p:nvPr/>
        </p:nvSpPr>
        <p:spPr>
          <a:xfrm>
            <a:off x="4954943" y="476672"/>
            <a:ext cx="3923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Modelo de Atuação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971600" y="5517306"/>
            <a:ext cx="1656184" cy="864022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Articulação com o Controle Interno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4602228" y="5517306"/>
            <a:ext cx="1656184" cy="864022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Rede de Ouvidorias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6423104" y="5517306"/>
            <a:ext cx="1656184" cy="864022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Integração com o Portal da Transparência</a:t>
            </a:r>
          </a:p>
        </p:txBody>
      </p:sp>
      <p:sp>
        <p:nvSpPr>
          <p:cNvPr id="2" name="Seta para cima 1"/>
          <p:cNvSpPr/>
          <p:nvPr/>
        </p:nvSpPr>
        <p:spPr>
          <a:xfrm>
            <a:off x="2411760" y="5157192"/>
            <a:ext cx="4380937" cy="288106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FCS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771800" y="5517306"/>
            <a:ext cx="1656184" cy="864022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Padrões de Trabalho</a:t>
            </a:r>
          </a:p>
        </p:txBody>
      </p:sp>
      <p:pic>
        <p:nvPicPr>
          <p:cNvPr id="20" name="Picture 2"/>
          <p:cNvPicPr/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051720" y="1700808"/>
            <a:ext cx="5011832" cy="326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tângulo 37"/>
          <p:cNvSpPr/>
          <p:nvPr/>
        </p:nvSpPr>
        <p:spPr>
          <a:xfrm>
            <a:off x="7164288" y="2852936"/>
            <a:ext cx="1800200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OUVIDORIA: </a:t>
            </a:r>
          </a:p>
          <a:p>
            <a:pPr algn="ctr"/>
            <a:r>
              <a:rPr lang="pt-BR" sz="1600" b="1" dirty="0" smtClean="0"/>
              <a:t>CANAL DE COMUNICAÇÃO</a:t>
            </a:r>
            <a:endParaRPr lang="pt-BR" sz="1600" dirty="0"/>
          </a:p>
        </p:txBody>
      </p:sp>
      <p:sp>
        <p:nvSpPr>
          <p:cNvPr id="40" name="Retângulo 39"/>
          <p:cNvSpPr/>
          <p:nvPr/>
        </p:nvSpPr>
        <p:spPr>
          <a:xfrm>
            <a:off x="179512" y="2852936"/>
            <a:ext cx="1800200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OUVIDORIA: MECANISMO DE APOIO GERENCIAL</a:t>
            </a:r>
          </a:p>
        </p:txBody>
      </p:sp>
    </p:spTree>
    <p:extLst>
      <p:ext uri="{BB962C8B-B14F-4D97-AF65-F5344CB8AC3E}">
        <p14:creationId xmlns:p14="http://schemas.microsoft.com/office/powerpoint/2010/main" val="1473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2" grpId="0" animBg="1"/>
      <p:bldP spid="34" grpId="0" animBg="1"/>
      <p:bldP spid="38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Retângulo 21"/>
          <p:cNvSpPr/>
          <p:nvPr/>
        </p:nvSpPr>
        <p:spPr>
          <a:xfrm>
            <a:off x="4932040" y="522838"/>
            <a:ext cx="3923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INTEGRAÇÃO OUVIDORIA E PORTAL DA TRANSPARÊNCIA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917451" y="3113271"/>
            <a:ext cx="2448272" cy="20162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 smtClean="0"/>
              <a:t>Campanhas conjuntas de sensibilização e mobilização </a:t>
            </a:r>
            <a:endParaRPr lang="pt-BR" sz="1900" dirty="0"/>
          </a:p>
        </p:txBody>
      </p:sp>
      <p:sp>
        <p:nvSpPr>
          <p:cNvPr id="15" name="Elipse 14"/>
          <p:cNvSpPr/>
          <p:nvPr/>
        </p:nvSpPr>
        <p:spPr>
          <a:xfrm>
            <a:off x="2800022" y="2276872"/>
            <a:ext cx="2844316" cy="23489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Criação da Página de Transparência da Ouvidoria no  Portal</a:t>
            </a:r>
            <a:endParaRPr lang="pt-BR" sz="2000" dirty="0"/>
          </a:p>
        </p:txBody>
      </p:sp>
      <p:sp>
        <p:nvSpPr>
          <p:cNvPr id="16" name="Elipse 15"/>
          <p:cNvSpPr/>
          <p:nvPr/>
        </p:nvSpPr>
        <p:spPr>
          <a:xfrm>
            <a:off x="5279262" y="1632377"/>
            <a:ext cx="2988065" cy="2520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Ampliação da Interação com  com o cidadão (</a:t>
            </a:r>
            <a:r>
              <a:rPr lang="pt-BR" sz="2000" i="1" dirty="0" smtClean="0"/>
              <a:t>chat </a:t>
            </a:r>
            <a:r>
              <a:rPr lang="pt-BR" sz="2000" i="1" dirty="0" err="1" smtClean="0"/>
              <a:t>on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line</a:t>
            </a:r>
            <a:r>
              <a:rPr lang="pt-BR" sz="2000" i="1" dirty="0" smtClean="0"/>
              <a:t>, fóruns temáticas</a:t>
            </a:r>
            <a:r>
              <a:rPr lang="pt-BR" sz="2000" dirty="0" smtClean="0"/>
              <a:t>) </a:t>
            </a:r>
            <a:endParaRPr lang="pt-BR" sz="2000" dirty="0"/>
          </a:p>
        </p:txBody>
      </p:sp>
      <p:cxnSp>
        <p:nvCxnSpPr>
          <p:cNvPr id="17" name="Conector reto 16"/>
          <p:cNvCxnSpPr>
            <a:stCxn id="14" idx="4"/>
          </p:cNvCxnSpPr>
          <p:nvPr/>
        </p:nvCxnSpPr>
        <p:spPr>
          <a:xfrm>
            <a:off x="2141587" y="5129495"/>
            <a:ext cx="0" cy="78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15" idx="4"/>
          </p:cNvCxnSpPr>
          <p:nvPr/>
        </p:nvCxnSpPr>
        <p:spPr>
          <a:xfrm flipH="1">
            <a:off x="4204178" y="4625864"/>
            <a:ext cx="18002" cy="1329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16" idx="4"/>
          </p:cNvCxnSpPr>
          <p:nvPr/>
        </p:nvCxnSpPr>
        <p:spPr>
          <a:xfrm flipH="1">
            <a:off x="6773294" y="4152657"/>
            <a:ext cx="1" cy="182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3628114" y="594800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6197228" y="5979282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565523" y="5921583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ta para a direita 3"/>
          <p:cNvSpPr/>
          <p:nvPr/>
        </p:nvSpPr>
        <p:spPr>
          <a:xfrm>
            <a:off x="827584" y="5955604"/>
            <a:ext cx="7859216" cy="713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Fortalecer e Qualificar a Participação do Cidadão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3363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8" descr="logo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4891944" y="584394"/>
            <a:ext cx="3923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ARTICULAÇÃO OUVIDORIA E CONTROLE INTERNO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858919" y="2754454"/>
            <a:ext cx="7498169" cy="2652860"/>
            <a:chOff x="858919" y="2754454"/>
            <a:chExt cx="7498169" cy="2652860"/>
          </a:xfrm>
        </p:grpSpPr>
        <p:sp>
          <p:nvSpPr>
            <p:cNvPr id="3" name="Forma livre 2"/>
            <p:cNvSpPr/>
            <p:nvPr/>
          </p:nvSpPr>
          <p:spPr>
            <a:xfrm>
              <a:off x="4608004" y="3850677"/>
              <a:ext cx="2652860" cy="4604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0206"/>
                  </a:lnTo>
                  <a:lnTo>
                    <a:pt x="2652860" y="230206"/>
                  </a:lnTo>
                  <a:lnTo>
                    <a:pt x="2652860" y="46041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orma livre 4"/>
            <p:cNvSpPr/>
            <p:nvPr/>
          </p:nvSpPr>
          <p:spPr>
            <a:xfrm>
              <a:off x="1955143" y="3850677"/>
              <a:ext cx="2652860" cy="4604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652860" y="0"/>
                  </a:moveTo>
                  <a:lnTo>
                    <a:pt x="2652860" y="230206"/>
                  </a:lnTo>
                  <a:lnTo>
                    <a:pt x="0" y="230206"/>
                  </a:lnTo>
                  <a:lnTo>
                    <a:pt x="0" y="46041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vre 6"/>
            <p:cNvSpPr/>
            <p:nvPr/>
          </p:nvSpPr>
          <p:spPr>
            <a:xfrm>
              <a:off x="3511780" y="2754454"/>
              <a:ext cx="2192447" cy="1096223"/>
            </a:xfrm>
            <a:custGeom>
              <a:avLst/>
              <a:gdLst>
                <a:gd name="connsiteX0" fmla="*/ 0 w 2192447"/>
                <a:gd name="connsiteY0" fmla="*/ 0 h 1096223"/>
                <a:gd name="connsiteX1" fmla="*/ 2192447 w 2192447"/>
                <a:gd name="connsiteY1" fmla="*/ 0 h 1096223"/>
                <a:gd name="connsiteX2" fmla="*/ 2192447 w 2192447"/>
                <a:gd name="connsiteY2" fmla="*/ 1096223 h 1096223"/>
                <a:gd name="connsiteX3" fmla="*/ 0 w 2192447"/>
                <a:gd name="connsiteY3" fmla="*/ 1096223 h 1096223"/>
                <a:gd name="connsiteX4" fmla="*/ 0 w 2192447"/>
                <a:gd name="connsiteY4" fmla="*/ 0 h 109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47" h="1096223">
                  <a:moveTo>
                    <a:pt x="0" y="0"/>
                  </a:moveTo>
                  <a:lnTo>
                    <a:pt x="2192447" y="0"/>
                  </a:lnTo>
                  <a:lnTo>
                    <a:pt x="2192447" y="1096223"/>
                  </a:lnTo>
                  <a:lnTo>
                    <a:pt x="0" y="10962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SECRETARIA DE CONTROLE E TRANSPARÊNCIA</a:t>
              </a:r>
              <a:endParaRPr lang="pt-BR" sz="2000" kern="1200" dirty="0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858919" y="4311091"/>
              <a:ext cx="2192447" cy="1096223"/>
            </a:xfrm>
            <a:custGeom>
              <a:avLst/>
              <a:gdLst>
                <a:gd name="connsiteX0" fmla="*/ 0 w 2192447"/>
                <a:gd name="connsiteY0" fmla="*/ 0 h 1096223"/>
                <a:gd name="connsiteX1" fmla="*/ 2192447 w 2192447"/>
                <a:gd name="connsiteY1" fmla="*/ 0 h 1096223"/>
                <a:gd name="connsiteX2" fmla="*/ 2192447 w 2192447"/>
                <a:gd name="connsiteY2" fmla="*/ 1096223 h 1096223"/>
                <a:gd name="connsiteX3" fmla="*/ 0 w 2192447"/>
                <a:gd name="connsiteY3" fmla="*/ 1096223 h 1096223"/>
                <a:gd name="connsiteX4" fmla="*/ 0 w 2192447"/>
                <a:gd name="connsiteY4" fmla="*/ 0 h 109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47" h="1096223">
                  <a:moveTo>
                    <a:pt x="0" y="0"/>
                  </a:moveTo>
                  <a:lnTo>
                    <a:pt x="2192447" y="0"/>
                  </a:lnTo>
                  <a:lnTo>
                    <a:pt x="2192447" y="1096223"/>
                  </a:lnTo>
                  <a:lnTo>
                    <a:pt x="0" y="10962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SUBSECRETARIA DE CONTROLE</a:t>
              </a:r>
              <a:endParaRPr lang="pt-BR" sz="2000" kern="1200" dirty="0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6164641" y="4311091"/>
              <a:ext cx="2192447" cy="1096223"/>
            </a:xfrm>
            <a:custGeom>
              <a:avLst/>
              <a:gdLst>
                <a:gd name="connsiteX0" fmla="*/ 0 w 2192447"/>
                <a:gd name="connsiteY0" fmla="*/ 0 h 1096223"/>
                <a:gd name="connsiteX1" fmla="*/ 2192447 w 2192447"/>
                <a:gd name="connsiteY1" fmla="*/ 0 h 1096223"/>
                <a:gd name="connsiteX2" fmla="*/ 2192447 w 2192447"/>
                <a:gd name="connsiteY2" fmla="*/ 1096223 h 1096223"/>
                <a:gd name="connsiteX3" fmla="*/ 0 w 2192447"/>
                <a:gd name="connsiteY3" fmla="*/ 1096223 h 1096223"/>
                <a:gd name="connsiteX4" fmla="*/ 0 w 2192447"/>
                <a:gd name="connsiteY4" fmla="*/ 0 h 109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47" h="1096223">
                  <a:moveTo>
                    <a:pt x="0" y="0"/>
                  </a:moveTo>
                  <a:lnTo>
                    <a:pt x="2192447" y="0"/>
                  </a:lnTo>
                  <a:lnTo>
                    <a:pt x="2192447" y="1096223"/>
                  </a:lnTo>
                  <a:lnTo>
                    <a:pt x="0" y="10962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smtClean="0"/>
                <a:t>SUBSECRETARIA DE TRANSPARÊNCIA</a:t>
              </a:r>
              <a:endParaRPr lang="pt-BR" sz="2000" kern="1200" dirty="0"/>
            </a:p>
          </p:txBody>
        </p:sp>
      </p:grpSp>
      <p:sp>
        <p:nvSpPr>
          <p:cNvPr id="19" name="Forma livre 18"/>
          <p:cNvSpPr/>
          <p:nvPr/>
        </p:nvSpPr>
        <p:spPr>
          <a:xfrm>
            <a:off x="3511780" y="4311091"/>
            <a:ext cx="2192447" cy="1096223"/>
          </a:xfrm>
          <a:custGeom>
            <a:avLst/>
            <a:gdLst>
              <a:gd name="connsiteX0" fmla="*/ 0 w 2192447"/>
              <a:gd name="connsiteY0" fmla="*/ 0 h 1096223"/>
              <a:gd name="connsiteX1" fmla="*/ 2192447 w 2192447"/>
              <a:gd name="connsiteY1" fmla="*/ 0 h 1096223"/>
              <a:gd name="connsiteX2" fmla="*/ 2192447 w 2192447"/>
              <a:gd name="connsiteY2" fmla="*/ 1096223 h 1096223"/>
              <a:gd name="connsiteX3" fmla="*/ 0 w 2192447"/>
              <a:gd name="connsiteY3" fmla="*/ 1096223 h 1096223"/>
              <a:gd name="connsiteX4" fmla="*/ 0 w 2192447"/>
              <a:gd name="connsiteY4" fmla="*/ 0 h 109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47" h="1096223">
                <a:moveTo>
                  <a:pt x="0" y="0"/>
                </a:moveTo>
                <a:lnTo>
                  <a:pt x="2192447" y="0"/>
                </a:lnTo>
                <a:lnTo>
                  <a:pt x="2192447" y="1096223"/>
                </a:lnTo>
                <a:lnTo>
                  <a:pt x="0" y="10962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 smtClean="0"/>
              <a:t>OUVIDORIA GERAL DO ESTADO</a:t>
            </a:r>
            <a:endParaRPr lang="pt-BR" sz="2000" kern="1200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4608003" y="3850677"/>
            <a:ext cx="1" cy="46041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 para a esquerda e para a direita 22"/>
          <p:cNvSpPr/>
          <p:nvPr/>
        </p:nvSpPr>
        <p:spPr>
          <a:xfrm>
            <a:off x="3068018" y="4795161"/>
            <a:ext cx="432048" cy="288032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esquerda e para a direita 23"/>
          <p:cNvSpPr/>
          <p:nvPr/>
        </p:nvSpPr>
        <p:spPr>
          <a:xfrm>
            <a:off x="5691748" y="4795161"/>
            <a:ext cx="432048" cy="288032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8" descr="logo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4953633" y="538227"/>
            <a:ext cx="3923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REDE DE OUVIDORIAS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597178"/>
              </p:ext>
            </p:extLst>
          </p:nvPr>
        </p:nvGraphicFramePr>
        <p:xfrm>
          <a:off x="1619672" y="1600200"/>
          <a:ext cx="5688632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AutoShape 2"/>
          <p:cNvSpPr>
            <a:spLocks noChangeArrowheads="1"/>
          </p:cNvSpPr>
          <p:nvPr/>
        </p:nvSpPr>
        <p:spPr bwMode="auto">
          <a:xfrm rot="5400000">
            <a:off x="4267126" y="2881438"/>
            <a:ext cx="360041" cy="360040"/>
          </a:xfrm>
          <a:prstGeom prst="leftRightArrow">
            <a:avLst>
              <a:gd name="adj1" fmla="val 50000"/>
              <a:gd name="adj2" fmla="val 21471"/>
            </a:avLst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2066007">
            <a:off x="5140438" y="4505610"/>
            <a:ext cx="346075" cy="334962"/>
          </a:xfrm>
          <a:prstGeom prst="leftRightArrow">
            <a:avLst>
              <a:gd name="adj1" fmla="val 50000"/>
              <a:gd name="adj2" fmla="val 20664"/>
            </a:avLst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-1822204">
            <a:off x="3487023" y="4500298"/>
            <a:ext cx="347663" cy="360000"/>
          </a:xfrm>
          <a:prstGeom prst="leftRightArrow">
            <a:avLst>
              <a:gd name="adj1" fmla="val 50000"/>
              <a:gd name="adj2" fmla="val 20372"/>
            </a:avLst>
          </a:prstGeom>
          <a:solidFill>
            <a:srgbClr val="C4BC9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907704" y="6237312"/>
            <a:ext cx="507888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SISTEMA INFORMATIZADO DE OUVIDORIA</a:t>
            </a:r>
            <a:endParaRPr lang="pt-BR" b="1" dirty="0"/>
          </a:p>
        </p:txBody>
      </p:sp>
      <p:sp>
        <p:nvSpPr>
          <p:cNvPr id="13" name="Seta para cima 12"/>
          <p:cNvSpPr/>
          <p:nvPr/>
        </p:nvSpPr>
        <p:spPr>
          <a:xfrm>
            <a:off x="3491880" y="6021288"/>
            <a:ext cx="1872208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4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4" grpId="0" animBg="1"/>
      <p:bldP spid="5" grpId="0" animBg="1"/>
      <p:bldP spid="7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152128"/>
          </a:xfrm>
        </p:spPr>
        <p:txBody>
          <a:bodyPr/>
          <a:lstStyle/>
          <a:p>
            <a:pPr algn="just">
              <a:defRPr/>
            </a:pPr>
            <a:endParaRPr lang="pt-BR" sz="1600" dirty="0" smtClean="0">
              <a:solidFill>
                <a:schemeClr val="bg1"/>
              </a:solidFill>
            </a:endParaRPr>
          </a:p>
          <a:p>
            <a:pPr algn="just">
              <a:buNone/>
              <a:defRPr/>
            </a:pPr>
            <a:endParaRPr lang="pt-B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 algn="ctr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457200" lvl="0" indent="-457200" algn="ctr">
              <a:buNone/>
            </a:pPr>
            <a:endParaRPr lang="pt-BR" sz="4800" dirty="0" smtClean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64088" y="4046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pic>
        <p:nvPicPr>
          <p:cNvPr id="7" name="Imagem 6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m 8" descr="logo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004048" y="404664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AGENDA</a:t>
            </a: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914218401"/>
              </p:ext>
            </p:extLst>
          </p:nvPr>
        </p:nvGraphicFramePr>
        <p:xfrm>
          <a:off x="0" y="1556792"/>
          <a:ext cx="9144000" cy="478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500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8" descr="logo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4930483" y="477575"/>
            <a:ext cx="3923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PADRÕES DE TRABALHO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167186289"/>
              </p:ext>
            </p:extLst>
          </p:nvPr>
        </p:nvGraphicFramePr>
        <p:xfrm>
          <a:off x="1367644" y="1988840"/>
          <a:ext cx="648072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765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C33926-9896-4F21-8DE6-472310D9B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462044-13E8-46B9-995A-B4E1CF809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958B81-1EF7-4DD0-91E8-413A2985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2EBE88C-8E4F-4FD0-8EB4-62E31E265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E2CD6F0-E82A-4745-8B34-FC15DF7BE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1800200"/>
          </a:xfrm>
        </p:spPr>
        <p:txBody>
          <a:bodyPr/>
          <a:lstStyle/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</a:p>
          <a:p>
            <a:pPr marL="457200" lvl="0" indent="-457200"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8" descr="logo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963785108"/>
              </p:ext>
            </p:extLst>
          </p:nvPr>
        </p:nvGraphicFramePr>
        <p:xfrm>
          <a:off x="467544" y="1700808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Retângulo 21"/>
          <p:cNvSpPr/>
          <p:nvPr/>
        </p:nvSpPr>
        <p:spPr>
          <a:xfrm>
            <a:off x="4355976" y="487978"/>
            <a:ext cx="449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FASE ATUAL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eta para a esquerda e para a direita 1"/>
          <p:cNvSpPr/>
          <p:nvPr/>
        </p:nvSpPr>
        <p:spPr>
          <a:xfrm>
            <a:off x="1511660" y="5589240"/>
            <a:ext cx="6192688" cy="576064"/>
          </a:xfrm>
          <a:prstGeom prst="left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TRANSPARÊNCIA E PARTICIPAÇÃO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9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9552" y="1556791"/>
            <a:ext cx="7560840" cy="5160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PLANO DE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IMPLANTAÇÃO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8" descr="logo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3995936" y="488443"/>
            <a:ext cx="486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IMPLANTAÇÃO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01485368"/>
              </p:ext>
            </p:extLst>
          </p:nvPr>
        </p:nvGraphicFramePr>
        <p:xfrm>
          <a:off x="827584" y="1700808"/>
          <a:ext cx="6984776" cy="452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436096" y="22768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Capacitação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251644" y="4509120"/>
            <a:ext cx="220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Plano de Comunicação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75856" y="634769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Gestão de Informações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83568" y="4614007"/>
            <a:ext cx="220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Integração com Portal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41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4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8" descr="logo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4918829" y="539130"/>
            <a:ext cx="3923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RESULTADOS ESPERADOS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89451742"/>
              </p:ext>
            </p:extLst>
          </p:nvPr>
        </p:nvGraphicFramePr>
        <p:xfrm>
          <a:off x="157234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127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4E4A0-BC5E-4F8E-9F82-DA5200CA6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ADBF2-FF60-441D-A24C-DC9B56723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4F9BD7-1A3B-44D7-8943-B2C681418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43C671-DF91-4F83-B7FA-D4B7C8DDA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C8BFDA-D7CC-42EE-B371-8AF2BA83C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FD3F5-79BD-428F-99D6-48F388715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5BF6E-01FC-4A1E-8C63-707F6888B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X:\Sandra\cartilha\Mãos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2" y="1556792"/>
            <a:ext cx="8969112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152128"/>
          </a:xfrm>
        </p:spPr>
        <p:txBody>
          <a:bodyPr/>
          <a:lstStyle/>
          <a:p>
            <a:pPr algn="just">
              <a:defRPr/>
            </a:pPr>
            <a:endParaRPr lang="pt-BR" sz="1600" dirty="0" smtClean="0">
              <a:solidFill>
                <a:schemeClr val="bg1"/>
              </a:solidFill>
            </a:endParaRPr>
          </a:p>
          <a:p>
            <a:pPr algn="just">
              <a:buNone/>
              <a:defRPr/>
            </a:pPr>
            <a:endParaRPr lang="pt-B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 algn="ctr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457200" lvl="0" indent="-457200" algn="ctr">
              <a:buNone/>
            </a:pPr>
            <a:endParaRPr lang="pt-BR" sz="4800" dirty="0" smtClean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64088" y="4046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CAPA.....</a:t>
            </a:r>
          </a:p>
        </p:txBody>
      </p:sp>
      <p:pic>
        <p:nvPicPr>
          <p:cNvPr id="7" name="Imagem 6" descr="X:\Sandra\CONACI\logocatedr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etângulo 12"/>
          <p:cNvSpPr/>
          <p:nvPr/>
        </p:nvSpPr>
        <p:spPr>
          <a:xfrm>
            <a:off x="4788024" y="62068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VII ENCONTRO NACIONAL DOS ÓRGÃOS DE CONTROLE INTERNO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152128"/>
          </a:xfrm>
        </p:spPr>
        <p:txBody>
          <a:bodyPr/>
          <a:lstStyle/>
          <a:p>
            <a:pPr algn="just">
              <a:defRPr/>
            </a:pPr>
            <a:endParaRPr lang="pt-BR" sz="1600" dirty="0" smtClean="0">
              <a:solidFill>
                <a:schemeClr val="bg1"/>
              </a:solidFill>
            </a:endParaRPr>
          </a:p>
          <a:p>
            <a:pPr algn="just">
              <a:buNone/>
              <a:defRPr/>
            </a:pPr>
            <a:endParaRPr lang="pt-B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 algn="ctr">
              <a:buNone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457200" lvl="0" indent="-457200" algn="ctr">
              <a:buNone/>
            </a:pPr>
            <a:endParaRPr lang="pt-BR" sz="4800" dirty="0" smtClean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23432305"/>
              </p:ext>
            </p:extLst>
          </p:nvPr>
        </p:nvGraphicFramePr>
        <p:xfrm>
          <a:off x="1297958" y="1988840"/>
          <a:ext cx="568863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724128" y="47667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bg1"/>
                </a:solidFill>
                <a:latin typeface="+mn-lt"/>
              </a:rPr>
              <a:t>CONTEXTUALIZAÇÃO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Imagem 9" descr="X:\Sandra\CONACI\logocatedral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m 8" descr="logoes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355976" y="476672"/>
            <a:ext cx="4499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PARTICIPAÇÃO E CONTROLE SOCIAL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 rot="19152158">
            <a:off x="2794864" y="5824246"/>
            <a:ext cx="3591945" cy="61010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Seta para baixo 14"/>
          <p:cNvSpPr/>
          <p:nvPr/>
        </p:nvSpPr>
        <p:spPr>
          <a:xfrm rot="16200000">
            <a:off x="5690446" y="3838635"/>
            <a:ext cx="2592288" cy="792088"/>
          </a:xfrm>
          <a:prstGeom prst="downArrow">
            <a:avLst>
              <a:gd name="adj1" fmla="val 50000"/>
              <a:gd name="adj2" fmla="val 53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481261" y="3819179"/>
            <a:ext cx="1560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DA  AGENDA NACIONAL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7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68144" y="40466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Governo do Estado/ES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>
            <a:off x="4499992" y="5805264"/>
            <a:ext cx="216024" cy="509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4499992" y="5877272"/>
            <a:ext cx="792088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m 8" descr="logo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093296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3923928" y="620688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DIRECIONAMENTO ESTRATÉGICO –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GOVERNO/ES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" name="Picture 2" descr="X:\Sandra\cartilha\GRAFICO_Planejamen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77186"/>
            <a:ext cx="9144000" cy="5480813"/>
          </a:xfrm>
          <a:prstGeom prst="rect">
            <a:avLst/>
          </a:prstGeom>
          <a:noFill/>
        </p:spPr>
      </p:pic>
      <p:sp>
        <p:nvSpPr>
          <p:cNvPr id="13" name="Seta para baixo 12"/>
          <p:cNvSpPr/>
          <p:nvPr/>
        </p:nvSpPr>
        <p:spPr>
          <a:xfrm rot="18437954">
            <a:off x="5121701" y="5602926"/>
            <a:ext cx="358576" cy="6544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8437954">
            <a:off x="3609534" y="5602926"/>
            <a:ext cx="358576" cy="6544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059832" y="2780928"/>
            <a:ext cx="4536504" cy="2160240"/>
          </a:xfrm>
          <a:prstGeom prst="rect">
            <a:avLst/>
          </a:prstGeom>
          <a:gradFill>
            <a:gsLst>
              <a:gs pos="0">
                <a:srgbClr val="FFEFD1"/>
              </a:gs>
              <a:gs pos="98000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“</a:t>
            </a:r>
            <a:r>
              <a:rPr lang="pt-BR" sz="1900" b="1" dirty="0" smtClean="0">
                <a:solidFill>
                  <a:schemeClr val="tx1"/>
                </a:solidFill>
              </a:rPr>
              <a:t>Investimento em mecanismos que garantam o acesso, por parte da população, aos atos governamentais, e a constituição de espaços democráticos para sugestão e críticas são considerados prioritários para todos os órgãos e setores da administração estadual</a:t>
            </a:r>
            <a:r>
              <a:rPr lang="pt-BR" dirty="0" smtClean="0">
                <a:solidFill>
                  <a:schemeClr val="tx1"/>
                </a:solidFill>
              </a:rPr>
              <a:t>.”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68144" y="40466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SECONT</a:t>
            </a:r>
            <a:endParaRPr lang="pt-B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eta para baixo 11"/>
          <p:cNvSpPr/>
          <p:nvPr/>
        </p:nvSpPr>
        <p:spPr>
          <a:xfrm rot="2700000">
            <a:off x="4538555" y="2747483"/>
            <a:ext cx="288032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4644008" y="620688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MAPA ESTRATÉGICO DA SECONT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eta para cima 10"/>
          <p:cNvSpPr/>
          <p:nvPr/>
        </p:nvSpPr>
        <p:spPr>
          <a:xfrm rot="3500395">
            <a:off x="2526101" y="3727732"/>
            <a:ext cx="254364" cy="41064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cima 12"/>
          <p:cNvSpPr/>
          <p:nvPr/>
        </p:nvSpPr>
        <p:spPr>
          <a:xfrm rot="18738758">
            <a:off x="4667476" y="3749787"/>
            <a:ext cx="251919" cy="3695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 rot="12930455">
            <a:off x="4663273" y="2679519"/>
            <a:ext cx="275599" cy="40253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 rot="8422158">
            <a:off x="2569425" y="2672131"/>
            <a:ext cx="259981" cy="41503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X:\Sandra\cartilha\MAPA 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8807645" cy="5126834"/>
          </a:xfrm>
          <a:prstGeom prst="rect">
            <a:avLst/>
          </a:prstGeom>
          <a:noFill/>
        </p:spPr>
      </p:pic>
      <p:sp>
        <p:nvSpPr>
          <p:cNvPr id="14" name="Seta para baixo 13"/>
          <p:cNvSpPr/>
          <p:nvPr/>
        </p:nvSpPr>
        <p:spPr>
          <a:xfrm rot="18437954">
            <a:off x="2752605" y="2480767"/>
            <a:ext cx="358576" cy="65445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5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1800200"/>
          </a:xfrm>
        </p:spPr>
        <p:txBody>
          <a:bodyPr/>
          <a:lstStyle/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</a:p>
          <a:p>
            <a:pPr marL="457200" lvl="0" indent="-457200"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307305075"/>
              </p:ext>
            </p:extLst>
          </p:nvPr>
        </p:nvGraphicFramePr>
        <p:xfrm>
          <a:off x="395536" y="1916832"/>
          <a:ext cx="84969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228184" y="47667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bg1"/>
                </a:solidFill>
                <a:latin typeface="+mn-lt"/>
              </a:rPr>
              <a:t>OUVIDORIA PÚBLICA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Imagem 6" descr="X:\Sandra\CONACI\logocatedra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8" descr="logoe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3779912" y="620688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IMPORTÂNCIA DA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OUVIDORIA PÚBLICA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179512" y="1916832"/>
            <a:ext cx="8784976" cy="4104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Ç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1800200"/>
          </a:xfrm>
        </p:spPr>
        <p:txBody>
          <a:bodyPr/>
          <a:lstStyle/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</a:p>
          <a:p>
            <a:pPr marL="457200" lvl="0" indent="-457200"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228184" y="47667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PARTICIPAÇÃOSOCIAL</a:t>
            </a: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78317286"/>
              </p:ext>
            </p:extLst>
          </p:nvPr>
        </p:nvGraphicFramePr>
        <p:xfrm>
          <a:off x="251520" y="2348880"/>
          <a:ext cx="381642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/>
          <p:cNvSpPr/>
          <p:nvPr/>
        </p:nvSpPr>
        <p:spPr>
          <a:xfrm>
            <a:off x="4355976" y="4653136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Portal da Transparência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355976" y="3717032"/>
            <a:ext cx="187220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Ouvidoria Pública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355976" y="2708920"/>
            <a:ext cx="187220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Serviços Públicos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Seta para cima e para baixo 13"/>
          <p:cNvSpPr/>
          <p:nvPr/>
        </p:nvSpPr>
        <p:spPr>
          <a:xfrm>
            <a:off x="5095687" y="3256752"/>
            <a:ext cx="216024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e para baixo 14"/>
          <p:cNvSpPr/>
          <p:nvPr/>
        </p:nvSpPr>
        <p:spPr>
          <a:xfrm>
            <a:off x="5076056" y="4221088"/>
            <a:ext cx="216024" cy="360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have direita 15"/>
          <p:cNvSpPr/>
          <p:nvPr/>
        </p:nvSpPr>
        <p:spPr>
          <a:xfrm>
            <a:off x="6156176" y="2564904"/>
            <a:ext cx="288032" cy="2808312"/>
          </a:xfrm>
          <a:prstGeom prst="rightBrac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516216" y="3284984"/>
            <a:ext cx="23762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Fortalecimento da Participação e do Controle Social </a:t>
            </a:r>
            <a:endParaRPr lang="pt-BR" b="1" dirty="0"/>
          </a:p>
        </p:txBody>
      </p:sp>
      <p:pic>
        <p:nvPicPr>
          <p:cNvPr id="17" name="Imagem 16" descr="X:\Sandra\CONACI\logocatedra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Imagem 8" descr="logoes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ector de seta reta 20"/>
          <p:cNvCxnSpPr/>
          <p:nvPr/>
        </p:nvCxnSpPr>
        <p:spPr>
          <a:xfrm>
            <a:off x="3995936" y="2924944"/>
            <a:ext cx="28803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3995936" y="4005064"/>
            <a:ext cx="28803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3995936" y="4941168"/>
            <a:ext cx="28803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2873588" y="620688"/>
            <a:ext cx="6018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FORTALECIMENTO DA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PARTICIPAÇÃO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SOCIAL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810088" y="1916832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CIDADÃO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1800200"/>
          </a:xfrm>
        </p:spPr>
        <p:txBody>
          <a:bodyPr/>
          <a:lstStyle/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</a:p>
          <a:p>
            <a:pPr marL="457200" lvl="0" indent="-457200"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64088" y="476672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b="1" dirty="0" smtClean="0">
                <a:solidFill>
                  <a:schemeClr val="bg1"/>
                </a:solidFill>
              </a:rPr>
              <a:t>FORTALECIMENTO DA PARTICIPAÇÃO E DO  CONTROLE SOCIAL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9" name="Imagem 8" descr="X:\Sandra\CONACI\logocatedr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m 8" descr="logo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232367" y="548680"/>
            <a:ext cx="4625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INTEGRAÇÃO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DOS CANAIS DE </a:t>
            </a:r>
          </a:p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PARTICIPAÇÃO E TRANSPARÊNCIA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111854088"/>
              </p:ext>
            </p:extLst>
          </p:nvPr>
        </p:nvGraphicFramePr>
        <p:xfrm>
          <a:off x="539552" y="1844824"/>
          <a:ext cx="80648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eta para a esquerda e para a direita 1"/>
          <p:cNvSpPr/>
          <p:nvPr/>
        </p:nvSpPr>
        <p:spPr>
          <a:xfrm>
            <a:off x="1619672" y="5754821"/>
            <a:ext cx="5904656" cy="6576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INFORMAÇÃO: VIA DE MÃO DUPLA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5670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9552" y="3861048"/>
            <a:ext cx="8229600" cy="1800200"/>
          </a:xfrm>
        </p:spPr>
        <p:txBody>
          <a:bodyPr/>
          <a:lstStyle/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  <a:endParaRPr lang="pt-BR" sz="2800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457200" indent="-45720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	</a:t>
            </a:r>
          </a:p>
          <a:p>
            <a:pPr marL="457200" lvl="0" indent="-457200">
              <a:buNone/>
            </a:pPr>
            <a:endParaRPr lang="pt-BR" sz="2000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286380" y="188640"/>
            <a:ext cx="3400420" cy="122899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220072" y="4766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28184" y="47667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400" b="1" dirty="0" smtClean="0">
                <a:solidFill>
                  <a:schemeClr val="bg1"/>
                </a:solidFill>
                <a:latin typeface="+mn-lt"/>
              </a:rPr>
              <a:t>ASPECTO LEGAL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m 8" descr="logo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083670"/>
            <a:ext cx="1186067" cy="5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X:\Sandra\CONACI\logocated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Retângulo 14"/>
          <p:cNvSpPr/>
          <p:nvPr/>
        </p:nvSpPr>
        <p:spPr>
          <a:xfrm>
            <a:off x="5004048" y="620688"/>
            <a:ext cx="3851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LEIS EM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TRAMITAÇÃO - SCI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00808"/>
            <a:ext cx="8568952" cy="19389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PEC 45/2009:  Acrescenta o inciso XXIII ao art. 27 da CF/88</a:t>
            </a: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atividades do sistema de controle interno da União, dos Estados, do Distrito Federal e dos Municípios a que faz referência o art. 74, essenciais ao funcionamento da administração pública, contemplarão em especial as funções de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20" name="Diagrama 19"/>
          <p:cNvGraphicFramePr/>
          <p:nvPr/>
        </p:nvGraphicFramePr>
        <p:xfrm>
          <a:off x="323528" y="3645024"/>
          <a:ext cx="860444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72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9947</TotalTime>
  <Words>986</Words>
  <Application>Microsoft Office PowerPoint</Application>
  <PresentationFormat>Apresentação na tela (4:3)</PresentationFormat>
  <Paragraphs>258</Paragraphs>
  <Slides>24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SECONT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Estratégico</dc:title>
  <dc:creator>fernanda.tommasi</dc:creator>
  <cp:lastModifiedBy>Lenovo User</cp:lastModifiedBy>
  <cp:revision>828</cp:revision>
  <dcterms:created xsi:type="dcterms:W3CDTF">2009-07-09T17:29:55Z</dcterms:created>
  <dcterms:modified xsi:type="dcterms:W3CDTF">2011-08-17T14:14:01Z</dcterms:modified>
</cp:coreProperties>
</file>