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Diretoria de Auditoria Geral - SC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496944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Auditoria Permanente na Folha de Pessoal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2016224"/>
          </a:xfrm>
        </p:spPr>
        <p:txBody>
          <a:bodyPr/>
          <a:lstStyle/>
          <a:p>
            <a:pPr algn="just"/>
            <a:r>
              <a:rPr lang="pt-BR" dirty="0" smtClean="0"/>
              <a:t>Excesso de processos de restituição de valores pagos indevidamente </a:t>
            </a:r>
            <a:r>
              <a:rPr lang="pt-BR" dirty="0"/>
              <a:t>a falecidos </a:t>
            </a:r>
            <a:r>
              <a:rPr lang="pt-BR" dirty="0" smtClean="0"/>
              <a:t>(servidores, aposentados ou pensionistas).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768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 sistema informatizado de controle de óbitos é um sistema que centraliza todos os óbitos nacionais.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Os cartórios são obrigados pela </a:t>
            </a:r>
            <a:r>
              <a:rPr lang="pt-BR" sz="2800" dirty="0"/>
              <a:t>Lei nº 8.870, de 15 de abril de </a:t>
            </a:r>
            <a:r>
              <a:rPr lang="pt-BR" sz="2800" dirty="0" smtClean="0"/>
              <a:t>1994, a informar todos os registros </a:t>
            </a:r>
            <a:r>
              <a:rPr lang="pt-BR" sz="2800" dirty="0"/>
              <a:t>dos óbitos ocorridos no mês imediatamente anterior, devendo da relação constar a filiação, a data e o local de nascimento da pessoa </a:t>
            </a:r>
            <a:r>
              <a:rPr lang="pt-BR" sz="2800" dirty="0" smtClean="0"/>
              <a:t>falecida.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4259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Z:\TROCA\Fasl\CONACI\2014\13ª Reunião Técnica - Recife\Sisobi Lo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8964488" cy="44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Z:\TROCA\Fasl\CONACI\2014\13ª Reunião Técnica - Recife\SISOBI arqu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3345"/>
            <a:ext cx="7848872" cy="34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pt-BR" dirty="0" smtClean="0"/>
              <a:t>Cruzamento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just"/>
            <a:r>
              <a:rPr lang="pt-BR" dirty="0" smtClean="0"/>
              <a:t>Com o software de dados ACL, realizamos o </a:t>
            </a:r>
            <a:r>
              <a:rPr lang="pt-BR" dirty="0"/>
              <a:t>cruzamento </a:t>
            </a:r>
            <a:r>
              <a:rPr lang="pt-BR" dirty="0" smtClean="0"/>
              <a:t>do SISOB com as informações constantes da Folha de Pessoal do Estado, com o objetivo de verificar se há falecidos recebendo benefícios indevidamente.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827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Z:\TROCA\Fasl\CONACI\2014\13ª Reunião Técnica - Recife\A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Foram </a:t>
            </a:r>
            <a:r>
              <a:rPr lang="pt-BR" dirty="0"/>
              <a:t>evitados gastos </a:t>
            </a:r>
            <a:r>
              <a:rPr lang="pt-BR" dirty="0" smtClean="0"/>
              <a:t>de:</a:t>
            </a:r>
          </a:p>
          <a:p>
            <a:endParaRPr lang="pt-BR" dirty="0" smtClean="0"/>
          </a:p>
          <a:p>
            <a:r>
              <a:rPr lang="pt-BR" dirty="0" smtClean="0"/>
              <a:t>2012 – R$ 2,7 milhões;</a:t>
            </a:r>
          </a:p>
          <a:p>
            <a:endParaRPr lang="pt-BR" dirty="0" smtClean="0"/>
          </a:p>
          <a:p>
            <a:r>
              <a:rPr lang="pt-BR" dirty="0" smtClean="0"/>
              <a:t>2013 – foram R$ 4,4 milhões.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07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/>
              <a:t>Secretaria de Estado da Fazenda – SEF/SC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/>
              <a:t>Diretoria de Auditoria Geral – DIAG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 smtClean="0">
                <a:solidFill>
                  <a:schemeClr val="accent2"/>
                </a:solidFill>
              </a:rPr>
              <a:t>www.diag.sef.sc.gov.br</a:t>
            </a:r>
            <a:endParaRPr lang="pt-BR" altLang="pt-BR" sz="2000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pt-BR" altLang="pt-BR" sz="2000" dirty="0">
              <a:solidFill>
                <a:schemeClr val="accent2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/>
              <a:t>Elaborado por </a:t>
            </a:r>
            <a:r>
              <a:rPr lang="pt-BR" altLang="pt-BR" sz="2000" dirty="0" smtClean="0"/>
              <a:t>Frederico da Luz</a:t>
            </a:r>
            <a:endParaRPr lang="pt-BR" altLang="pt-BR" sz="2000" dirty="0"/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/>
              <a:t>Auditor Interno do Poder Executivo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/>
              <a:t>E-mail: </a:t>
            </a:r>
            <a:r>
              <a:rPr lang="pt-BR" altLang="pt-BR" sz="2000" dirty="0" smtClean="0">
                <a:solidFill>
                  <a:schemeClr val="accent2"/>
                </a:solidFill>
              </a:rPr>
              <a:t>faluz@sef.sc.gov.br</a:t>
            </a:r>
            <a:endParaRPr lang="pt-BR" sz="20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1126416"/>
              </p:ext>
            </p:extLst>
          </p:nvPr>
        </p:nvGraphicFramePr>
        <p:xfrm>
          <a:off x="3397250" y="849313"/>
          <a:ext cx="1998663" cy="1579562"/>
        </p:xfrm>
        <a:graphic>
          <a:graphicData uri="http://schemas.openxmlformats.org/presentationml/2006/ole">
            <p:oleObj spid="_x0000_s5129" name="Imagem de Bitmap" r:id="rId3" imgW="0" imgH="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41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145</Words>
  <Application>Microsoft Office PowerPoint</Application>
  <PresentationFormat>Apresentação na tela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Imagem de Bitmap</vt:lpstr>
      <vt:lpstr>Diretoria de Auditoria Geral - SC</vt:lpstr>
      <vt:lpstr>Problema</vt:lpstr>
      <vt:lpstr>SISOBI</vt:lpstr>
      <vt:lpstr>SISOBI</vt:lpstr>
      <vt:lpstr>SISOBI</vt:lpstr>
      <vt:lpstr>Cruzamento de Dados</vt:lpstr>
      <vt:lpstr>ACL</vt:lpstr>
      <vt:lpstr>Resultados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cga-msramalho</cp:lastModifiedBy>
  <cp:revision>22</cp:revision>
  <dcterms:created xsi:type="dcterms:W3CDTF">2013-08-07T20:33:48Z</dcterms:created>
  <dcterms:modified xsi:type="dcterms:W3CDTF">2014-11-27T13:22:55Z</dcterms:modified>
</cp:coreProperties>
</file>