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4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7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74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75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67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34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656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98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55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60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7CEBE2-D548-4232-A30B-7D7D4D6E5B7A}" type="datetimeFigureOut">
              <a:rPr lang="pt-BR" smtClean="0"/>
              <a:t>06/04/2017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64B66E-86C2-4DD1-B4D7-E15042842B64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28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22ª Reunião Técnica</a:t>
            </a:r>
          </a:p>
          <a:p>
            <a:r>
              <a:rPr lang="pt-BR" dirty="0" smtClean="0"/>
              <a:t>Porto Velho-RO</a:t>
            </a:r>
          </a:p>
          <a:p>
            <a:endParaRPr lang="pt-BR" dirty="0"/>
          </a:p>
          <a:p>
            <a:r>
              <a:rPr lang="pt-BR" sz="1600" dirty="0" smtClean="0"/>
              <a:t>Francisco Lopes Fernandes Netto</a:t>
            </a:r>
            <a:endParaRPr lang="pt-BR" sz="1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49" y="1533653"/>
            <a:ext cx="5449715" cy="163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trabalho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425" y="2138363"/>
            <a:ext cx="8753475" cy="34385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18" y="270955"/>
            <a:ext cx="2314833" cy="69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Definir as diretrizes e os requisitos normativos gerais, os padrões e os métodos básicos de trabalho, contemplando os novos modelos de Gestão e Controle Financeiro (GCF) e de Auditoria Interna (AI);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Desenvolver/acordar </a:t>
            </a:r>
            <a:r>
              <a:rPr lang="pt-BR" dirty="0" smtClean="0"/>
              <a:t>IPPFs</a:t>
            </a:r>
            <a:r>
              <a:rPr lang="pt-BR" dirty="0" smtClean="0"/>
              <a:t> para o Brasil – Usar as do IIA com ajustes para setor público brasileiro;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Identificar a Missão da AI, Definição da AI e Código de Ética Padrão para o Brasil;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Elaborar Manuais de Trabalho;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Harmonização de Procedimentos;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Programas de Auditoria;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Papéis de Trabalho;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Checklist</a:t>
            </a:r>
            <a:r>
              <a:rPr lang="pt-BR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Mapa de Processos;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18" y="270955"/>
            <a:ext cx="2314833" cy="69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e Condicionantes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A CGE-RO foi ao Distrito Federal em 8 e 9 de fevereiro, para alinhar uma possível metodologia com a participação do Dr. Sergio </a:t>
            </a:r>
            <a:r>
              <a:rPr lang="pt-BR" dirty="0"/>
              <a:t>Filgueiras</a:t>
            </a:r>
            <a:r>
              <a:rPr lang="pt-BR" dirty="0"/>
              <a:t> CGU-DF –integrante </a:t>
            </a:r>
            <a:r>
              <a:rPr lang="pt-BR" dirty="0" smtClean="0"/>
              <a:t>do Grupo de Trabalho;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A Metodologia a ser escolhida deve levar em consideração: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/>
              <a:t>Primeiramente, como condição necessária e suficiente para o norteamento dos trabalhos, a revisão/cotejamento dos atos orgânicos das unidades participantes no sentido de verificar a harmonia com os parâmetros internacionais;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/>
              <a:t>Levar em consideração as especificidades de cada órgão de controle interno;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/>
              <a:t>Desenvolvimento com cronograma alinhado do trabalho para efeito de realização dos trabalhos e entrega dos produtos;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18" y="270955"/>
            <a:ext cx="2314833" cy="69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e Condicionantes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Vídeo conferência </a:t>
            </a:r>
            <a:r>
              <a:rPr lang="pt-BR" dirty="0"/>
              <a:t>nas regionais da CGU no dia 24.03 no sentido de expor a possível metodologia para efeito de conhecimento e deliberação dos demais membros, com o deslinde nos seguintes encaminhamentos: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que </a:t>
            </a:r>
            <a:r>
              <a:rPr lang="pt-BR" dirty="0"/>
              <a:t>seja encaminhada aos colegas o material apresentado pelo dr. Sergio/CGU-DF  para que cada unidade cotejasse com seus respectivos  técnicos </a:t>
            </a:r>
            <a:r>
              <a:rPr lang="pt-BR" dirty="0" smtClean="0"/>
              <a:t>(especialmente</a:t>
            </a:r>
            <a:r>
              <a:rPr lang="pt-BR" dirty="0"/>
              <a:t> no sentido de ver a viabilidade de aplicação e/ou harmonização dentro de cada estrutura, haja vista algumas unidades tem projetos semelhantes e em andamento) e;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que </a:t>
            </a:r>
            <a:r>
              <a:rPr lang="pt-BR" dirty="0"/>
              <a:t>seja </a:t>
            </a:r>
            <a:r>
              <a:rPr lang="pt-BR" dirty="0"/>
              <a:t>pré</a:t>
            </a:r>
            <a:r>
              <a:rPr lang="pt-BR" dirty="0"/>
              <a:t> agendado a data da nova reunião do grupo para efeito de continuação com a pauta: 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Adesão </a:t>
            </a:r>
            <a:r>
              <a:rPr lang="pt-BR" dirty="0"/>
              <a:t>interna ou não da possibilidade de adotarmos a sistemática apresentada ou sugestões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caso </a:t>
            </a:r>
            <a:r>
              <a:rPr lang="pt-BR" dirty="0"/>
              <a:t>seja aceita e de comum  interesse, definir possível cronograma de execução; e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e </a:t>
            </a:r>
            <a:r>
              <a:rPr lang="pt-BR" dirty="0"/>
              <a:t>definir o produto a ser entregue.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18" y="270955"/>
            <a:ext cx="2314833" cy="69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e Condicionantes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Reunião de retorno no dia 14.04 para deliberar e ajustes </a:t>
            </a:r>
            <a:r>
              <a:rPr lang="pt-BR" dirty="0" smtClean="0"/>
              <a:t>necessários;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Proposta de Previsão de entrega dessa etapa- 5 </a:t>
            </a:r>
            <a:r>
              <a:rPr lang="pt-BR" dirty="0" smtClean="0"/>
              <a:t>meses.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18" y="270955"/>
            <a:ext cx="2314833" cy="69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algn="ctr"/>
            <a:r>
              <a:rPr lang="pt-BR" sz="1600" dirty="0" smtClean="0"/>
              <a:t>Porto velho-</a:t>
            </a:r>
            <a:r>
              <a:rPr lang="pt-BR" sz="1600" dirty="0" smtClean="0"/>
              <a:t>ro</a:t>
            </a:r>
            <a:endParaRPr lang="pt-BR" sz="1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49" y="1533653"/>
            <a:ext cx="5449715" cy="163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291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Retrospectiva</vt:lpstr>
      <vt:lpstr>Apresentação do PowerPoint</vt:lpstr>
      <vt:lpstr>Grupos de trabalho</vt:lpstr>
      <vt:lpstr>Objetivos</vt:lpstr>
      <vt:lpstr>Alinhamento e Condicionantes</vt:lpstr>
      <vt:lpstr>Alinhamento e Condicionantes</vt:lpstr>
      <vt:lpstr>Alinhamento e Condicionantes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Ancelmo Luiz Evangelista dos Santos</dc:creator>
  <cp:lastModifiedBy>Ancelmo Luiz Evangelista dos Santos</cp:lastModifiedBy>
  <cp:revision>10</cp:revision>
  <dcterms:created xsi:type="dcterms:W3CDTF">2017-04-06T12:32:47Z</dcterms:created>
  <dcterms:modified xsi:type="dcterms:W3CDTF">2017-04-06T13:10:36Z</dcterms:modified>
</cp:coreProperties>
</file>