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3" r:id="rId2"/>
    <p:sldMasterId id="2147483664" r:id="rId3"/>
    <p:sldMasterId id="2147483703" r:id="rId4"/>
    <p:sldMasterId id="2147483716" r:id="rId5"/>
    <p:sldMasterId id="2147483723" r:id="rId6"/>
    <p:sldMasterId id="2147483729" r:id="rId7"/>
  </p:sldMasterIdLst>
  <p:notesMasterIdLst>
    <p:notesMasterId r:id="rId15"/>
  </p:notesMasterIdLst>
  <p:handoutMasterIdLst>
    <p:handoutMasterId r:id="rId16"/>
  </p:handoutMasterIdLst>
  <p:sldIdLst>
    <p:sldId id="535" r:id="rId8"/>
    <p:sldId id="377" r:id="rId9"/>
    <p:sldId id="522" r:id="rId10"/>
    <p:sldId id="532" r:id="rId11"/>
    <p:sldId id="523" r:id="rId12"/>
    <p:sldId id="524" r:id="rId13"/>
    <p:sldId id="534" r:id="rId14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A8C7"/>
    <a:srgbClr val="015951"/>
    <a:srgbClr val="FF6600"/>
    <a:srgbClr val="02A091"/>
    <a:srgbClr val="8F8D8F"/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07" autoAdjust="0"/>
    <p:restoredTop sz="95280" autoAdjust="0"/>
  </p:normalViewPr>
  <p:slideViewPr>
    <p:cSldViewPr snapToGrid="0" snapToObjects="1">
      <p:cViewPr varScale="1">
        <p:scale>
          <a:sx n="154" d="100"/>
          <a:sy n="154" d="100"/>
        </p:scale>
        <p:origin x="858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267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02C2A-1F23-4F01-B7D5-9EE9B5B9A716}" type="datetimeFigureOut">
              <a:rPr lang="pt-BR" smtClean="0"/>
              <a:t>06/04/2017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80561-9EE4-4C5F-B73F-528F1DE9ABA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99849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98251-3884-384F-BB93-4A0802EAB682}" type="datetimeFigureOut">
              <a:rPr lang="pt-BR" smtClean="0"/>
              <a:t>06/04/2017</a:t>
            </a:fld>
            <a:endParaRPr lang="pt-B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B8878-5558-CF41-9464-77E0303F086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94008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Secretarias</a:t>
            </a:r>
            <a:r>
              <a:rPr lang="pt-BR" baseline="0" dirty="0"/>
              <a:t> fixas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B8878-5558-CF41-9464-77E0303F0869}" type="slidenum">
              <a:rPr lang="pt-BR" smtClean="0"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150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587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804530" y="1712077"/>
            <a:ext cx="1492222" cy="1118906"/>
          </a:xfrm>
          <a:prstGeom prst="ellipse">
            <a:avLst/>
          </a:prstGeom>
          <a:ln w="28575">
            <a:solidFill>
              <a:schemeClr val="accent6"/>
            </a:solidFill>
          </a:ln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765393" y="1712077"/>
            <a:ext cx="1492222" cy="1118906"/>
          </a:xfrm>
          <a:prstGeom prst="ellipse">
            <a:avLst/>
          </a:prstGeom>
          <a:ln w="28575">
            <a:solidFill>
              <a:srgbClr val="FFC000"/>
            </a:solidFill>
          </a:ln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783516" y="1712077"/>
            <a:ext cx="1492222" cy="1118906"/>
          </a:xfrm>
          <a:prstGeom prst="ellipse">
            <a:avLst/>
          </a:prstGeom>
          <a:ln w="28575">
            <a:solidFill>
              <a:schemeClr val="accent6"/>
            </a:solidFill>
          </a:ln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790893" y="1712077"/>
            <a:ext cx="1492222" cy="1118906"/>
          </a:xfrm>
          <a:prstGeom prst="ellipse">
            <a:avLst/>
          </a:prstGeom>
          <a:ln w="28575">
            <a:solidFill>
              <a:srgbClr val="FFC000"/>
            </a:solidFill>
          </a:ln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165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4" name="Rectangle 26"/>
          <p:cNvSpPr>
            <a:spLocks noChangeArrowheads="1"/>
          </p:cNvSpPr>
          <p:nvPr userDrawn="1"/>
        </p:nvSpPr>
        <p:spPr bwMode="auto">
          <a:xfrm>
            <a:off x="3247" y="4772025"/>
            <a:ext cx="9144000" cy="381000"/>
          </a:xfrm>
          <a:prstGeom prst="rect">
            <a:avLst/>
          </a:prstGeom>
          <a:solidFill>
            <a:srgbClr val="656365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sp>
        <p:nvSpPr>
          <p:cNvPr id="25" name="TextBox 11"/>
          <p:cNvSpPr txBox="1">
            <a:spLocks noChangeArrowheads="1"/>
          </p:cNvSpPr>
          <p:nvPr userDrawn="1"/>
        </p:nvSpPr>
        <p:spPr bwMode="auto">
          <a:xfrm>
            <a:off x="8354620" y="4869658"/>
            <a:ext cx="4555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r" defTabSz="773720">
              <a:defRPr/>
            </a:pPr>
            <a:r>
              <a:rPr lang="en-US" altLang="pt-BR" sz="900" dirty="0">
                <a:solidFill>
                  <a:srgbClr val="FFC119"/>
                </a:solidFill>
              </a:rPr>
              <a:t>|</a:t>
            </a:r>
            <a:r>
              <a:rPr lang="en-US" altLang="pt-BR" sz="900" b="1" dirty="0">
                <a:solidFill>
                  <a:srgbClr val="5A5A5A"/>
                </a:solidFill>
              </a:rPr>
              <a:t> </a:t>
            </a:r>
            <a:fld id="{5D06BE80-9BBA-487E-B36D-3BA5E11BE2A2}" type="slidenum">
              <a:rPr lang="en-US" altLang="pt-BR" sz="900" b="1" smtClean="0">
                <a:solidFill>
                  <a:srgbClr val="FFFFFF"/>
                </a:solidFill>
              </a:rPr>
              <a:pPr algn="r" defTabSz="773720">
                <a:defRPr/>
              </a:pPr>
              <a:t>‹nº›</a:t>
            </a:fld>
            <a:endParaRPr lang="en-US" altLang="pt-BR" sz="900" dirty="0">
              <a:solidFill>
                <a:srgbClr val="FFFFFF"/>
              </a:solidFill>
            </a:endParaRPr>
          </a:p>
        </p:txBody>
      </p:sp>
      <p:pic>
        <p:nvPicPr>
          <p:cNvPr id="26" name="Picture 6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21" y="4869657"/>
            <a:ext cx="1287463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9"/>
          <p:cNvSpPr txBox="1">
            <a:spLocks noChangeArrowheads="1"/>
          </p:cNvSpPr>
          <p:nvPr userDrawn="1"/>
        </p:nvSpPr>
        <p:spPr bwMode="auto">
          <a:xfrm>
            <a:off x="1988708" y="4870849"/>
            <a:ext cx="24192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defTabSz="773720">
              <a:defRPr/>
            </a:pPr>
            <a:r>
              <a:rPr lang="en-US" altLang="pt-BR" sz="900" dirty="0">
                <a:solidFill>
                  <a:srgbClr val="FFFFFF"/>
                </a:solidFill>
              </a:rPr>
              <a:t>©</a:t>
            </a:r>
            <a:r>
              <a:rPr lang="en-US" altLang="pt-BR" sz="900" dirty="0" err="1">
                <a:solidFill>
                  <a:srgbClr val="FFFFFF"/>
                </a:solidFill>
              </a:rPr>
              <a:t>EloGroup</a:t>
            </a:r>
            <a:r>
              <a:rPr lang="en-US" altLang="pt-BR" sz="900" dirty="0">
                <a:solidFill>
                  <a:srgbClr val="FFFFFF"/>
                </a:solidFill>
              </a:rPr>
              <a:t>| </a:t>
            </a:r>
            <a:r>
              <a:rPr lang="en-US" altLang="pt-BR" sz="900" dirty="0" err="1">
                <a:solidFill>
                  <a:srgbClr val="FFFFFF"/>
                </a:solidFill>
              </a:rPr>
              <a:t>Todos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direitos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reservados</a:t>
            </a:r>
            <a:r>
              <a:rPr lang="en-US" altLang="pt-BR" sz="900" dirty="0">
                <a:solidFill>
                  <a:srgbClr val="FFFFFF"/>
                </a:solidFill>
              </a:rPr>
              <a:t> 2015 </a:t>
            </a:r>
            <a:endParaRPr lang="en-US" altLang="pt-BR" sz="900" dirty="0">
              <a:solidFill>
                <a:srgbClr val="525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6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7"/>
          <p:cNvSpPr/>
          <p:nvPr userDrawn="1"/>
        </p:nvSpPr>
        <p:spPr>
          <a:xfrm rot="5400000">
            <a:off x="8803702" y="4694146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3720"/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804530" y="1712077"/>
            <a:ext cx="1492222" cy="1118906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765393" y="1712077"/>
            <a:ext cx="1492222" cy="1118906"/>
          </a:xfrm>
          <a:prstGeom prst="roundRect">
            <a:avLst/>
          </a:prstGeom>
          <a:ln w="28575">
            <a:solidFill>
              <a:schemeClr val="tx2"/>
            </a:solidFill>
          </a:ln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783516" y="1692340"/>
            <a:ext cx="1492222" cy="1118906"/>
          </a:xfrm>
          <a:prstGeom prst="roundRect">
            <a:avLst/>
          </a:prstGeom>
          <a:ln w="28575">
            <a:solidFill>
              <a:schemeClr val="accent3"/>
            </a:solidFill>
          </a:ln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790893" y="1712077"/>
            <a:ext cx="1492222" cy="1118906"/>
          </a:xfrm>
          <a:prstGeom prst="roundRect">
            <a:avLst/>
          </a:prstGeom>
          <a:ln w="28575">
            <a:solidFill>
              <a:schemeClr val="accent4"/>
            </a:solidFill>
          </a:ln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165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5" name="Rectangle 26"/>
          <p:cNvSpPr>
            <a:spLocks noChangeArrowheads="1"/>
          </p:cNvSpPr>
          <p:nvPr userDrawn="1"/>
        </p:nvSpPr>
        <p:spPr bwMode="auto">
          <a:xfrm>
            <a:off x="0" y="4762500"/>
            <a:ext cx="9144000" cy="381000"/>
          </a:xfrm>
          <a:prstGeom prst="rect">
            <a:avLst/>
          </a:prstGeom>
          <a:solidFill>
            <a:srgbClr val="656365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sp>
        <p:nvSpPr>
          <p:cNvPr id="16" name="TextBox 11"/>
          <p:cNvSpPr txBox="1">
            <a:spLocks noChangeArrowheads="1"/>
          </p:cNvSpPr>
          <p:nvPr userDrawn="1"/>
        </p:nvSpPr>
        <p:spPr bwMode="auto">
          <a:xfrm>
            <a:off x="8320127" y="4852988"/>
            <a:ext cx="4555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r" defTabSz="773720">
              <a:defRPr/>
            </a:pPr>
            <a:r>
              <a:rPr lang="en-US" altLang="pt-BR" sz="900" dirty="0">
                <a:solidFill>
                  <a:srgbClr val="FFC119"/>
                </a:solidFill>
              </a:rPr>
              <a:t>|</a:t>
            </a:r>
            <a:r>
              <a:rPr lang="en-US" altLang="pt-BR" sz="900" b="1" dirty="0">
                <a:solidFill>
                  <a:srgbClr val="5A5A5A"/>
                </a:solidFill>
              </a:rPr>
              <a:t> </a:t>
            </a:r>
            <a:fld id="{5D06BE80-9BBA-487E-B36D-3BA5E11BE2A2}" type="slidenum">
              <a:rPr lang="en-US" altLang="pt-BR" sz="900" b="1" smtClean="0">
                <a:solidFill>
                  <a:srgbClr val="FFFFFF"/>
                </a:solidFill>
              </a:rPr>
              <a:pPr algn="r" defTabSz="773720">
                <a:defRPr/>
              </a:pPr>
              <a:t>‹nº›</a:t>
            </a:fld>
            <a:endParaRPr lang="en-US" altLang="pt-BR" sz="900" dirty="0">
              <a:solidFill>
                <a:srgbClr val="FFFFFF"/>
              </a:solidFill>
            </a:endParaRPr>
          </a:p>
        </p:txBody>
      </p:sp>
      <p:pic>
        <p:nvPicPr>
          <p:cNvPr id="18" name="Picture 6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8" y="4852989"/>
            <a:ext cx="1287463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29"/>
          <p:cNvSpPr txBox="1">
            <a:spLocks noChangeArrowheads="1"/>
          </p:cNvSpPr>
          <p:nvPr userDrawn="1"/>
        </p:nvSpPr>
        <p:spPr bwMode="auto">
          <a:xfrm>
            <a:off x="1954215" y="4854179"/>
            <a:ext cx="24192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defTabSz="773720">
              <a:defRPr/>
            </a:pPr>
            <a:r>
              <a:rPr lang="en-US" altLang="pt-BR" sz="900" dirty="0">
                <a:solidFill>
                  <a:srgbClr val="FFFFFF"/>
                </a:solidFill>
              </a:rPr>
              <a:t>©</a:t>
            </a:r>
            <a:r>
              <a:rPr lang="en-US" altLang="pt-BR" sz="900" dirty="0" err="1">
                <a:solidFill>
                  <a:srgbClr val="FFFFFF"/>
                </a:solidFill>
              </a:rPr>
              <a:t>EloGroup</a:t>
            </a:r>
            <a:r>
              <a:rPr lang="en-US" altLang="pt-BR" sz="900" dirty="0">
                <a:solidFill>
                  <a:srgbClr val="FFFFFF"/>
                </a:solidFill>
              </a:rPr>
              <a:t>| </a:t>
            </a:r>
            <a:r>
              <a:rPr lang="en-US" altLang="pt-BR" sz="900" dirty="0" err="1">
                <a:solidFill>
                  <a:srgbClr val="FFFFFF"/>
                </a:solidFill>
              </a:rPr>
              <a:t>Todos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direitos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reservados</a:t>
            </a:r>
            <a:r>
              <a:rPr lang="en-US" altLang="pt-BR" sz="900" dirty="0">
                <a:solidFill>
                  <a:srgbClr val="FFFFFF"/>
                </a:solidFill>
              </a:rPr>
              <a:t> 2015 </a:t>
            </a:r>
            <a:endParaRPr lang="en-US" altLang="pt-BR" sz="900" dirty="0">
              <a:solidFill>
                <a:srgbClr val="525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2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Off-page Connector 9"/>
          <p:cNvSpPr/>
          <p:nvPr userDrawn="1"/>
        </p:nvSpPr>
        <p:spPr>
          <a:xfrm rot="5400000">
            <a:off x="8803702" y="4694146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3720"/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75045" y="1601929"/>
            <a:ext cx="2433209" cy="1833926"/>
          </a:xfrm>
          <a:prstGeom prst="roundRect">
            <a:avLst>
              <a:gd name="adj" fmla="val 8446"/>
            </a:avLst>
          </a:prstGeom>
          <a:ln w="28575">
            <a:solidFill>
              <a:schemeClr val="accent2"/>
            </a:solidFill>
          </a:ln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26"/>
          <p:cNvSpPr>
            <a:spLocks noChangeArrowheads="1"/>
          </p:cNvSpPr>
          <p:nvPr userDrawn="1"/>
        </p:nvSpPr>
        <p:spPr bwMode="auto">
          <a:xfrm>
            <a:off x="0" y="4762500"/>
            <a:ext cx="9144000" cy="381000"/>
          </a:xfrm>
          <a:prstGeom prst="rect">
            <a:avLst/>
          </a:prstGeom>
          <a:solidFill>
            <a:srgbClr val="656365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sp>
        <p:nvSpPr>
          <p:cNvPr id="9" name="TextBox 11"/>
          <p:cNvSpPr txBox="1">
            <a:spLocks noChangeArrowheads="1"/>
          </p:cNvSpPr>
          <p:nvPr userDrawn="1"/>
        </p:nvSpPr>
        <p:spPr bwMode="auto">
          <a:xfrm>
            <a:off x="8320127" y="4852988"/>
            <a:ext cx="4555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r" defTabSz="773720">
              <a:defRPr/>
            </a:pPr>
            <a:r>
              <a:rPr lang="en-US" altLang="pt-BR" sz="900" dirty="0">
                <a:solidFill>
                  <a:srgbClr val="FFC119"/>
                </a:solidFill>
              </a:rPr>
              <a:t>|</a:t>
            </a:r>
            <a:r>
              <a:rPr lang="en-US" altLang="pt-BR" sz="900" b="1" dirty="0">
                <a:solidFill>
                  <a:srgbClr val="5A5A5A"/>
                </a:solidFill>
              </a:rPr>
              <a:t> </a:t>
            </a:r>
            <a:fld id="{5D06BE80-9BBA-487E-B36D-3BA5E11BE2A2}" type="slidenum">
              <a:rPr lang="en-US" altLang="pt-BR" sz="900" b="1" smtClean="0">
                <a:solidFill>
                  <a:srgbClr val="FFFFFF"/>
                </a:solidFill>
              </a:rPr>
              <a:pPr algn="r" defTabSz="773720">
                <a:defRPr/>
              </a:pPr>
              <a:t>‹nº›</a:t>
            </a:fld>
            <a:endParaRPr lang="en-US" altLang="pt-BR" sz="900" dirty="0">
              <a:solidFill>
                <a:srgbClr val="FFFFFF"/>
              </a:solidFill>
            </a:endParaRPr>
          </a:p>
        </p:txBody>
      </p:sp>
      <p:pic>
        <p:nvPicPr>
          <p:cNvPr id="12" name="Picture 6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8" y="4852989"/>
            <a:ext cx="1287463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9"/>
          <p:cNvSpPr txBox="1">
            <a:spLocks noChangeArrowheads="1"/>
          </p:cNvSpPr>
          <p:nvPr userDrawn="1"/>
        </p:nvSpPr>
        <p:spPr bwMode="auto">
          <a:xfrm>
            <a:off x="1954215" y="4854179"/>
            <a:ext cx="24192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defTabSz="773720">
              <a:defRPr/>
            </a:pPr>
            <a:r>
              <a:rPr lang="en-US" altLang="pt-BR" sz="900" dirty="0">
                <a:solidFill>
                  <a:srgbClr val="FFFFFF"/>
                </a:solidFill>
              </a:rPr>
              <a:t>©</a:t>
            </a:r>
            <a:r>
              <a:rPr lang="en-US" altLang="pt-BR" sz="900" dirty="0" err="1">
                <a:solidFill>
                  <a:srgbClr val="FFFFFF"/>
                </a:solidFill>
              </a:rPr>
              <a:t>EloGroup</a:t>
            </a:r>
            <a:r>
              <a:rPr lang="en-US" altLang="pt-BR" sz="900" dirty="0">
                <a:solidFill>
                  <a:srgbClr val="FFFFFF"/>
                </a:solidFill>
              </a:rPr>
              <a:t>| </a:t>
            </a:r>
            <a:r>
              <a:rPr lang="en-US" altLang="pt-BR" sz="900" dirty="0" err="1">
                <a:solidFill>
                  <a:srgbClr val="FFFFFF"/>
                </a:solidFill>
              </a:rPr>
              <a:t>Todos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direitos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reservados</a:t>
            </a:r>
            <a:r>
              <a:rPr lang="en-US" altLang="pt-BR" sz="900" dirty="0">
                <a:solidFill>
                  <a:srgbClr val="FFFFFF"/>
                </a:solidFill>
              </a:rPr>
              <a:t> 2015 </a:t>
            </a:r>
            <a:endParaRPr lang="en-US" altLang="pt-BR" sz="900" dirty="0">
              <a:solidFill>
                <a:srgbClr val="525052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165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1835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lowchart: Off-page Connector 21"/>
          <p:cNvSpPr/>
          <p:nvPr userDrawn="1"/>
        </p:nvSpPr>
        <p:spPr>
          <a:xfrm rot="5400000">
            <a:off x="8803702" y="4694146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3720"/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74535" y="1555958"/>
            <a:ext cx="1354706" cy="1015793"/>
          </a:xfrm>
          <a:prstGeom prst="roundRect">
            <a:avLst>
              <a:gd name="adj" fmla="val 11041"/>
            </a:avLst>
          </a:prstGeom>
          <a:ln w="28575">
            <a:solidFill>
              <a:schemeClr val="accent1"/>
            </a:solidFill>
          </a:ln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917858" y="1555958"/>
            <a:ext cx="1354706" cy="1015793"/>
          </a:xfrm>
          <a:prstGeom prst="roundRect">
            <a:avLst>
              <a:gd name="adj" fmla="val 13151"/>
            </a:avLst>
          </a:prstGeom>
          <a:ln w="28575">
            <a:solidFill>
              <a:schemeClr val="accent2"/>
            </a:solidFill>
          </a:ln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3465246" y="1555958"/>
            <a:ext cx="1354706" cy="1015793"/>
          </a:xfrm>
          <a:prstGeom prst="roundRect">
            <a:avLst>
              <a:gd name="adj" fmla="val 11744"/>
            </a:avLst>
          </a:prstGeom>
          <a:ln w="28575">
            <a:solidFill>
              <a:schemeClr val="accent3"/>
            </a:solidFill>
          </a:ln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006192" y="1555958"/>
            <a:ext cx="1354706" cy="1015793"/>
          </a:xfrm>
          <a:prstGeom prst="roundRect">
            <a:avLst>
              <a:gd name="adj" fmla="val 7524"/>
            </a:avLst>
          </a:prstGeom>
          <a:ln w="28575">
            <a:solidFill>
              <a:schemeClr val="accent4"/>
            </a:solidFill>
          </a:ln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Rectangle 26"/>
          <p:cNvSpPr>
            <a:spLocks noChangeArrowheads="1"/>
          </p:cNvSpPr>
          <p:nvPr userDrawn="1"/>
        </p:nvSpPr>
        <p:spPr bwMode="auto">
          <a:xfrm>
            <a:off x="0" y="4762500"/>
            <a:ext cx="9144000" cy="381000"/>
          </a:xfrm>
          <a:prstGeom prst="rect">
            <a:avLst/>
          </a:prstGeom>
          <a:solidFill>
            <a:srgbClr val="656365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 userDrawn="1"/>
        </p:nvSpPr>
        <p:spPr bwMode="auto">
          <a:xfrm>
            <a:off x="8320127" y="4852988"/>
            <a:ext cx="4555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r" defTabSz="773720">
              <a:defRPr/>
            </a:pPr>
            <a:r>
              <a:rPr lang="en-US" altLang="pt-BR" sz="900" dirty="0">
                <a:solidFill>
                  <a:srgbClr val="FFC119"/>
                </a:solidFill>
              </a:rPr>
              <a:t>|</a:t>
            </a:r>
            <a:r>
              <a:rPr lang="en-US" altLang="pt-BR" sz="900" b="1" dirty="0">
                <a:solidFill>
                  <a:srgbClr val="5A5A5A"/>
                </a:solidFill>
              </a:rPr>
              <a:t> </a:t>
            </a:r>
            <a:fld id="{5D06BE80-9BBA-487E-B36D-3BA5E11BE2A2}" type="slidenum">
              <a:rPr lang="en-US" altLang="pt-BR" sz="900" b="1" smtClean="0">
                <a:solidFill>
                  <a:srgbClr val="FFFFFF"/>
                </a:solidFill>
              </a:rPr>
              <a:pPr algn="r" defTabSz="773720">
                <a:defRPr/>
              </a:pPr>
              <a:t>‹nº›</a:t>
            </a:fld>
            <a:endParaRPr lang="en-US" altLang="pt-BR" sz="900" dirty="0">
              <a:solidFill>
                <a:srgbClr val="FFFFFF"/>
              </a:solidFill>
            </a:endParaRPr>
          </a:p>
        </p:txBody>
      </p:sp>
      <p:pic>
        <p:nvPicPr>
          <p:cNvPr id="14" name="Picture 6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8" y="4852989"/>
            <a:ext cx="1287463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29"/>
          <p:cNvSpPr txBox="1">
            <a:spLocks noChangeArrowheads="1"/>
          </p:cNvSpPr>
          <p:nvPr userDrawn="1"/>
        </p:nvSpPr>
        <p:spPr bwMode="auto">
          <a:xfrm>
            <a:off x="1954215" y="4854179"/>
            <a:ext cx="24192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defTabSz="773720">
              <a:defRPr/>
            </a:pPr>
            <a:r>
              <a:rPr lang="en-US" altLang="pt-BR" sz="900" dirty="0">
                <a:solidFill>
                  <a:srgbClr val="FFFFFF"/>
                </a:solidFill>
              </a:rPr>
              <a:t>©</a:t>
            </a:r>
            <a:r>
              <a:rPr lang="en-US" altLang="pt-BR" sz="900" dirty="0" err="1">
                <a:solidFill>
                  <a:srgbClr val="FFFFFF"/>
                </a:solidFill>
              </a:rPr>
              <a:t>EloGroup</a:t>
            </a:r>
            <a:r>
              <a:rPr lang="en-US" altLang="pt-BR" sz="900" dirty="0">
                <a:solidFill>
                  <a:srgbClr val="FFFFFF"/>
                </a:solidFill>
              </a:rPr>
              <a:t>| </a:t>
            </a:r>
            <a:r>
              <a:rPr lang="en-US" altLang="pt-BR" sz="900" dirty="0" err="1">
                <a:solidFill>
                  <a:srgbClr val="FFFFFF"/>
                </a:solidFill>
              </a:rPr>
              <a:t>Todos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direitos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reservados</a:t>
            </a:r>
            <a:r>
              <a:rPr lang="en-US" altLang="pt-BR" sz="900" dirty="0">
                <a:solidFill>
                  <a:srgbClr val="FFFFFF"/>
                </a:solidFill>
              </a:rPr>
              <a:t> 2015 </a:t>
            </a:r>
            <a:endParaRPr lang="en-US" altLang="pt-BR" sz="900" dirty="0">
              <a:solidFill>
                <a:srgbClr val="525052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165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38172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Off-page Connector 14"/>
          <p:cNvSpPr/>
          <p:nvPr userDrawn="1"/>
        </p:nvSpPr>
        <p:spPr>
          <a:xfrm rot="5400000">
            <a:off x="8803702" y="4694146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3720"/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3169669" y="1685574"/>
            <a:ext cx="1354706" cy="1015793"/>
          </a:xfrm>
          <a:prstGeom prst="roundRect">
            <a:avLst>
              <a:gd name="adj" fmla="val 11744"/>
            </a:avLst>
          </a:prstGeom>
          <a:ln w="28575">
            <a:solidFill>
              <a:schemeClr val="accent3"/>
            </a:solidFill>
          </a:ln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630151" y="1685574"/>
            <a:ext cx="1354706" cy="1015793"/>
          </a:xfrm>
          <a:prstGeom prst="roundRect">
            <a:avLst>
              <a:gd name="adj" fmla="val 7524"/>
            </a:avLst>
          </a:prstGeom>
          <a:ln w="28575">
            <a:solidFill>
              <a:schemeClr val="accent4"/>
            </a:solidFill>
          </a:ln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26"/>
          <p:cNvSpPr>
            <a:spLocks noChangeArrowheads="1"/>
          </p:cNvSpPr>
          <p:nvPr userDrawn="1"/>
        </p:nvSpPr>
        <p:spPr bwMode="auto">
          <a:xfrm>
            <a:off x="0" y="4762500"/>
            <a:ext cx="9144000" cy="381000"/>
          </a:xfrm>
          <a:prstGeom prst="rect">
            <a:avLst/>
          </a:prstGeom>
          <a:solidFill>
            <a:srgbClr val="656365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 userDrawn="1"/>
        </p:nvSpPr>
        <p:spPr bwMode="auto">
          <a:xfrm>
            <a:off x="8320127" y="4852988"/>
            <a:ext cx="4555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r" defTabSz="773720">
              <a:defRPr/>
            </a:pPr>
            <a:r>
              <a:rPr lang="en-US" altLang="pt-BR" sz="900" dirty="0">
                <a:solidFill>
                  <a:srgbClr val="FFC119"/>
                </a:solidFill>
              </a:rPr>
              <a:t>|</a:t>
            </a:r>
            <a:r>
              <a:rPr lang="en-US" altLang="pt-BR" sz="900" b="1" dirty="0">
                <a:solidFill>
                  <a:srgbClr val="5A5A5A"/>
                </a:solidFill>
              </a:rPr>
              <a:t> </a:t>
            </a:r>
            <a:fld id="{5D06BE80-9BBA-487E-B36D-3BA5E11BE2A2}" type="slidenum">
              <a:rPr lang="en-US" altLang="pt-BR" sz="900" b="1" smtClean="0">
                <a:solidFill>
                  <a:srgbClr val="FFFFFF"/>
                </a:solidFill>
              </a:rPr>
              <a:pPr algn="r" defTabSz="773720">
                <a:defRPr/>
              </a:pPr>
              <a:t>‹nº›</a:t>
            </a:fld>
            <a:endParaRPr lang="en-US" altLang="pt-BR" sz="900" dirty="0">
              <a:solidFill>
                <a:srgbClr val="FFFFFF"/>
              </a:solidFill>
            </a:endParaRPr>
          </a:p>
        </p:txBody>
      </p:sp>
      <p:pic>
        <p:nvPicPr>
          <p:cNvPr id="12" name="Picture 6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8" y="4852989"/>
            <a:ext cx="1287463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9"/>
          <p:cNvSpPr txBox="1">
            <a:spLocks noChangeArrowheads="1"/>
          </p:cNvSpPr>
          <p:nvPr userDrawn="1"/>
        </p:nvSpPr>
        <p:spPr bwMode="auto">
          <a:xfrm>
            <a:off x="1954215" y="4854179"/>
            <a:ext cx="24192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defTabSz="773720">
              <a:defRPr/>
            </a:pPr>
            <a:r>
              <a:rPr lang="en-US" altLang="pt-BR" sz="900" dirty="0">
                <a:solidFill>
                  <a:srgbClr val="FFFFFF"/>
                </a:solidFill>
              </a:rPr>
              <a:t>©</a:t>
            </a:r>
            <a:r>
              <a:rPr lang="en-US" altLang="pt-BR" sz="900" dirty="0" err="1">
                <a:solidFill>
                  <a:srgbClr val="FFFFFF"/>
                </a:solidFill>
              </a:rPr>
              <a:t>EloGroup</a:t>
            </a:r>
            <a:r>
              <a:rPr lang="en-US" altLang="pt-BR" sz="900" dirty="0">
                <a:solidFill>
                  <a:srgbClr val="FFFFFF"/>
                </a:solidFill>
              </a:rPr>
              <a:t>| </a:t>
            </a:r>
            <a:r>
              <a:rPr lang="en-US" altLang="pt-BR" sz="900" dirty="0" err="1">
                <a:solidFill>
                  <a:srgbClr val="FFFFFF"/>
                </a:solidFill>
              </a:rPr>
              <a:t>Todos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direitos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reservados</a:t>
            </a:r>
            <a:r>
              <a:rPr lang="en-US" altLang="pt-BR" sz="900" dirty="0">
                <a:solidFill>
                  <a:srgbClr val="FFFFFF"/>
                </a:solidFill>
              </a:rPr>
              <a:t> 2015 </a:t>
            </a:r>
            <a:endParaRPr lang="en-US" altLang="pt-BR" sz="900" dirty="0">
              <a:solidFill>
                <a:srgbClr val="525052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165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804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lowchart: Off-page Connector 21"/>
          <p:cNvSpPr/>
          <p:nvPr userDrawn="1"/>
        </p:nvSpPr>
        <p:spPr>
          <a:xfrm rot="5400000">
            <a:off x="8803702" y="4694146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3720"/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2697518" y="2511541"/>
            <a:ext cx="973180" cy="729716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043914" y="1482355"/>
            <a:ext cx="973180" cy="729716"/>
          </a:xfrm>
          <a:prstGeom prst="ellipse">
            <a:avLst/>
          </a:prstGeom>
          <a:ln w="28575">
            <a:solidFill>
              <a:schemeClr val="accent2"/>
            </a:solidFill>
          </a:ln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5418560" y="2506650"/>
            <a:ext cx="973180" cy="729716"/>
          </a:xfrm>
          <a:prstGeom prst="ellipse">
            <a:avLst/>
          </a:prstGeom>
          <a:ln w="28575">
            <a:solidFill>
              <a:schemeClr val="accent3"/>
            </a:solidFill>
          </a:ln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049373" y="3527040"/>
            <a:ext cx="973180" cy="729716"/>
          </a:xfrm>
          <a:prstGeom prst="ellipse">
            <a:avLst/>
          </a:prstGeom>
          <a:ln w="28575">
            <a:solidFill>
              <a:schemeClr val="accent4"/>
            </a:solidFill>
          </a:ln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Rectangle 26"/>
          <p:cNvSpPr>
            <a:spLocks noChangeArrowheads="1"/>
          </p:cNvSpPr>
          <p:nvPr userDrawn="1"/>
        </p:nvSpPr>
        <p:spPr bwMode="auto">
          <a:xfrm>
            <a:off x="0" y="4762500"/>
            <a:ext cx="9144000" cy="381000"/>
          </a:xfrm>
          <a:prstGeom prst="rect">
            <a:avLst/>
          </a:prstGeom>
          <a:solidFill>
            <a:srgbClr val="656365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 userDrawn="1"/>
        </p:nvSpPr>
        <p:spPr bwMode="auto">
          <a:xfrm>
            <a:off x="8320127" y="4852988"/>
            <a:ext cx="4555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r" defTabSz="773720">
              <a:defRPr/>
            </a:pPr>
            <a:r>
              <a:rPr lang="en-US" altLang="pt-BR" sz="900" dirty="0">
                <a:solidFill>
                  <a:srgbClr val="FFC119"/>
                </a:solidFill>
              </a:rPr>
              <a:t>|</a:t>
            </a:r>
            <a:r>
              <a:rPr lang="en-US" altLang="pt-BR" sz="900" b="1" dirty="0">
                <a:solidFill>
                  <a:srgbClr val="5A5A5A"/>
                </a:solidFill>
              </a:rPr>
              <a:t> </a:t>
            </a:r>
            <a:fld id="{5D06BE80-9BBA-487E-B36D-3BA5E11BE2A2}" type="slidenum">
              <a:rPr lang="en-US" altLang="pt-BR" sz="900" b="1" smtClean="0">
                <a:solidFill>
                  <a:srgbClr val="FFFFFF"/>
                </a:solidFill>
              </a:rPr>
              <a:pPr algn="r" defTabSz="773720">
                <a:defRPr/>
              </a:pPr>
              <a:t>‹nº›</a:t>
            </a:fld>
            <a:endParaRPr lang="en-US" altLang="pt-BR" sz="900" dirty="0">
              <a:solidFill>
                <a:srgbClr val="FFFFFF"/>
              </a:solidFill>
            </a:endParaRPr>
          </a:p>
        </p:txBody>
      </p:sp>
      <p:pic>
        <p:nvPicPr>
          <p:cNvPr id="16" name="Picture 6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8" y="4852989"/>
            <a:ext cx="1287463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29"/>
          <p:cNvSpPr txBox="1">
            <a:spLocks noChangeArrowheads="1"/>
          </p:cNvSpPr>
          <p:nvPr userDrawn="1"/>
        </p:nvSpPr>
        <p:spPr bwMode="auto">
          <a:xfrm>
            <a:off x="1954215" y="4854179"/>
            <a:ext cx="24192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defTabSz="773720">
              <a:defRPr/>
            </a:pPr>
            <a:r>
              <a:rPr lang="en-US" altLang="pt-BR" sz="900" dirty="0">
                <a:solidFill>
                  <a:srgbClr val="FFFFFF"/>
                </a:solidFill>
              </a:rPr>
              <a:t>©</a:t>
            </a:r>
            <a:r>
              <a:rPr lang="en-US" altLang="pt-BR" sz="900" dirty="0" err="1">
                <a:solidFill>
                  <a:srgbClr val="FFFFFF"/>
                </a:solidFill>
              </a:rPr>
              <a:t>EloGroup</a:t>
            </a:r>
            <a:r>
              <a:rPr lang="en-US" altLang="pt-BR" sz="900" dirty="0">
                <a:solidFill>
                  <a:srgbClr val="FFFFFF"/>
                </a:solidFill>
              </a:rPr>
              <a:t>| </a:t>
            </a:r>
            <a:r>
              <a:rPr lang="en-US" altLang="pt-BR" sz="900" dirty="0" err="1">
                <a:solidFill>
                  <a:srgbClr val="FFFFFF"/>
                </a:solidFill>
              </a:rPr>
              <a:t>Todos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direitos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reservados</a:t>
            </a:r>
            <a:r>
              <a:rPr lang="en-US" altLang="pt-BR" sz="900" dirty="0">
                <a:solidFill>
                  <a:srgbClr val="FFFFFF"/>
                </a:solidFill>
              </a:rPr>
              <a:t> 2015 </a:t>
            </a:r>
            <a:endParaRPr lang="en-US" altLang="pt-BR" sz="900" dirty="0">
              <a:solidFill>
                <a:srgbClr val="525052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165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9346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88288"/>
            <a:ext cx="9143998" cy="2768468"/>
          </a:xfrm>
          <a:prstGeom prst="downArrowCallout">
            <a:avLst>
              <a:gd name="adj1" fmla="val 50000"/>
              <a:gd name="adj2" fmla="val 15352"/>
              <a:gd name="adj3" fmla="val 5443"/>
              <a:gd name="adj4" fmla="val 94557"/>
            </a:avLst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165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3" name="Flowchart: Off-page Connector 14"/>
          <p:cNvSpPr/>
          <p:nvPr userDrawn="1"/>
        </p:nvSpPr>
        <p:spPr>
          <a:xfrm rot="5400000">
            <a:off x="8803702" y="4694146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3720"/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15" name="Rectangle 26"/>
          <p:cNvSpPr>
            <a:spLocks noChangeArrowheads="1"/>
          </p:cNvSpPr>
          <p:nvPr userDrawn="1"/>
        </p:nvSpPr>
        <p:spPr bwMode="auto">
          <a:xfrm>
            <a:off x="0" y="4762500"/>
            <a:ext cx="9144000" cy="381000"/>
          </a:xfrm>
          <a:prstGeom prst="rect">
            <a:avLst/>
          </a:prstGeom>
          <a:solidFill>
            <a:srgbClr val="656365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sp>
        <p:nvSpPr>
          <p:cNvPr id="16" name="TextBox 11"/>
          <p:cNvSpPr txBox="1">
            <a:spLocks noChangeArrowheads="1"/>
          </p:cNvSpPr>
          <p:nvPr userDrawn="1"/>
        </p:nvSpPr>
        <p:spPr bwMode="auto">
          <a:xfrm>
            <a:off x="8320127" y="4849417"/>
            <a:ext cx="4555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r" defTabSz="773720">
              <a:defRPr/>
            </a:pPr>
            <a:r>
              <a:rPr lang="en-US" altLang="pt-BR" sz="900" dirty="0">
                <a:solidFill>
                  <a:srgbClr val="FFC119"/>
                </a:solidFill>
              </a:rPr>
              <a:t>|</a:t>
            </a:r>
            <a:r>
              <a:rPr lang="en-US" altLang="pt-BR" sz="900" b="1" dirty="0">
                <a:solidFill>
                  <a:srgbClr val="5A5A5A"/>
                </a:solidFill>
              </a:rPr>
              <a:t> </a:t>
            </a:r>
            <a:fld id="{5D06BE80-9BBA-487E-B36D-3BA5E11BE2A2}" type="slidenum">
              <a:rPr lang="en-US" altLang="pt-BR" sz="900" b="1" smtClean="0">
                <a:solidFill>
                  <a:srgbClr val="FFFFFF"/>
                </a:solidFill>
              </a:rPr>
              <a:pPr algn="r" defTabSz="773720">
                <a:defRPr/>
              </a:pPr>
              <a:t>‹nº›</a:t>
            </a:fld>
            <a:endParaRPr lang="en-US" altLang="pt-BR" sz="900" dirty="0">
              <a:solidFill>
                <a:srgbClr val="FFFFFF"/>
              </a:solidFill>
            </a:endParaRPr>
          </a:p>
        </p:txBody>
      </p:sp>
      <p:pic>
        <p:nvPicPr>
          <p:cNvPr id="17" name="Picture 6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8" y="4852989"/>
            <a:ext cx="1287463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29"/>
          <p:cNvSpPr txBox="1">
            <a:spLocks noChangeArrowheads="1"/>
          </p:cNvSpPr>
          <p:nvPr userDrawn="1"/>
        </p:nvSpPr>
        <p:spPr bwMode="auto">
          <a:xfrm>
            <a:off x="1954215" y="4854179"/>
            <a:ext cx="24192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defTabSz="773720">
              <a:defRPr/>
            </a:pPr>
            <a:r>
              <a:rPr lang="en-US" altLang="pt-BR" sz="900" dirty="0">
                <a:solidFill>
                  <a:srgbClr val="FFFFFF"/>
                </a:solidFill>
              </a:rPr>
              <a:t>©</a:t>
            </a:r>
            <a:r>
              <a:rPr lang="en-US" altLang="pt-BR" sz="900" dirty="0" err="1">
                <a:solidFill>
                  <a:srgbClr val="FFFFFF"/>
                </a:solidFill>
              </a:rPr>
              <a:t>EloGroup</a:t>
            </a:r>
            <a:r>
              <a:rPr lang="en-US" altLang="pt-BR" sz="900" dirty="0">
                <a:solidFill>
                  <a:srgbClr val="FFFFFF"/>
                </a:solidFill>
              </a:rPr>
              <a:t>| </a:t>
            </a:r>
            <a:r>
              <a:rPr lang="en-US" altLang="pt-BR" sz="900" dirty="0" err="1">
                <a:solidFill>
                  <a:srgbClr val="FFFFFF"/>
                </a:solidFill>
              </a:rPr>
              <a:t>Todos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direitos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reservados</a:t>
            </a:r>
            <a:r>
              <a:rPr lang="en-US" altLang="pt-BR" sz="900" dirty="0">
                <a:solidFill>
                  <a:srgbClr val="FFFFFF"/>
                </a:solidFill>
              </a:rPr>
              <a:t> 2015 </a:t>
            </a:r>
            <a:endParaRPr lang="en-US" altLang="pt-BR" sz="900" dirty="0">
              <a:solidFill>
                <a:srgbClr val="525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90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Top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"/>
            <a:ext cx="9143998" cy="2874185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8" name="Rectangle 26"/>
          <p:cNvSpPr>
            <a:spLocks noChangeArrowheads="1"/>
          </p:cNvSpPr>
          <p:nvPr userDrawn="1"/>
        </p:nvSpPr>
        <p:spPr bwMode="auto">
          <a:xfrm>
            <a:off x="0" y="4762500"/>
            <a:ext cx="9144000" cy="381000"/>
          </a:xfrm>
          <a:prstGeom prst="rect">
            <a:avLst/>
          </a:prstGeom>
          <a:solidFill>
            <a:srgbClr val="656365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 userDrawn="1"/>
        </p:nvSpPr>
        <p:spPr bwMode="auto">
          <a:xfrm>
            <a:off x="8275246" y="4852988"/>
            <a:ext cx="50045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r" defTabSz="773720">
              <a:defRPr/>
            </a:pPr>
            <a:r>
              <a:rPr lang="en-US" altLang="pt-BR" sz="900" dirty="0">
                <a:solidFill>
                  <a:srgbClr val="FFC119"/>
                </a:solidFill>
              </a:rPr>
              <a:t>|</a:t>
            </a:r>
            <a:r>
              <a:rPr lang="en-US" altLang="pt-BR" sz="900" b="1" dirty="0">
                <a:solidFill>
                  <a:srgbClr val="5A5A5A"/>
                </a:solidFill>
              </a:rPr>
              <a:t> </a:t>
            </a:r>
            <a:fld id="{5D06BE80-9BBA-487E-B36D-3BA5E11BE2A2}" type="slidenum">
              <a:rPr lang="en-US" altLang="pt-BR" sz="900" b="1">
                <a:solidFill>
                  <a:srgbClr val="FFFFFF"/>
                </a:solidFill>
              </a:rPr>
              <a:pPr algn="r" defTabSz="773720">
                <a:defRPr/>
              </a:pPr>
              <a:t>‹nº›</a:t>
            </a:fld>
            <a:r>
              <a:rPr lang="en-US" altLang="pt-BR" sz="900" dirty="0">
                <a:solidFill>
                  <a:srgbClr val="FFFFFF"/>
                </a:solidFill>
              </a:rPr>
              <a:t>/</a:t>
            </a:r>
          </a:p>
        </p:txBody>
      </p:sp>
      <p:pic>
        <p:nvPicPr>
          <p:cNvPr id="12" name="Picture 6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8" y="4852989"/>
            <a:ext cx="1287463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9"/>
          <p:cNvSpPr txBox="1">
            <a:spLocks noChangeArrowheads="1"/>
          </p:cNvSpPr>
          <p:nvPr userDrawn="1"/>
        </p:nvSpPr>
        <p:spPr bwMode="auto">
          <a:xfrm>
            <a:off x="1954215" y="4854179"/>
            <a:ext cx="24192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defTabSz="773720">
              <a:defRPr/>
            </a:pPr>
            <a:r>
              <a:rPr lang="en-US" altLang="pt-BR" sz="900" dirty="0">
                <a:solidFill>
                  <a:srgbClr val="FFFFFF"/>
                </a:solidFill>
              </a:rPr>
              <a:t>©</a:t>
            </a:r>
            <a:r>
              <a:rPr lang="en-US" altLang="pt-BR" sz="900" dirty="0" err="1">
                <a:solidFill>
                  <a:srgbClr val="FFFFFF"/>
                </a:solidFill>
              </a:rPr>
              <a:t>EloGroup</a:t>
            </a:r>
            <a:r>
              <a:rPr lang="en-US" altLang="pt-BR" sz="900" dirty="0">
                <a:solidFill>
                  <a:srgbClr val="FFFFFF"/>
                </a:solidFill>
              </a:rPr>
              <a:t>| </a:t>
            </a:r>
            <a:r>
              <a:rPr lang="en-US" altLang="pt-BR" sz="900" dirty="0" err="1">
                <a:solidFill>
                  <a:srgbClr val="FFFFFF"/>
                </a:solidFill>
              </a:rPr>
              <a:t>Todos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direitos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reservados</a:t>
            </a:r>
            <a:r>
              <a:rPr lang="en-US" altLang="pt-BR" sz="900" dirty="0">
                <a:solidFill>
                  <a:srgbClr val="FFFFFF"/>
                </a:solidFill>
              </a:rPr>
              <a:t> 2015 </a:t>
            </a:r>
            <a:endParaRPr lang="en-US" altLang="pt-BR" sz="900" dirty="0">
              <a:solidFill>
                <a:srgbClr val="525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10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Top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Off-page Connector 12"/>
          <p:cNvSpPr/>
          <p:nvPr userDrawn="1"/>
        </p:nvSpPr>
        <p:spPr>
          <a:xfrm rot="5400000">
            <a:off x="8803702" y="4694146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3720"/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60458" y="1681954"/>
            <a:ext cx="3681115" cy="2401981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165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0" name="Flowchart: Off-page Connector 14"/>
          <p:cNvSpPr/>
          <p:nvPr userDrawn="1"/>
        </p:nvSpPr>
        <p:spPr>
          <a:xfrm rot="5400000">
            <a:off x="8803702" y="4694146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3720"/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32419" y="4799898"/>
            <a:ext cx="457681" cy="20597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031626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5813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1626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7439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252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9065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94878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0691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26504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750" smtClean="0">
                <a:solidFill>
                  <a:srgbClr val="525052">
                    <a:lumMod val="75000"/>
                    <a:lumOff val="25000"/>
                  </a:srgbClr>
                </a:solidFill>
              </a:rPr>
              <a:pPr/>
              <a:t>‹nº›</a:t>
            </a:fld>
            <a:endParaRPr lang="en-US" sz="750" dirty="0">
              <a:solidFill>
                <a:srgbClr val="525052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Rectangle 26"/>
          <p:cNvSpPr>
            <a:spLocks noChangeArrowheads="1"/>
          </p:cNvSpPr>
          <p:nvPr userDrawn="1"/>
        </p:nvSpPr>
        <p:spPr bwMode="auto">
          <a:xfrm>
            <a:off x="0" y="4762500"/>
            <a:ext cx="9144000" cy="381000"/>
          </a:xfrm>
          <a:prstGeom prst="rect">
            <a:avLst/>
          </a:prstGeom>
          <a:solidFill>
            <a:srgbClr val="656365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sp>
        <p:nvSpPr>
          <p:cNvPr id="17" name="TextBox 11"/>
          <p:cNvSpPr txBox="1">
            <a:spLocks noChangeArrowheads="1"/>
          </p:cNvSpPr>
          <p:nvPr userDrawn="1"/>
        </p:nvSpPr>
        <p:spPr bwMode="auto">
          <a:xfrm>
            <a:off x="8320127" y="4852988"/>
            <a:ext cx="4555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r" defTabSz="773720">
              <a:defRPr/>
            </a:pPr>
            <a:r>
              <a:rPr lang="en-US" altLang="pt-BR" sz="900" dirty="0">
                <a:solidFill>
                  <a:srgbClr val="FFC119"/>
                </a:solidFill>
              </a:rPr>
              <a:t>|</a:t>
            </a:r>
            <a:r>
              <a:rPr lang="en-US" altLang="pt-BR" sz="900" b="1" dirty="0">
                <a:solidFill>
                  <a:srgbClr val="5A5A5A"/>
                </a:solidFill>
              </a:rPr>
              <a:t> </a:t>
            </a:r>
            <a:fld id="{5D06BE80-9BBA-487E-B36D-3BA5E11BE2A2}" type="slidenum">
              <a:rPr lang="en-US" altLang="pt-BR" sz="900" b="1" smtClean="0">
                <a:solidFill>
                  <a:srgbClr val="FFFFFF"/>
                </a:solidFill>
              </a:rPr>
              <a:pPr algn="r" defTabSz="773720">
                <a:defRPr/>
              </a:pPr>
              <a:t>‹nº›</a:t>
            </a:fld>
            <a:endParaRPr lang="en-US" altLang="pt-BR" sz="900" dirty="0">
              <a:solidFill>
                <a:srgbClr val="FFFFFF"/>
              </a:solidFill>
            </a:endParaRPr>
          </a:p>
        </p:txBody>
      </p:sp>
      <p:pic>
        <p:nvPicPr>
          <p:cNvPr id="18" name="Picture 6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8" y="4852989"/>
            <a:ext cx="1287463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29"/>
          <p:cNvSpPr txBox="1">
            <a:spLocks noChangeArrowheads="1"/>
          </p:cNvSpPr>
          <p:nvPr userDrawn="1"/>
        </p:nvSpPr>
        <p:spPr bwMode="auto">
          <a:xfrm>
            <a:off x="1954215" y="4854179"/>
            <a:ext cx="24192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defTabSz="773720">
              <a:defRPr/>
            </a:pPr>
            <a:r>
              <a:rPr lang="en-US" altLang="pt-BR" sz="900" dirty="0">
                <a:solidFill>
                  <a:srgbClr val="FFFFFF"/>
                </a:solidFill>
              </a:rPr>
              <a:t>©</a:t>
            </a:r>
            <a:r>
              <a:rPr lang="en-US" altLang="pt-BR" sz="900" dirty="0" err="1">
                <a:solidFill>
                  <a:srgbClr val="FFFFFF"/>
                </a:solidFill>
              </a:rPr>
              <a:t>EloGroup</a:t>
            </a:r>
            <a:r>
              <a:rPr lang="en-US" altLang="pt-BR" sz="900" dirty="0">
                <a:solidFill>
                  <a:srgbClr val="FFFFFF"/>
                </a:solidFill>
              </a:rPr>
              <a:t>| </a:t>
            </a:r>
            <a:r>
              <a:rPr lang="en-US" altLang="pt-BR" sz="900" dirty="0" err="1">
                <a:solidFill>
                  <a:srgbClr val="FFFFFF"/>
                </a:solidFill>
              </a:rPr>
              <a:t>Todos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direitos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reservados</a:t>
            </a:r>
            <a:r>
              <a:rPr lang="en-US" altLang="pt-BR" sz="900" dirty="0">
                <a:solidFill>
                  <a:srgbClr val="FFFFFF"/>
                </a:solidFill>
              </a:rPr>
              <a:t> 2015 </a:t>
            </a:r>
            <a:endParaRPr lang="en-US" altLang="pt-BR" sz="900" dirty="0">
              <a:solidFill>
                <a:srgbClr val="525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22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ef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4456786" cy="4688807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2" name="TextBox 24"/>
          <p:cNvSpPr txBox="1">
            <a:spLocks noChangeArrowheads="1"/>
          </p:cNvSpPr>
          <p:nvPr userDrawn="1"/>
        </p:nvSpPr>
        <p:spPr bwMode="auto">
          <a:xfrm>
            <a:off x="8320127" y="4845845"/>
            <a:ext cx="4555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r" defTabSz="773720">
              <a:defRPr/>
            </a:pPr>
            <a:r>
              <a:rPr lang="en-US" altLang="pt-BR" sz="900" dirty="0">
                <a:solidFill>
                  <a:srgbClr val="FFC119"/>
                </a:solidFill>
              </a:rPr>
              <a:t>|</a:t>
            </a:r>
            <a:r>
              <a:rPr lang="en-US" altLang="pt-BR" sz="900" dirty="0">
                <a:solidFill>
                  <a:srgbClr val="5A5A5A"/>
                </a:solidFill>
              </a:rPr>
              <a:t> </a:t>
            </a:r>
            <a:fld id="{C2C7ACD4-EC59-46E1-96D9-CEEDEF01A0DD}" type="slidenum">
              <a:rPr lang="en-US" altLang="pt-BR" sz="900" b="1" smtClean="0">
                <a:solidFill>
                  <a:srgbClr val="656365"/>
                </a:solidFill>
              </a:rPr>
              <a:pPr algn="r" defTabSz="773720">
                <a:defRPr/>
              </a:pPr>
              <a:t>‹nº›</a:t>
            </a:fld>
            <a:endParaRPr lang="en-US" altLang="pt-BR" sz="900" dirty="0">
              <a:solidFill>
                <a:srgbClr val="656365"/>
              </a:solidFill>
            </a:endParaRPr>
          </a:p>
        </p:txBody>
      </p:sp>
      <p:pic>
        <p:nvPicPr>
          <p:cNvPr id="13" name="Picture 5" descr="logo fundo clar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40" y="4855370"/>
            <a:ext cx="1184275" cy="19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8"/>
          <p:cNvSpPr txBox="1">
            <a:spLocks noChangeArrowheads="1"/>
          </p:cNvSpPr>
          <p:nvPr userDrawn="1"/>
        </p:nvSpPr>
        <p:spPr bwMode="auto">
          <a:xfrm>
            <a:off x="1874840" y="4839892"/>
            <a:ext cx="24449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defTabSz="773720">
              <a:defRPr/>
            </a:pPr>
            <a:r>
              <a:rPr lang="en-US" altLang="pt-BR" sz="900" dirty="0">
                <a:solidFill>
                  <a:srgbClr val="656365"/>
                </a:solidFill>
              </a:rPr>
              <a:t>©</a:t>
            </a:r>
            <a:r>
              <a:rPr lang="en-US" altLang="pt-BR" sz="900" dirty="0" err="1">
                <a:solidFill>
                  <a:srgbClr val="656365"/>
                </a:solidFill>
              </a:rPr>
              <a:t>EloGroup</a:t>
            </a:r>
            <a:r>
              <a:rPr lang="en-US" altLang="pt-BR" sz="900" dirty="0">
                <a:solidFill>
                  <a:srgbClr val="656365"/>
                </a:solidFill>
              </a:rPr>
              <a:t> | </a:t>
            </a:r>
            <a:r>
              <a:rPr lang="en-US" altLang="pt-BR" sz="900" dirty="0" err="1">
                <a:solidFill>
                  <a:srgbClr val="656365"/>
                </a:solidFill>
              </a:rPr>
              <a:t>Todos</a:t>
            </a:r>
            <a:r>
              <a:rPr lang="en-US" altLang="pt-BR" sz="900" dirty="0">
                <a:solidFill>
                  <a:srgbClr val="656365"/>
                </a:solidFill>
              </a:rPr>
              <a:t> </a:t>
            </a:r>
            <a:r>
              <a:rPr lang="en-US" altLang="pt-BR" sz="900" dirty="0" err="1">
                <a:solidFill>
                  <a:srgbClr val="656365"/>
                </a:solidFill>
              </a:rPr>
              <a:t>os</a:t>
            </a:r>
            <a:r>
              <a:rPr lang="en-US" altLang="pt-BR" sz="900" dirty="0">
                <a:solidFill>
                  <a:srgbClr val="656365"/>
                </a:solidFill>
              </a:rPr>
              <a:t> </a:t>
            </a:r>
            <a:r>
              <a:rPr lang="en-US" altLang="pt-BR" sz="900" dirty="0" err="1">
                <a:solidFill>
                  <a:srgbClr val="656365"/>
                </a:solidFill>
              </a:rPr>
              <a:t>direitos</a:t>
            </a:r>
            <a:r>
              <a:rPr lang="en-US" altLang="pt-BR" sz="900" dirty="0">
                <a:solidFill>
                  <a:srgbClr val="656365"/>
                </a:solidFill>
              </a:rPr>
              <a:t> </a:t>
            </a:r>
            <a:r>
              <a:rPr lang="en-US" altLang="pt-BR" sz="900" dirty="0" err="1">
                <a:solidFill>
                  <a:srgbClr val="656365"/>
                </a:solidFill>
              </a:rPr>
              <a:t>reservados</a:t>
            </a:r>
            <a:r>
              <a:rPr lang="en-US" altLang="pt-BR" sz="900" dirty="0">
                <a:solidFill>
                  <a:srgbClr val="656365"/>
                </a:solidFill>
              </a:rPr>
              <a:t> 2015 </a:t>
            </a:r>
            <a:endParaRPr lang="en-US" altLang="pt-BR" sz="900" dirty="0">
              <a:solidFill>
                <a:srgbClr val="525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03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793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687214" y="2"/>
            <a:ext cx="4456786" cy="4732013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9" name="TextBox 24"/>
          <p:cNvSpPr txBox="1">
            <a:spLocks noChangeArrowheads="1"/>
          </p:cNvSpPr>
          <p:nvPr userDrawn="1"/>
        </p:nvSpPr>
        <p:spPr bwMode="auto">
          <a:xfrm>
            <a:off x="8320127" y="4845845"/>
            <a:ext cx="4555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r" defTabSz="773720">
              <a:defRPr/>
            </a:pPr>
            <a:r>
              <a:rPr lang="en-US" altLang="pt-BR" sz="900" dirty="0">
                <a:solidFill>
                  <a:srgbClr val="FFC119"/>
                </a:solidFill>
              </a:rPr>
              <a:t>|</a:t>
            </a:r>
            <a:r>
              <a:rPr lang="en-US" altLang="pt-BR" sz="900" dirty="0">
                <a:solidFill>
                  <a:srgbClr val="5A5A5A"/>
                </a:solidFill>
              </a:rPr>
              <a:t> </a:t>
            </a:r>
            <a:fld id="{C2C7ACD4-EC59-46E1-96D9-CEEDEF01A0DD}" type="slidenum">
              <a:rPr lang="en-US" altLang="pt-BR" sz="900" b="1" smtClean="0">
                <a:solidFill>
                  <a:srgbClr val="656365"/>
                </a:solidFill>
              </a:rPr>
              <a:pPr algn="r" defTabSz="773720">
                <a:defRPr/>
              </a:pPr>
              <a:t>‹nº›</a:t>
            </a:fld>
            <a:endParaRPr lang="en-US" altLang="pt-BR" sz="900" dirty="0">
              <a:solidFill>
                <a:srgbClr val="656365"/>
              </a:solidFill>
            </a:endParaRPr>
          </a:p>
        </p:txBody>
      </p:sp>
      <p:pic>
        <p:nvPicPr>
          <p:cNvPr id="10" name="Picture 5" descr="logo fundo clar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40" y="4855370"/>
            <a:ext cx="1184275" cy="19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8"/>
          <p:cNvSpPr txBox="1">
            <a:spLocks noChangeArrowheads="1"/>
          </p:cNvSpPr>
          <p:nvPr userDrawn="1"/>
        </p:nvSpPr>
        <p:spPr bwMode="auto">
          <a:xfrm>
            <a:off x="1874840" y="4839892"/>
            <a:ext cx="24449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defTabSz="773720">
              <a:defRPr/>
            </a:pPr>
            <a:r>
              <a:rPr lang="en-US" altLang="pt-BR" sz="900" dirty="0">
                <a:solidFill>
                  <a:srgbClr val="656365"/>
                </a:solidFill>
              </a:rPr>
              <a:t>©</a:t>
            </a:r>
            <a:r>
              <a:rPr lang="en-US" altLang="pt-BR" sz="900" dirty="0" err="1">
                <a:solidFill>
                  <a:srgbClr val="656365"/>
                </a:solidFill>
              </a:rPr>
              <a:t>EloGroup</a:t>
            </a:r>
            <a:r>
              <a:rPr lang="en-US" altLang="pt-BR" sz="900" dirty="0">
                <a:solidFill>
                  <a:srgbClr val="656365"/>
                </a:solidFill>
              </a:rPr>
              <a:t> | </a:t>
            </a:r>
            <a:r>
              <a:rPr lang="en-US" altLang="pt-BR" sz="900" dirty="0" err="1">
                <a:solidFill>
                  <a:srgbClr val="656365"/>
                </a:solidFill>
              </a:rPr>
              <a:t>Todos</a:t>
            </a:r>
            <a:r>
              <a:rPr lang="en-US" altLang="pt-BR" sz="900" dirty="0">
                <a:solidFill>
                  <a:srgbClr val="656365"/>
                </a:solidFill>
              </a:rPr>
              <a:t> </a:t>
            </a:r>
            <a:r>
              <a:rPr lang="en-US" altLang="pt-BR" sz="900" dirty="0" err="1">
                <a:solidFill>
                  <a:srgbClr val="656365"/>
                </a:solidFill>
              </a:rPr>
              <a:t>os</a:t>
            </a:r>
            <a:r>
              <a:rPr lang="en-US" altLang="pt-BR" sz="900" dirty="0">
                <a:solidFill>
                  <a:srgbClr val="656365"/>
                </a:solidFill>
              </a:rPr>
              <a:t> </a:t>
            </a:r>
            <a:r>
              <a:rPr lang="en-US" altLang="pt-BR" sz="900" dirty="0" err="1">
                <a:solidFill>
                  <a:srgbClr val="656365"/>
                </a:solidFill>
              </a:rPr>
              <a:t>direitos</a:t>
            </a:r>
            <a:r>
              <a:rPr lang="en-US" altLang="pt-BR" sz="900" dirty="0">
                <a:solidFill>
                  <a:srgbClr val="656365"/>
                </a:solidFill>
              </a:rPr>
              <a:t> </a:t>
            </a:r>
            <a:r>
              <a:rPr lang="en-US" altLang="pt-BR" sz="900" dirty="0" err="1">
                <a:solidFill>
                  <a:srgbClr val="656365"/>
                </a:solidFill>
              </a:rPr>
              <a:t>reservados</a:t>
            </a:r>
            <a:r>
              <a:rPr lang="en-US" altLang="pt-BR" sz="900" dirty="0">
                <a:solidFill>
                  <a:srgbClr val="656365"/>
                </a:solidFill>
              </a:rPr>
              <a:t> 2015 </a:t>
            </a:r>
            <a:endParaRPr lang="en-US" altLang="pt-BR" sz="900" dirty="0">
              <a:solidFill>
                <a:srgbClr val="525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31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lowchart: Off-page Connector 26"/>
          <p:cNvSpPr/>
          <p:nvPr userDrawn="1"/>
        </p:nvSpPr>
        <p:spPr>
          <a:xfrm rot="5400000">
            <a:off x="8803702" y="4694146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3720"/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37552" y="1615495"/>
            <a:ext cx="2698091" cy="1993183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3247444" y="1612067"/>
            <a:ext cx="2698091" cy="1993183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308361" y="1615495"/>
            <a:ext cx="2698091" cy="1993183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165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4" name="Flowchart: Off-page Connector 14"/>
          <p:cNvSpPr/>
          <p:nvPr userDrawn="1"/>
        </p:nvSpPr>
        <p:spPr>
          <a:xfrm rot="5400000">
            <a:off x="8803702" y="4694146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3720"/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16" name="Rectangle 26"/>
          <p:cNvSpPr>
            <a:spLocks noChangeArrowheads="1"/>
          </p:cNvSpPr>
          <p:nvPr userDrawn="1"/>
        </p:nvSpPr>
        <p:spPr bwMode="auto">
          <a:xfrm>
            <a:off x="0" y="4762500"/>
            <a:ext cx="9144000" cy="381000"/>
          </a:xfrm>
          <a:prstGeom prst="rect">
            <a:avLst/>
          </a:prstGeom>
          <a:solidFill>
            <a:srgbClr val="656365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sp>
        <p:nvSpPr>
          <p:cNvPr id="17" name="TextBox 11"/>
          <p:cNvSpPr txBox="1">
            <a:spLocks noChangeArrowheads="1"/>
          </p:cNvSpPr>
          <p:nvPr userDrawn="1"/>
        </p:nvSpPr>
        <p:spPr bwMode="auto">
          <a:xfrm>
            <a:off x="8320127" y="4852988"/>
            <a:ext cx="4555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r" defTabSz="773720">
              <a:defRPr/>
            </a:pPr>
            <a:r>
              <a:rPr lang="en-US" altLang="pt-BR" sz="900" dirty="0">
                <a:solidFill>
                  <a:srgbClr val="FFC119"/>
                </a:solidFill>
              </a:rPr>
              <a:t>|</a:t>
            </a:r>
            <a:r>
              <a:rPr lang="en-US" altLang="pt-BR" sz="900" b="1" dirty="0">
                <a:solidFill>
                  <a:srgbClr val="5A5A5A"/>
                </a:solidFill>
              </a:rPr>
              <a:t> </a:t>
            </a:r>
            <a:fld id="{5D06BE80-9BBA-487E-B36D-3BA5E11BE2A2}" type="slidenum">
              <a:rPr lang="en-US" altLang="pt-BR" sz="900" b="1" smtClean="0">
                <a:solidFill>
                  <a:srgbClr val="FFFFFF"/>
                </a:solidFill>
              </a:rPr>
              <a:pPr algn="r" defTabSz="773720">
                <a:defRPr/>
              </a:pPr>
              <a:t>‹nº›</a:t>
            </a:fld>
            <a:endParaRPr lang="en-US" altLang="pt-BR" sz="900" dirty="0">
              <a:solidFill>
                <a:srgbClr val="FFFFFF"/>
              </a:solidFill>
            </a:endParaRPr>
          </a:p>
        </p:txBody>
      </p:sp>
      <p:pic>
        <p:nvPicPr>
          <p:cNvPr id="18" name="Picture 6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8" y="4852989"/>
            <a:ext cx="1287463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29"/>
          <p:cNvSpPr txBox="1">
            <a:spLocks noChangeArrowheads="1"/>
          </p:cNvSpPr>
          <p:nvPr userDrawn="1"/>
        </p:nvSpPr>
        <p:spPr bwMode="auto">
          <a:xfrm>
            <a:off x="1954215" y="4854179"/>
            <a:ext cx="24192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defTabSz="773720">
              <a:defRPr/>
            </a:pPr>
            <a:r>
              <a:rPr lang="en-US" altLang="pt-BR" sz="900" dirty="0">
                <a:solidFill>
                  <a:srgbClr val="FFFFFF"/>
                </a:solidFill>
              </a:rPr>
              <a:t>©</a:t>
            </a:r>
            <a:r>
              <a:rPr lang="en-US" altLang="pt-BR" sz="900" dirty="0" err="1">
                <a:solidFill>
                  <a:srgbClr val="FFFFFF"/>
                </a:solidFill>
              </a:rPr>
              <a:t>EloGroup</a:t>
            </a:r>
            <a:r>
              <a:rPr lang="en-US" altLang="pt-BR" sz="900" dirty="0">
                <a:solidFill>
                  <a:srgbClr val="FFFFFF"/>
                </a:solidFill>
              </a:rPr>
              <a:t>| </a:t>
            </a:r>
            <a:r>
              <a:rPr lang="en-US" altLang="pt-BR" sz="900" dirty="0" err="1">
                <a:solidFill>
                  <a:srgbClr val="FFFFFF"/>
                </a:solidFill>
              </a:rPr>
              <a:t>Todos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direitos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reservados</a:t>
            </a:r>
            <a:r>
              <a:rPr lang="en-US" altLang="pt-BR" sz="900" dirty="0">
                <a:solidFill>
                  <a:srgbClr val="FFFFFF"/>
                </a:solidFill>
              </a:rPr>
              <a:t> 2015 </a:t>
            </a:r>
            <a:endParaRPr lang="en-US" altLang="pt-BR" sz="900" dirty="0">
              <a:solidFill>
                <a:srgbClr val="525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8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Pictures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Off-page Connector 12"/>
          <p:cNvSpPr/>
          <p:nvPr userDrawn="1"/>
        </p:nvSpPr>
        <p:spPr>
          <a:xfrm rot="5400000">
            <a:off x="8803702" y="4694146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3720"/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56921" y="1551367"/>
            <a:ext cx="2602150" cy="1322820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3270925" y="1551367"/>
            <a:ext cx="2602150" cy="1322820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181346" y="1551367"/>
            <a:ext cx="2602150" cy="1322820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165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Flowchart: Off-page Connector 14"/>
          <p:cNvSpPr/>
          <p:nvPr userDrawn="1"/>
        </p:nvSpPr>
        <p:spPr>
          <a:xfrm rot="5400000">
            <a:off x="8803702" y="4694146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3720"/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19" name="Slide Number Placeholder 4"/>
          <p:cNvSpPr txBox="1">
            <a:spLocks/>
          </p:cNvSpPr>
          <p:nvPr userDrawn="1"/>
        </p:nvSpPr>
        <p:spPr>
          <a:xfrm>
            <a:off x="8732419" y="4799898"/>
            <a:ext cx="457681" cy="20597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031626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5813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1626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7439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252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9065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94878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0691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26504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750" smtClean="0">
                <a:solidFill>
                  <a:srgbClr val="525052">
                    <a:lumMod val="75000"/>
                    <a:lumOff val="25000"/>
                  </a:srgbClr>
                </a:solidFill>
              </a:rPr>
              <a:pPr/>
              <a:t>‹nº›</a:t>
            </a:fld>
            <a:endParaRPr lang="en-US" sz="750" dirty="0">
              <a:solidFill>
                <a:srgbClr val="525052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0" name="Rectangle 26"/>
          <p:cNvSpPr>
            <a:spLocks noChangeArrowheads="1"/>
          </p:cNvSpPr>
          <p:nvPr userDrawn="1"/>
        </p:nvSpPr>
        <p:spPr bwMode="auto">
          <a:xfrm>
            <a:off x="0" y="4762500"/>
            <a:ext cx="9144000" cy="381000"/>
          </a:xfrm>
          <a:prstGeom prst="rect">
            <a:avLst/>
          </a:prstGeom>
          <a:solidFill>
            <a:srgbClr val="656365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sp>
        <p:nvSpPr>
          <p:cNvPr id="21" name="TextBox 11"/>
          <p:cNvSpPr txBox="1">
            <a:spLocks noChangeArrowheads="1"/>
          </p:cNvSpPr>
          <p:nvPr userDrawn="1"/>
        </p:nvSpPr>
        <p:spPr bwMode="auto">
          <a:xfrm>
            <a:off x="8320127" y="4852988"/>
            <a:ext cx="4555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r" defTabSz="773720">
              <a:defRPr/>
            </a:pPr>
            <a:r>
              <a:rPr lang="en-US" altLang="pt-BR" sz="900" dirty="0">
                <a:solidFill>
                  <a:srgbClr val="FFC119"/>
                </a:solidFill>
              </a:rPr>
              <a:t>|</a:t>
            </a:r>
            <a:r>
              <a:rPr lang="en-US" altLang="pt-BR" sz="900" b="1" dirty="0">
                <a:solidFill>
                  <a:srgbClr val="5A5A5A"/>
                </a:solidFill>
              </a:rPr>
              <a:t> </a:t>
            </a:r>
            <a:fld id="{5D06BE80-9BBA-487E-B36D-3BA5E11BE2A2}" type="slidenum">
              <a:rPr lang="en-US" altLang="pt-BR" sz="900" b="1" smtClean="0">
                <a:solidFill>
                  <a:srgbClr val="FFFFFF"/>
                </a:solidFill>
              </a:rPr>
              <a:pPr algn="r" defTabSz="773720">
                <a:defRPr/>
              </a:pPr>
              <a:t>‹nº›</a:t>
            </a:fld>
            <a:endParaRPr lang="en-US" altLang="pt-BR" sz="900" dirty="0">
              <a:solidFill>
                <a:srgbClr val="FFFFFF"/>
              </a:solidFill>
            </a:endParaRPr>
          </a:p>
        </p:txBody>
      </p:sp>
      <p:pic>
        <p:nvPicPr>
          <p:cNvPr id="22" name="Picture 6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8" y="4852989"/>
            <a:ext cx="1287463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9"/>
          <p:cNvSpPr txBox="1">
            <a:spLocks noChangeArrowheads="1"/>
          </p:cNvSpPr>
          <p:nvPr userDrawn="1"/>
        </p:nvSpPr>
        <p:spPr bwMode="auto">
          <a:xfrm>
            <a:off x="1954215" y="4854179"/>
            <a:ext cx="24192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defTabSz="773720">
              <a:defRPr/>
            </a:pPr>
            <a:r>
              <a:rPr lang="en-US" altLang="pt-BR" sz="900" dirty="0">
                <a:solidFill>
                  <a:srgbClr val="FFFFFF"/>
                </a:solidFill>
              </a:rPr>
              <a:t>©</a:t>
            </a:r>
            <a:r>
              <a:rPr lang="en-US" altLang="pt-BR" sz="900" dirty="0" err="1">
                <a:solidFill>
                  <a:srgbClr val="FFFFFF"/>
                </a:solidFill>
              </a:rPr>
              <a:t>EloGroup</a:t>
            </a:r>
            <a:r>
              <a:rPr lang="en-US" altLang="pt-BR" sz="900" dirty="0">
                <a:solidFill>
                  <a:srgbClr val="FFFFFF"/>
                </a:solidFill>
              </a:rPr>
              <a:t>| </a:t>
            </a:r>
            <a:r>
              <a:rPr lang="en-US" altLang="pt-BR" sz="900" dirty="0" err="1">
                <a:solidFill>
                  <a:srgbClr val="FFFFFF"/>
                </a:solidFill>
              </a:rPr>
              <a:t>Todos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direitos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reservados</a:t>
            </a:r>
            <a:r>
              <a:rPr lang="en-US" altLang="pt-BR" sz="900" dirty="0">
                <a:solidFill>
                  <a:srgbClr val="FFFFFF"/>
                </a:solidFill>
              </a:rPr>
              <a:t> 2015 </a:t>
            </a:r>
            <a:endParaRPr lang="en-US" altLang="pt-BR" sz="900" dirty="0">
              <a:solidFill>
                <a:srgbClr val="525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32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w Left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37552" y="1609753"/>
            <a:ext cx="2698091" cy="1912514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308361" y="1609754"/>
            <a:ext cx="2698091" cy="1912513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6" name="Flowchart: Off-page Connector 14"/>
          <p:cNvSpPr/>
          <p:nvPr userDrawn="1"/>
        </p:nvSpPr>
        <p:spPr>
          <a:xfrm rot="5400000">
            <a:off x="8803702" y="4694146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3720"/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8" name="Rectangle 26"/>
          <p:cNvSpPr>
            <a:spLocks noChangeArrowheads="1"/>
          </p:cNvSpPr>
          <p:nvPr userDrawn="1"/>
        </p:nvSpPr>
        <p:spPr bwMode="auto">
          <a:xfrm>
            <a:off x="0" y="4762500"/>
            <a:ext cx="9144000" cy="381000"/>
          </a:xfrm>
          <a:prstGeom prst="rect">
            <a:avLst/>
          </a:prstGeom>
          <a:solidFill>
            <a:srgbClr val="656365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sp>
        <p:nvSpPr>
          <p:cNvPr id="9" name="TextBox 11"/>
          <p:cNvSpPr txBox="1">
            <a:spLocks noChangeArrowheads="1"/>
          </p:cNvSpPr>
          <p:nvPr userDrawn="1"/>
        </p:nvSpPr>
        <p:spPr bwMode="auto">
          <a:xfrm>
            <a:off x="8320127" y="4852988"/>
            <a:ext cx="4555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r" defTabSz="773720">
              <a:defRPr/>
            </a:pPr>
            <a:r>
              <a:rPr lang="en-US" altLang="pt-BR" sz="900" dirty="0">
                <a:solidFill>
                  <a:srgbClr val="FFC119"/>
                </a:solidFill>
              </a:rPr>
              <a:t>|</a:t>
            </a:r>
            <a:r>
              <a:rPr lang="en-US" altLang="pt-BR" sz="900" b="1" dirty="0">
                <a:solidFill>
                  <a:srgbClr val="5A5A5A"/>
                </a:solidFill>
              </a:rPr>
              <a:t> </a:t>
            </a:r>
            <a:fld id="{5D06BE80-9BBA-487E-B36D-3BA5E11BE2A2}" type="slidenum">
              <a:rPr lang="en-US" altLang="pt-BR" sz="900" b="1" smtClean="0">
                <a:solidFill>
                  <a:srgbClr val="FFFFFF"/>
                </a:solidFill>
              </a:rPr>
              <a:pPr algn="r" defTabSz="773720">
                <a:defRPr/>
              </a:pPr>
              <a:t>‹nº›</a:t>
            </a:fld>
            <a:endParaRPr lang="en-US" altLang="pt-BR" sz="900" dirty="0">
              <a:solidFill>
                <a:srgbClr val="FFFFFF"/>
              </a:solidFill>
            </a:endParaRPr>
          </a:p>
        </p:txBody>
      </p:sp>
      <p:pic>
        <p:nvPicPr>
          <p:cNvPr id="10" name="Picture 6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8" y="4852989"/>
            <a:ext cx="1287463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9"/>
          <p:cNvSpPr txBox="1">
            <a:spLocks noChangeArrowheads="1"/>
          </p:cNvSpPr>
          <p:nvPr userDrawn="1"/>
        </p:nvSpPr>
        <p:spPr bwMode="auto">
          <a:xfrm>
            <a:off x="1954215" y="4854179"/>
            <a:ext cx="24192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defTabSz="773720">
              <a:defRPr/>
            </a:pPr>
            <a:r>
              <a:rPr lang="en-US" altLang="pt-BR" sz="900" dirty="0">
                <a:solidFill>
                  <a:srgbClr val="FFFFFF"/>
                </a:solidFill>
              </a:rPr>
              <a:t>©</a:t>
            </a:r>
            <a:r>
              <a:rPr lang="en-US" altLang="pt-BR" sz="900" dirty="0" err="1">
                <a:solidFill>
                  <a:srgbClr val="FFFFFF"/>
                </a:solidFill>
              </a:rPr>
              <a:t>EloGroup</a:t>
            </a:r>
            <a:r>
              <a:rPr lang="en-US" altLang="pt-BR" sz="900" dirty="0">
                <a:solidFill>
                  <a:srgbClr val="FFFFFF"/>
                </a:solidFill>
              </a:rPr>
              <a:t>| </a:t>
            </a:r>
            <a:r>
              <a:rPr lang="en-US" altLang="pt-BR" sz="900" dirty="0" err="1">
                <a:solidFill>
                  <a:srgbClr val="FFFFFF"/>
                </a:solidFill>
              </a:rPr>
              <a:t>Todos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direitos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reservados</a:t>
            </a:r>
            <a:r>
              <a:rPr lang="en-US" altLang="pt-BR" sz="900" dirty="0">
                <a:solidFill>
                  <a:srgbClr val="FFFFFF"/>
                </a:solidFill>
              </a:rPr>
              <a:t> 2015 </a:t>
            </a:r>
            <a:endParaRPr lang="en-US" altLang="pt-BR" sz="900" dirty="0">
              <a:solidFill>
                <a:srgbClr val="525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3709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d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765503" y="1507042"/>
            <a:ext cx="2520524" cy="2792918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5221"/>
            </a:avLst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165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0" name="Flowchart: Off-page Connector 14"/>
          <p:cNvSpPr/>
          <p:nvPr userDrawn="1"/>
        </p:nvSpPr>
        <p:spPr>
          <a:xfrm rot="5400000">
            <a:off x="8803702" y="4694146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3720"/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32419" y="4799898"/>
            <a:ext cx="457681" cy="20597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031626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5813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1626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7439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252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9065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94878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0691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26504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750" smtClean="0">
                <a:solidFill>
                  <a:srgbClr val="525052">
                    <a:lumMod val="75000"/>
                    <a:lumOff val="25000"/>
                  </a:srgbClr>
                </a:solidFill>
              </a:rPr>
              <a:pPr/>
              <a:t>‹nº›</a:t>
            </a:fld>
            <a:endParaRPr lang="en-US" sz="750" dirty="0">
              <a:solidFill>
                <a:srgbClr val="525052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6" name="Rectangle 26"/>
          <p:cNvSpPr>
            <a:spLocks noChangeArrowheads="1"/>
          </p:cNvSpPr>
          <p:nvPr userDrawn="1"/>
        </p:nvSpPr>
        <p:spPr bwMode="auto">
          <a:xfrm>
            <a:off x="0" y="4762500"/>
            <a:ext cx="9144000" cy="381000"/>
          </a:xfrm>
          <a:prstGeom prst="rect">
            <a:avLst/>
          </a:prstGeom>
          <a:solidFill>
            <a:srgbClr val="656365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sp>
        <p:nvSpPr>
          <p:cNvPr id="17" name="TextBox 11"/>
          <p:cNvSpPr txBox="1">
            <a:spLocks noChangeArrowheads="1"/>
          </p:cNvSpPr>
          <p:nvPr userDrawn="1"/>
        </p:nvSpPr>
        <p:spPr bwMode="auto">
          <a:xfrm>
            <a:off x="8320127" y="4852988"/>
            <a:ext cx="4555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r" defTabSz="773720">
              <a:defRPr/>
            </a:pPr>
            <a:r>
              <a:rPr lang="en-US" altLang="pt-BR" sz="900" dirty="0">
                <a:solidFill>
                  <a:srgbClr val="FFC119"/>
                </a:solidFill>
              </a:rPr>
              <a:t>|</a:t>
            </a:r>
            <a:r>
              <a:rPr lang="en-US" altLang="pt-BR" sz="900" b="1" dirty="0">
                <a:solidFill>
                  <a:srgbClr val="5A5A5A"/>
                </a:solidFill>
              </a:rPr>
              <a:t> </a:t>
            </a:r>
            <a:fld id="{5D06BE80-9BBA-487E-B36D-3BA5E11BE2A2}" type="slidenum">
              <a:rPr lang="en-US" altLang="pt-BR" sz="900" b="1" smtClean="0">
                <a:solidFill>
                  <a:srgbClr val="FFFFFF"/>
                </a:solidFill>
              </a:rPr>
              <a:pPr algn="r" defTabSz="773720">
                <a:defRPr/>
              </a:pPr>
              <a:t>‹nº›</a:t>
            </a:fld>
            <a:endParaRPr lang="en-US" altLang="pt-BR" sz="900" dirty="0">
              <a:solidFill>
                <a:srgbClr val="FFFFFF"/>
              </a:solidFill>
            </a:endParaRPr>
          </a:p>
        </p:txBody>
      </p:sp>
      <p:pic>
        <p:nvPicPr>
          <p:cNvPr id="18" name="Picture 6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8" y="4852989"/>
            <a:ext cx="1287463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29"/>
          <p:cNvSpPr txBox="1">
            <a:spLocks noChangeArrowheads="1"/>
          </p:cNvSpPr>
          <p:nvPr userDrawn="1"/>
        </p:nvSpPr>
        <p:spPr bwMode="auto">
          <a:xfrm>
            <a:off x="1954215" y="4854179"/>
            <a:ext cx="24192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defTabSz="773720">
              <a:defRPr/>
            </a:pPr>
            <a:r>
              <a:rPr lang="en-US" altLang="pt-BR" sz="900" dirty="0">
                <a:solidFill>
                  <a:srgbClr val="FFFFFF"/>
                </a:solidFill>
              </a:rPr>
              <a:t>©</a:t>
            </a:r>
            <a:r>
              <a:rPr lang="en-US" altLang="pt-BR" sz="900" dirty="0" err="1">
                <a:solidFill>
                  <a:srgbClr val="FFFFFF"/>
                </a:solidFill>
              </a:rPr>
              <a:t>EloGroup</a:t>
            </a:r>
            <a:r>
              <a:rPr lang="en-US" altLang="pt-BR" sz="900" dirty="0">
                <a:solidFill>
                  <a:srgbClr val="FFFFFF"/>
                </a:solidFill>
              </a:rPr>
              <a:t>| </a:t>
            </a:r>
            <a:r>
              <a:rPr lang="en-US" altLang="pt-BR" sz="900" dirty="0" err="1">
                <a:solidFill>
                  <a:srgbClr val="FFFFFF"/>
                </a:solidFill>
              </a:rPr>
              <a:t>Todos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direitos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reservados</a:t>
            </a:r>
            <a:r>
              <a:rPr lang="en-US" altLang="pt-BR" sz="900" dirty="0">
                <a:solidFill>
                  <a:srgbClr val="FFFFFF"/>
                </a:solidFill>
              </a:rPr>
              <a:t> 2015 </a:t>
            </a:r>
            <a:endParaRPr lang="en-US" altLang="pt-BR" sz="900" dirty="0">
              <a:solidFill>
                <a:srgbClr val="525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5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097281" y="1718340"/>
            <a:ext cx="2437794" cy="2401981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5608927" y="1718340"/>
            <a:ext cx="2437794" cy="2401981"/>
          </a:xfrm>
          <a:prstGeom prst="rect">
            <a:avLst/>
          </a:prstGeom>
        </p:spPr>
        <p:txBody>
          <a:bodyPr anchor="t"/>
          <a:lstStyle>
            <a:lvl1pPr algn="ctr" rtl="0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18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9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3258584" y="1538698"/>
            <a:ext cx="2735941" cy="2761262"/>
          </a:xfrm>
          <a:prstGeom prst="rect">
            <a:avLst/>
          </a:prstGeom>
        </p:spPr>
        <p:txBody>
          <a:bodyPr anchor="t"/>
          <a:lstStyle>
            <a:lvl1pPr algn="ctr" rtl="0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4" name="Rectangle 26"/>
          <p:cNvSpPr>
            <a:spLocks noChangeArrowheads="1"/>
          </p:cNvSpPr>
          <p:nvPr userDrawn="1"/>
        </p:nvSpPr>
        <p:spPr bwMode="auto">
          <a:xfrm>
            <a:off x="0" y="4762500"/>
            <a:ext cx="9144000" cy="381000"/>
          </a:xfrm>
          <a:prstGeom prst="rect">
            <a:avLst/>
          </a:prstGeom>
          <a:solidFill>
            <a:srgbClr val="656365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 userDrawn="1"/>
        </p:nvSpPr>
        <p:spPr bwMode="auto">
          <a:xfrm>
            <a:off x="8320127" y="4852988"/>
            <a:ext cx="4555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r" defTabSz="773720">
              <a:defRPr/>
            </a:pPr>
            <a:r>
              <a:rPr lang="en-US" altLang="pt-BR" sz="900" dirty="0">
                <a:solidFill>
                  <a:srgbClr val="FFC119"/>
                </a:solidFill>
              </a:rPr>
              <a:t>|</a:t>
            </a:r>
            <a:r>
              <a:rPr lang="en-US" altLang="pt-BR" sz="900" b="1" dirty="0">
                <a:solidFill>
                  <a:srgbClr val="5A5A5A"/>
                </a:solidFill>
              </a:rPr>
              <a:t> </a:t>
            </a:r>
            <a:fld id="{5D06BE80-9BBA-487E-B36D-3BA5E11BE2A2}" type="slidenum">
              <a:rPr lang="en-US" altLang="pt-BR" sz="900" b="1" smtClean="0">
                <a:solidFill>
                  <a:srgbClr val="FFFFFF"/>
                </a:solidFill>
              </a:rPr>
              <a:pPr algn="r" defTabSz="773720">
                <a:defRPr/>
              </a:pPr>
              <a:t>‹nº›</a:t>
            </a:fld>
            <a:endParaRPr lang="en-US" altLang="pt-BR" sz="900" dirty="0">
              <a:solidFill>
                <a:srgbClr val="FFFFFF"/>
              </a:solidFill>
            </a:endParaRPr>
          </a:p>
        </p:txBody>
      </p:sp>
      <p:pic>
        <p:nvPicPr>
          <p:cNvPr id="16" name="Picture 6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8" y="4852989"/>
            <a:ext cx="1287463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29"/>
          <p:cNvSpPr txBox="1">
            <a:spLocks noChangeArrowheads="1"/>
          </p:cNvSpPr>
          <p:nvPr userDrawn="1"/>
        </p:nvSpPr>
        <p:spPr bwMode="auto">
          <a:xfrm>
            <a:off x="1954215" y="4854179"/>
            <a:ext cx="24192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defTabSz="773720">
              <a:defRPr/>
            </a:pPr>
            <a:r>
              <a:rPr lang="en-US" altLang="pt-BR" sz="900" dirty="0">
                <a:solidFill>
                  <a:srgbClr val="FFFFFF"/>
                </a:solidFill>
              </a:rPr>
              <a:t>©</a:t>
            </a:r>
            <a:r>
              <a:rPr lang="en-US" altLang="pt-BR" sz="900" dirty="0" err="1">
                <a:solidFill>
                  <a:srgbClr val="FFFFFF"/>
                </a:solidFill>
              </a:rPr>
              <a:t>EloGroup</a:t>
            </a:r>
            <a:r>
              <a:rPr lang="en-US" altLang="pt-BR" sz="900" dirty="0">
                <a:solidFill>
                  <a:srgbClr val="FFFFFF"/>
                </a:solidFill>
              </a:rPr>
              <a:t>| </a:t>
            </a:r>
            <a:r>
              <a:rPr lang="en-US" altLang="pt-BR" sz="900" dirty="0" err="1">
                <a:solidFill>
                  <a:srgbClr val="FFFFFF"/>
                </a:solidFill>
              </a:rPr>
              <a:t>Todos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direitos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reservados</a:t>
            </a:r>
            <a:r>
              <a:rPr lang="en-US" altLang="pt-BR" sz="900" dirty="0">
                <a:solidFill>
                  <a:srgbClr val="FFFFFF"/>
                </a:solidFill>
              </a:rPr>
              <a:t> 2015 </a:t>
            </a:r>
            <a:endParaRPr lang="en-US" altLang="pt-BR" sz="900" dirty="0">
              <a:solidFill>
                <a:srgbClr val="525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5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lowchart: Off-page Connector 26"/>
          <p:cNvSpPr/>
          <p:nvPr userDrawn="1"/>
        </p:nvSpPr>
        <p:spPr>
          <a:xfrm rot="5400000">
            <a:off x="8803702" y="4694146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3720"/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91440" y="1797930"/>
            <a:ext cx="2103120" cy="198356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2377440" y="1797930"/>
            <a:ext cx="2103120" cy="198356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4663440" y="1797930"/>
            <a:ext cx="2103120" cy="198356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949440" y="1797930"/>
            <a:ext cx="2103120" cy="198356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165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Flowchart: Off-page Connector 14"/>
          <p:cNvSpPr/>
          <p:nvPr userDrawn="1"/>
        </p:nvSpPr>
        <p:spPr>
          <a:xfrm rot="5400000">
            <a:off x="8803702" y="4694146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3720"/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17" name="Slide Number Placeholder 4"/>
          <p:cNvSpPr txBox="1">
            <a:spLocks/>
          </p:cNvSpPr>
          <p:nvPr userDrawn="1"/>
        </p:nvSpPr>
        <p:spPr>
          <a:xfrm>
            <a:off x="8732419" y="4799898"/>
            <a:ext cx="457681" cy="20597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031626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5813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1626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7439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252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9065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94878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0691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26504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750" smtClean="0">
                <a:solidFill>
                  <a:srgbClr val="525052">
                    <a:lumMod val="75000"/>
                    <a:lumOff val="25000"/>
                  </a:srgbClr>
                </a:solidFill>
              </a:rPr>
              <a:pPr/>
              <a:t>‹nº›</a:t>
            </a:fld>
            <a:endParaRPr lang="en-US" sz="750" dirty="0">
              <a:solidFill>
                <a:srgbClr val="525052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8" name="Rectangle 26"/>
          <p:cNvSpPr>
            <a:spLocks noChangeArrowheads="1"/>
          </p:cNvSpPr>
          <p:nvPr userDrawn="1"/>
        </p:nvSpPr>
        <p:spPr bwMode="auto">
          <a:xfrm>
            <a:off x="0" y="4762500"/>
            <a:ext cx="9144000" cy="381000"/>
          </a:xfrm>
          <a:prstGeom prst="rect">
            <a:avLst/>
          </a:prstGeom>
          <a:solidFill>
            <a:srgbClr val="656365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sp>
        <p:nvSpPr>
          <p:cNvPr id="19" name="TextBox 11"/>
          <p:cNvSpPr txBox="1">
            <a:spLocks noChangeArrowheads="1"/>
          </p:cNvSpPr>
          <p:nvPr userDrawn="1"/>
        </p:nvSpPr>
        <p:spPr bwMode="auto">
          <a:xfrm>
            <a:off x="8320127" y="4852988"/>
            <a:ext cx="4555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r" defTabSz="773720">
              <a:defRPr/>
            </a:pPr>
            <a:r>
              <a:rPr lang="en-US" altLang="pt-BR" sz="900" dirty="0">
                <a:solidFill>
                  <a:srgbClr val="FFC119"/>
                </a:solidFill>
              </a:rPr>
              <a:t>|</a:t>
            </a:r>
            <a:r>
              <a:rPr lang="en-US" altLang="pt-BR" sz="900" b="1" dirty="0">
                <a:solidFill>
                  <a:srgbClr val="5A5A5A"/>
                </a:solidFill>
              </a:rPr>
              <a:t> </a:t>
            </a:r>
            <a:fld id="{5D06BE80-9BBA-487E-B36D-3BA5E11BE2A2}" type="slidenum">
              <a:rPr lang="en-US" altLang="pt-BR" sz="900" b="1" smtClean="0">
                <a:solidFill>
                  <a:srgbClr val="FFFFFF"/>
                </a:solidFill>
              </a:rPr>
              <a:pPr algn="r" defTabSz="773720">
                <a:defRPr/>
              </a:pPr>
              <a:t>‹nº›</a:t>
            </a:fld>
            <a:endParaRPr lang="en-US" altLang="pt-BR" sz="900" dirty="0">
              <a:solidFill>
                <a:srgbClr val="FFFFFF"/>
              </a:solidFill>
            </a:endParaRPr>
          </a:p>
        </p:txBody>
      </p:sp>
      <p:pic>
        <p:nvPicPr>
          <p:cNvPr id="20" name="Picture 6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8" y="4852989"/>
            <a:ext cx="1287463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9"/>
          <p:cNvSpPr txBox="1">
            <a:spLocks noChangeArrowheads="1"/>
          </p:cNvSpPr>
          <p:nvPr userDrawn="1"/>
        </p:nvSpPr>
        <p:spPr bwMode="auto">
          <a:xfrm>
            <a:off x="1954215" y="4854179"/>
            <a:ext cx="24192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defTabSz="773720">
              <a:defRPr/>
            </a:pPr>
            <a:r>
              <a:rPr lang="en-US" altLang="pt-BR" sz="900" dirty="0">
                <a:solidFill>
                  <a:srgbClr val="FFFFFF"/>
                </a:solidFill>
              </a:rPr>
              <a:t>©</a:t>
            </a:r>
            <a:r>
              <a:rPr lang="en-US" altLang="pt-BR" sz="900" dirty="0" err="1">
                <a:solidFill>
                  <a:srgbClr val="FFFFFF"/>
                </a:solidFill>
              </a:rPr>
              <a:t>EloGroup</a:t>
            </a:r>
            <a:r>
              <a:rPr lang="en-US" altLang="pt-BR" sz="900" dirty="0">
                <a:solidFill>
                  <a:srgbClr val="FFFFFF"/>
                </a:solidFill>
              </a:rPr>
              <a:t>| </a:t>
            </a:r>
            <a:r>
              <a:rPr lang="en-US" altLang="pt-BR" sz="900" dirty="0" err="1">
                <a:solidFill>
                  <a:srgbClr val="FFFFFF"/>
                </a:solidFill>
              </a:rPr>
              <a:t>Todos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direitos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reservados</a:t>
            </a:r>
            <a:r>
              <a:rPr lang="en-US" altLang="pt-BR" sz="900" dirty="0">
                <a:solidFill>
                  <a:srgbClr val="FFFFFF"/>
                </a:solidFill>
              </a:rPr>
              <a:t> 2015 </a:t>
            </a:r>
            <a:endParaRPr lang="en-US" altLang="pt-BR" sz="900" dirty="0">
              <a:solidFill>
                <a:srgbClr val="525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2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lowchart: Off-page Connector 34"/>
          <p:cNvSpPr/>
          <p:nvPr userDrawn="1"/>
        </p:nvSpPr>
        <p:spPr>
          <a:xfrm rot="5400000">
            <a:off x="8803702" y="4694146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3720"/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56920" y="1547536"/>
            <a:ext cx="2602150" cy="1330526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3270925" y="1547536"/>
            <a:ext cx="2602150" cy="1330526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181346" y="1547536"/>
            <a:ext cx="2602150" cy="1330526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356920" y="3012640"/>
            <a:ext cx="2602150" cy="1330526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6181346" y="3012640"/>
            <a:ext cx="2602150" cy="1330526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3270925" y="3012640"/>
            <a:ext cx="2602150" cy="1330526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165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2" name="Flowchart: Off-page Connector 14"/>
          <p:cNvSpPr/>
          <p:nvPr userDrawn="1"/>
        </p:nvSpPr>
        <p:spPr>
          <a:xfrm rot="5400000">
            <a:off x="8803702" y="4694146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3720"/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23" name="Slide Number Placeholder 4"/>
          <p:cNvSpPr txBox="1">
            <a:spLocks/>
          </p:cNvSpPr>
          <p:nvPr userDrawn="1"/>
        </p:nvSpPr>
        <p:spPr>
          <a:xfrm>
            <a:off x="8732419" y="4799898"/>
            <a:ext cx="457681" cy="20597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031626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5813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1626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7439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252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9065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94878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0691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26504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750" smtClean="0">
                <a:solidFill>
                  <a:srgbClr val="525052">
                    <a:lumMod val="75000"/>
                    <a:lumOff val="25000"/>
                  </a:srgbClr>
                </a:solidFill>
              </a:rPr>
              <a:pPr/>
              <a:t>‹nº›</a:t>
            </a:fld>
            <a:endParaRPr lang="en-US" sz="750" dirty="0">
              <a:solidFill>
                <a:srgbClr val="525052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4" name="Rectangle 26"/>
          <p:cNvSpPr>
            <a:spLocks noChangeArrowheads="1"/>
          </p:cNvSpPr>
          <p:nvPr userDrawn="1"/>
        </p:nvSpPr>
        <p:spPr bwMode="auto">
          <a:xfrm>
            <a:off x="0" y="4762500"/>
            <a:ext cx="9144000" cy="381000"/>
          </a:xfrm>
          <a:prstGeom prst="rect">
            <a:avLst/>
          </a:prstGeom>
          <a:solidFill>
            <a:srgbClr val="656365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sp>
        <p:nvSpPr>
          <p:cNvPr id="25" name="TextBox 11"/>
          <p:cNvSpPr txBox="1">
            <a:spLocks noChangeArrowheads="1"/>
          </p:cNvSpPr>
          <p:nvPr userDrawn="1"/>
        </p:nvSpPr>
        <p:spPr bwMode="auto">
          <a:xfrm>
            <a:off x="8320127" y="4852988"/>
            <a:ext cx="4555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r" defTabSz="773720">
              <a:defRPr/>
            </a:pPr>
            <a:r>
              <a:rPr lang="en-US" altLang="pt-BR" sz="900" dirty="0">
                <a:solidFill>
                  <a:srgbClr val="FFC119"/>
                </a:solidFill>
              </a:rPr>
              <a:t>|</a:t>
            </a:r>
            <a:r>
              <a:rPr lang="en-US" altLang="pt-BR" sz="900" b="1" dirty="0">
                <a:solidFill>
                  <a:srgbClr val="5A5A5A"/>
                </a:solidFill>
              </a:rPr>
              <a:t> </a:t>
            </a:r>
            <a:fld id="{5D06BE80-9BBA-487E-B36D-3BA5E11BE2A2}" type="slidenum">
              <a:rPr lang="en-US" altLang="pt-BR" sz="900" b="1" smtClean="0">
                <a:solidFill>
                  <a:srgbClr val="FFFFFF"/>
                </a:solidFill>
              </a:rPr>
              <a:pPr algn="r" defTabSz="773720">
                <a:defRPr/>
              </a:pPr>
              <a:t>‹nº›</a:t>
            </a:fld>
            <a:endParaRPr lang="en-US" altLang="pt-BR" sz="900" dirty="0">
              <a:solidFill>
                <a:srgbClr val="FFFFFF"/>
              </a:solidFill>
            </a:endParaRPr>
          </a:p>
        </p:txBody>
      </p:sp>
      <p:pic>
        <p:nvPicPr>
          <p:cNvPr id="26" name="Picture 6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8" y="4852989"/>
            <a:ext cx="1287463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9"/>
          <p:cNvSpPr txBox="1">
            <a:spLocks noChangeArrowheads="1"/>
          </p:cNvSpPr>
          <p:nvPr userDrawn="1"/>
        </p:nvSpPr>
        <p:spPr bwMode="auto">
          <a:xfrm>
            <a:off x="1954215" y="4854179"/>
            <a:ext cx="24192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defTabSz="773720">
              <a:defRPr/>
            </a:pPr>
            <a:r>
              <a:rPr lang="en-US" altLang="pt-BR" sz="900" dirty="0">
                <a:solidFill>
                  <a:srgbClr val="FFFFFF"/>
                </a:solidFill>
              </a:rPr>
              <a:t>©</a:t>
            </a:r>
            <a:r>
              <a:rPr lang="en-US" altLang="pt-BR" sz="900" dirty="0" err="1">
                <a:solidFill>
                  <a:srgbClr val="FFFFFF"/>
                </a:solidFill>
              </a:rPr>
              <a:t>EloGroup</a:t>
            </a:r>
            <a:r>
              <a:rPr lang="en-US" altLang="pt-BR" sz="900" dirty="0">
                <a:solidFill>
                  <a:srgbClr val="FFFFFF"/>
                </a:solidFill>
              </a:rPr>
              <a:t>| </a:t>
            </a:r>
            <a:r>
              <a:rPr lang="en-US" altLang="pt-BR" sz="900" dirty="0" err="1">
                <a:solidFill>
                  <a:srgbClr val="FFFFFF"/>
                </a:solidFill>
              </a:rPr>
              <a:t>Todos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direitos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reservados</a:t>
            </a:r>
            <a:r>
              <a:rPr lang="en-US" altLang="pt-BR" sz="900" dirty="0">
                <a:solidFill>
                  <a:srgbClr val="FFFFFF"/>
                </a:solidFill>
              </a:rPr>
              <a:t> 2015 </a:t>
            </a:r>
            <a:endParaRPr lang="en-US" altLang="pt-BR" sz="900" dirty="0">
              <a:solidFill>
                <a:srgbClr val="525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8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Off-page Connector 9"/>
          <p:cNvSpPr/>
          <p:nvPr userDrawn="1"/>
        </p:nvSpPr>
        <p:spPr>
          <a:xfrm rot="5400000">
            <a:off x="8803702" y="4694146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3720"/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91440" y="1495494"/>
            <a:ext cx="2103120" cy="198356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2377440" y="1495494"/>
            <a:ext cx="2103120" cy="198356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4663440" y="1495494"/>
            <a:ext cx="2103120" cy="198356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949440" y="1495494"/>
            <a:ext cx="2103120" cy="198356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165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0" name="Flowchart: Off-page Connector 14"/>
          <p:cNvSpPr/>
          <p:nvPr userDrawn="1"/>
        </p:nvSpPr>
        <p:spPr>
          <a:xfrm rot="5400000">
            <a:off x="8803702" y="4694146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3720"/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22" name="Rectangle 26"/>
          <p:cNvSpPr>
            <a:spLocks noChangeArrowheads="1"/>
          </p:cNvSpPr>
          <p:nvPr userDrawn="1"/>
        </p:nvSpPr>
        <p:spPr bwMode="auto">
          <a:xfrm>
            <a:off x="0" y="4758230"/>
            <a:ext cx="9144000" cy="381000"/>
          </a:xfrm>
          <a:prstGeom prst="rect">
            <a:avLst/>
          </a:prstGeom>
          <a:solidFill>
            <a:srgbClr val="656365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sp>
        <p:nvSpPr>
          <p:cNvPr id="23" name="TextBox 11"/>
          <p:cNvSpPr txBox="1">
            <a:spLocks noChangeArrowheads="1"/>
          </p:cNvSpPr>
          <p:nvPr userDrawn="1"/>
        </p:nvSpPr>
        <p:spPr bwMode="auto">
          <a:xfrm>
            <a:off x="8320127" y="4852988"/>
            <a:ext cx="4555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r" defTabSz="773720">
              <a:defRPr/>
            </a:pPr>
            <a:r>
              <a:rPr lang="en-US" altLang="pt-BR" sz="900" dirty="0">
                <a:solidFill>
                  <a:srgbClr val="FFC119"/>
                </a:solidFill>
              </a:rPr>
              <a:t>|</a:t>
            </a:r>
            <a:r>
              <a:rPr lang="en-US" altLang="pt-BR" sz="900" b="1" dirty="0">
                <a:solidFill>
                  <a:srgbClr val="5A5A5A"/>
                </a:solidFill>
              </a:rPr>
              <a:t> </a:t>
            </a:r>
            <a:fld id="{5D06BE80-9BBA-487E-B36D-3BA5E11BE2A2}" type="slidenum">
              <a:rPr lang="en-US" altLang="pt-BR" sz="900" b="1" smtClean="0">
                <a:solidFill>
                  <a:srgbClr val="FFFFFF"/>
                </a:solidFill>
              </a:rPr>
              <a:pPr algn="r" defTabSz="773720">
                <a:defRPr/>
              </a:pPr>
              <a:t>‹nº›</a:t>
            </a:fld>
            <a:endParaRPr lang="en-US" altLang="pt-BR" sz="900" dirty="0">
              <a:solidFill>
                <a:srgbClr val="FFFFFF"/>
              </a:solidFill>
            </a:endParaRPr>
          </a:p>
        </p:txBody>
      </p:sp>
      <p:pic>
        <p:nvPicPr>
          <p:cNvPr id="24" name="Picture 6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8" y="4852989"/>
            <a:ext cx="1287463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9"/>
          <p:cNvSpPr txBox="1">
            <a:spLocks noChangeArrowheads="1"/>
          </p:cNvSpPr>
          <p:nvPr userDrawn="1"/>
        </p:nvSpPr>
        <p:spPr bwMode="auto">
          <a:xfrm>
            <a:off x="1954215" y="4854179"/>
            <a:ext cx="24192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defTabSz="773720">
              <a:defRPr/>
            </a:pPr>
            <a:r>
              <a:rPr lang="en-US" altLang="pt-BR" sz="900" dirty="0">
                <a:solidFill>
                  <a:srgbClr val="FFFFFF"/>
                </a:solidFill>
              </a:rPr>
              <a:t>©</a:t>
            </a:r>
            <a:r>
              <a:rPr lang="en-US" altLang="pt-BR" sz="900" dirty="0" err="1">
                <a:solidFill>
                  <a:srgbClr val="FFFFFF"/>
                </a:solidFill>
              </a:rPr>
              <a:t>EloGroup</a:t>
            </a:r>
            <a:r>
              <a:rPr lang="en-US" altLang="pt-BR" sz="900" dirty="0">
                <a:solidFill>
                  <a:srgbClr val="FFFFFF"/>
                </a:solidFill>
              </a:rPr>
              <a:t>| </a:t>
            </a:r>
            <a:r>
              <a:rPr lang="en-US" altLang="pt-BR" sz="900" dirty="0" err="1">
                <a:solidFill>
                  <a:srgbClr val="FFFFFF"/>
                </a:solidFill>
              </a:rPr>
              <a:t>Todos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direitos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reservados</a:t>
            </a:r>
            <a:r>
              <a:rPr lang="en-US" altLang="pt-BR" sz="900" dirty="0">
                <a:solidFill>
                  <a:srgbClr val="FFFFFF"/>
                </a:solidFill>
              </a:rPr>
              <a:t> 2015 </a:t>
            </a:r>
            <a:endParaRPr lang="en-US" altLang="pt-BR" sz="900" dirty="0">
              <a:solidFill>
                <a:srgbClr val="525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24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222265" y="161925"/>
            <a:ext cx="4410075" cy="4590000"/>
          </a:xfrm>
          <a:prstGeom prst="round1Rect">
            <a:avLst>
              <a:gd name="adj" fmla="val 5318"/>
            </a:avLst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4805150" y="162540"/>
            <a:ext cx="4116180" cy="3240000"/>
          </a:xfrm>
          <a:prstGeom prst="round1Rect">
            <a:avLst>
              <a:gd name="adj" fmla="val 6441"/>
            </a:avLst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4805149" y="3509925"/>
            <a:ext cx="4104000" cy="1242000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1" name="TextBox 24"/>
          <p:cNvSpPr txBox="1">
            <a:spLocks noChangeArrowheads="1"/>
          </p:cNvSpPr>
          <p:nvPr userDrawn="1"/>
        </p:nvSpPr>
        <p:spPr bwMode="auto">
          <a:xfrm>
            <a:off x="8320127" y="4845845"/>
            <a:ext cx="4555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r" defTabSz="773720">
              <a:defRPr/>
            </a:pPr>
            <a:r>
              <a:rPr lang="en-US" altLang="pt-BR" sz="900" dirty="0">
                <a:solidFill>
                  <a:srgbClr val="FFC119"/>
                </a:solidFill>
              </a:rPr>
              <a:t>|</a:t>
            </a:r>
            <a:r>
              <a:rPr lang="en-US" altLang="pt-BR" sz="900" dirty="0">
                <a:solidFill>
                  <a:srgbClr val="5A5A5A"/>
                </a:solidFill>
              </a:rPr>
              <a:t> </a:t>
            </a:r>
            <a:fld id="{C2C7ACD4-EC59-46E1-96D9-CEEDEF01A0DD}" type="slidenum">
              <a:rPr lang="en-US" altLang="pt-BR" sz="900" b="1" smtClean="0">
                <a:solidFill>
                  <a:srgbClr val="656365"/>
                </a:solidFill>
              </a:rPr>
              <a:pPr algn="r" defTabSz="773720">
                <a:defRPr/>
              </a:pPr>
              <a:t>‹nº›</a:t>
            </a:fld>
            <a:endParaRPr lang="en-US" altLang="pt-BR" sz="900" dirty="0">
              <a:solidFill>
                <a:srgbClr val="656365"/>
              </a:solidFill>
            </a:endParaRPr>
          </a:p>
        </p:txBody>
      </p:sp>
      <p:pic>
        <p:nvPicPr>
          <p:cNvPr id="15" name="Picture 5" descr="logo fundo clar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40" y="4855370"/>
            <a:ext cx="1184275" cy="19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8"/>
          <p:cNvSpPr txBox="1">
            <a:spLocks noChangeArrowheads="1"/>
          </p:cNvSpPr>
          <p:nvPr userDrawn="1"/>
        </p:nvSpPr>
        <p:spPr bwMode="auto">
          <a:xfrm>
            <a:off x="1874840" y="4839892"/>
            <a:ext cx="24449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defTabSz="773720">
              <a:defRPr/>
            </a:pPr>
            <a:r>
              <a:rPr lang="en-US" altLang="pt-BR" sz="900" dirty="0">
                <a:solidFill>
                  <a:srgbClr val="656365"/>
                </a:solidFill>
              </a:rPr>
              <a:t>©</a:t>
            </a:r>
            <a:r>
              <a:rPr lang="en-US" altLang="pt-BR" sz="900" dirty="0" err="1">
                <a:solidFill>
                  <a:srgbClr val="656365"/>
                </a:solidFill>
              </a:rPr>
              <a:t>EloGroup</a:t>
            </a:r>
            <a:r>
              <a:rPr lang="en-US" altLang="pt-BR" sz="900" dirty="0">
                <a:solidFill>
                  <a:srgbClr val="656365"/>
                </a:solidFill>
              </a:rPr>
              <a:t> | </a:t>
            </a:r>
            <a:r>
              <a:rPr lang="en-US" altLang="pt-BR" sz="900" dirty="0" err="1">
                <a:solidFill>
                  <a:srgbClr val="656365"/>
                </a:solidFill>
              </a:rPr>
              <a:t>Todos</a:t>
            </a:r>
            <a:r>
              <a:rPr lang="en-US" altLang="pt-BR" sz="900" dirty="0">
                <a:solidFill>
                  <a:srgbClr val="656365"/>
                </a:solidFill>
              </a:rPr>
              <a:t> </a:t>
            </a:r>
            <a:r>
              <a:rPr lang="en-US" altLang="pt-BR" sz="900" dirty="0" err="1">
                <a:solidFill>
                  <a:srgbClr val="656365"/>
                </a:solidFill>
              </a:rPr>
              <a:t>os</a:t>
            </a:r>
            <a:r>
              <a:rPr lang="en-US" altLang="pt-BR" sz="900" dirty="0">
                <a:solidFill>
                  <a:srgbClr val="656365"/>
                </a:solidFill>
              </a:rPr>
              <a:t> </a:t>
            </a:r>
            <a:r>
              <a:rPr lang="en-US" altLang="pt-BR" sz="900" dirty="0" err="1">
                <a:solidFill>
                  <a:srgbClr val="656365"/>
                </a:solidFill>
              </a:rPr>
              <a:t>direitos</a:t>
            </a:r>
            <a:r>
              <a:rPr lang="en-US" altLang="pt-BR" sz="900" dirty="0">
                <a:solidFill>
                  <a:srgbClr val="656365"/>
                </a:solidFill>
              </a:rPr>
              <a:t> </a:t>
            </a:r>
            <a:r>
              <a:rPr lang="en-US" altLang="pt-BR" sz="900" dirty="0" err="1">
                <a:solidFill>
                  <a:srgbClr val="656365"/>
                </a:solidFill>
              </a:rPr>
              <a:t>reservados</a:t>
            </a:r>
            <a:r>
              <a:rPr lang="en-US" altLang="pt-BR" sz="900" dirty="0">
                <a:solidFill>
                  <a:srgbClr val="656365"/>
                </a:solidFill>
              </a:rPr>
              <a:t> 2015 </a:t>
            </a:r>
            <a:endParaRPr lang="en-US" altLang="pt-BR" sz="900" dirty="0">
              <a:solidFill>
                <a:srgbClr val="525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63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5772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22250" y="161926"/>
            <a:ext cx="4234536" cy="2829385"/>
          </a:xfrm>
          <a:prstGeom prst="round1Rect">
            <a:avLst>
              <a:gd name="adj" fmla="val 6441"/>
            </a:avLst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222250" y="3090214"/>
            <a:ext cx="4234536" cy="1641800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4687214" y="161926"/>
            <a:ext cx="4234536" cy="2829385"/>
          </a:xfrm>
          <a:prstGeom prst="round1Rect">
            <a:avLst>
              <a:gd name="adj" fmla="val 6441"/>
            </a:avLst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687214" y="3090214"/>
            <a:ext cx="4234536" cy="1641800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0" name="TextBox 24"/>
          <p:cNvSpPr txBox="1">
            <a:spLocks noChangeArrowheads="1"/>
          </p:cNvSpPr>
          <p:nvPr userDrawn="1"/>
        </p:nvSpPr>
        <p:spPr bwMode="auto">
          <a:xfrm>
            <a:off x="8320127" y="4845845"/>
            <a:ext cx="4555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r" defTabSz="773720">
              <a:defRPr/>
            </a:pPr>
            <a:r>
              <a:rPr lang="en-US" altLang="pt-BR" sz="900" dirty="0">
                <a:solidFill>
                  <a:srgbClr val="FFC119"/>
                </a:solidFill>
              </a:rPr>
              <a:t>|</a:t>
            </a:r>
            <a:r>
              <a:rPr lang="en-US" altLang="pt-BR" sz="900" dirty="0">
                <a:solidFill>
                  <a:srgbClr val="5A5A5A"/>
                </a:solidFill>
              </a:rPr>
              <a:t> </a:t>
            </a:r>
            <a:fld id="{C2C7ACD4-EC59-46E1-96D9-CEEDEF01A0DD}" type="slidenum">
              <a:rPr lang="en-US" altLang="pt-BR" sz="900" b="1" smtClean="0">
                <a:solidFill>
                  <a:srgbClr val="656365"/>
                </a:solidFill>
              </a:rPr>
              <a:pPr algn="r" defTabSz="773720">
                <a:defRPr/>
              </a:pPr>
              <a:t>‹nº›</a:t>
            </a:fld>
            <a:endParaRPr lang="en-US" altLang="pt-BR" sz="900" dirty="0">
              <a:solidFill>
                <a:srgbClr val="656365"/>
              </a:solidFill>
            </a:endParaRPr>
          </a:p>
        </p:txBody>
      </p:sp>
      <p:pic>
        <p:nvPicPr>
          <p:cNvPr id="11" name="Picture 5" descr="logo fundo clar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40" y="4855370"/>
            <a:ext cx="1184275" cy="19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8"/>
          <p:cNvSpPr txBox="1">
            <a:spLocks noChangeArrowheads="1"/>
          </p:cNvSpPr>
          <p:nvPr userDrawn="1"/>
        </p:nvSpPr>
        <p:spPr bwMode="auto">
          <a:xfrm>
            <a:off x="1874840" y="4839892"/>
            <a:ext cx="24449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defTabSz="773720">
              <a:defRPr/>
            </a:pPr>
            <a:r>
              <a:rPr lang="en-US" altLang="pt-BR" sz="900" dirty="0">
                <a:solidFill>
                  <a:srgbClr val="656365"/>
                </a:solidFill>
              </a:rPr>
              <a:t>©</a:t>
            </a:r>
            <a:r>
              <a:rPr lang="en-US" altLang="pt-BR" sz="900" dirty="0" err="1">
                <a:solidFill>
                  <a:srgbClr val="656365"/>
                </a:solidFill>
              </a:rPr>
              <a:t>EloGroup</a:t>
            </a:r>
            <a:r>
              <a:rPr lang="en-US" altLang="pt-BR" sz="900" dirty="0">
                <a:solidFill>
                  <a:srgbClr val="656365"/>
                </a:solidFill>
              </a:rPr>
              <a:t> | </a:t>
            </a:r>
            <a:r>
              <a:rPr lang="en-US" altLang="pt-BR" sz="900" dirty="0" err="1">
                <a:solidFill>
                  <a:srgbClr val="656365"/>
                </a:solidFill>
              </a:rPr>
              <a:t>Todos</a:t>
            </a:r>
            <a:r>
              <a:rPr lang="en-US" altLang="pt-BR" sz="900" dirty="0">
                <a:solidFill>
                  <a:srgbClr val="656365"/>
                </a:solidFill>
              </a:rPr>
              <a:t> </a:t>
            </a:r>
            <a:r>
              <a:rPr lang="en-US" altLang="pt-BR" sz="900" dirty="0" err="1">
                <a:solidFill>
                  <a:srgbClr val="656365"/>
                </a:solidFill>
              </a:rPr>
              <a:t>os</a:t>
            </a:r>
            <a:r>
              <a:rPr lang="en-US" altLang="pt-BR" sz="900" dirty="0">
                <a:solidFill>
                  <a:srgbClr val="656365"/>
                </a:solidFill>
              </a:rPr>
              <a:t> </a:t>
            </a:r>
            <a:r>
              <a:rPr lang="en-US" altLang="pt-BR" sz="900" dirty="0" err="1">
                <a:solidFill>
                  <a:srgbClr val="656365"/>
                </a:solidFill>
              </a:rPr>
              <a:t>direitos</a:t>
            </a:r>
            <a:r>
              <a:rPr lang="en-US" altLang="pt-BR" sz="900" dirty="0">
                <a:solidFill>
                  <a:srgbClr val="656365"/>
                </a:solidFill>
              </a:rPr>
              <a:t> </a:t>
            </a:r>
            <a:r>
              <a:rPr lang="en-US" altLang="pt-BR" sz="900" dirty="0" err="1">
                <a:solidFill>
                  <a:srgbClr val="656365"/>
                </a:solidFill>
              </a:rPr>
              <a:t>reservados</a:t>
            </a:r>
            <a:r>
              <a:rPr lang="en-US" altLang="pt-BR" sz="900" dirty="0">
                <a:solidFill>
                  <a:srgbClr val="656365"/>
                </a:solidFill>
              </a:rPr>
              <a:t> 2015 </a:t>
            </a:r>
            <a:endParaRPr lang="en-US" altLang="pt-BR" sz="900" dirty="0">
              <a:solidFill>
                <a:srgbClr val="525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985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65441" y="2960652"/>
            <a:ext cx="2007971" cy="1330913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2507880" y="1730570"/>
            <a:ext cx="2007971" cy="1330913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4628356" y="2960652"/>
            <a:ext cx="2007971" cy="1330913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6759817" y="1730570"/>
            <a:ext cx="2007971" cy="1330913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20" name="Down Arrow Callout 19"/>
          <p:cNvSpPr/>
          <p:nvPr userDrawn="1"/>
        </p:nvSpPr>
        <p:spPr>
          <a:xfrm>
            <a:off x="369311" y="1722172"/>
            <a:ext cx="2007972" cy="1497656"/>
          </a:xfrm>
          <a:prstGeom prst="downArrowCallout">
            <a:avLst>
              <a:gd name="adj1" fmla="val 23554"/>
              <a:gd name="adj2" fmla="val 10346"/>
              <a:gd name="adj3" fmla="val 10003"/>
              <a:gd name="adj4" fmla="val 89997"/>
            </a:avLst>
          </a:prstGeom>
          <a:solidFill>
            <a:schemeClr val="tx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defRPr/>
            </a:pPr>
            <a:endParaRPr lang="en-US" sz="3300" dirty="0">
              <a:solidFill>
                <a:srgbClr val="FFFFFF"/>
              </a:solidFill>
              <a:latin typeface="FontAwesome" pitchFamily="2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900" b="1" dirty="0">
              <a:solidFill>
                <a:srgbClr val="FFFFFF">
                  <a:lumMod val="95000"/>
                </a:srgbClr>
              </a:solidFill>
            </a:endParaRPr>
          </a:p>
        </p:txBody>
      </p:sp>
      <p:sp>
        <p:nvSpPr>
          <p:cNvPr id="21" name="Up Arrow Callout 20"/>
          <p:cNvSpPr/>
          <p:nvPr userDrawn="1"/>
        </p:nvSpPr>
        <p:spPr>
          <a:xfrm>
            <a:off x="2507876" y="2787777"/>
            <a:ext cx="2007972" cy="1512184"/>
          </a:xfrm>
          <a:prstGeom prst="upArrowCallout">
            <a:avLst>
              <a:gd name="adj1" fmla="val 25000"/>
              <a:gd name="adj2" fmla="val 9346"/>
              <a:gd name="adj3" fmla="val 11156"/>
              <a:gd name="adj4" fmla="val 88844"/>
            </a:avLst>
          </a:prstGeom>
          <a:solidFill>
            <a:schemeClr val="bg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defRPr/>
            </a:pPr>
            <a:endParaRPr lang="en-US" sz="3000" dirty="0">
              <a:solidFill>
                <a:srgbClr val="FFFFFF"/>
              </a:solidFill>
              <a:latin typeface="FontAwesome" pitchFamily="2" charset="0"/>
            </a:endParaRPr>
          </a:p>
        </p:txBody>
      </p:sp>
      <p:sp>
        <p:nvSpPr>
          <p:cNvPr id="22" name="Down Arrow Callout 21"/>
          <p:cNvSpPr/>
          <p:nvPr userDrawn="1"/>
        </p:nvSpPr>
        <p:spPr>
          <a:xfrm>
            <a:off x="4628355" y="1722174"/>
            <a:ext cx="2007972" cy="1497656"/>
          </a:xfrm>
          <a:prstGeom prst="downArrowCallout">
            <a:avLst>
              <a:gd name="adj1" fmla="val 23554"/>
              <a:gd name="adj2" fmla="val 10346"/>
              <a:gd name="adj3" fmla="val 10003"/>
              <a:gd name="adj4" fmla="val 89997"/>
            </a:avLst>
          </a:prstGeom>
          <a:solidFill>
            <a:schemeClr val="accent3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defRPr/>
            </a:pPr>
            <a:r>
              <a:rPr lang="en-US" sz="750" dirty="0">
                <a:solidFill>
                  <a:srgbClr val="FFFFFF"/>
                </a:solidFill>
              </a:rPr>
              <a:t> </a:t>
            </a:r>
          </a:p>
        </p:txBody>
      </p:sp>
      <p:sp>
        <p:nvSpPr>
          <p:cNvPr id="23" name="Up Arrow Callout 22"/>
          <p:cNvSpPr/>
          <p:nvPr userDrawn="1"/>
        </p:nvSpPr>
        <p:spPr>
          <a:xfrm>
            <a:off x="6759814" y="2787777"/>
            <a:ext cx="2007972" cy="1512184"/>
          </a:xfrm>
          <a:prstGeom prst="upArrowCallout">
            <a:avLst>
              <a:gd name="adj1" fmla="val 25000"/>
              <a:gd name="adj2" fmla="val 9346"/>
              <a:gd name="adj3" fmla="val 11156"/>
              <a:gd name="adj4" fmla="val 88844"/>
            </a:avLst>
          </a:prstGeom>
          <a:solidFill>
            <a:schemeClr val="accent4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defRPr/>
            </a:pPr>
            <a:r>
              <a:rPr lang="en-US" sz="4500" dirty="0">
                <a:solidFill>
                  <a:srgbClr val="FFFFFF"/>
                </a:solidFill>
                <a:latin typeface="FontAwesome" pitchFamily="2" charset="0"/>
              </a:rPr>
              <a:t/>
            </a:r>
            <a:br>
              <a:rPr lang="en-US" sz="4500" dirty="0">
                <a:solidFill>
                  <a:srgbClr val="FFFFFF"/>
                </a:solidFill>
                <a:latin typeface="FontAwesome" pitchFamily="2" charset="0"/>
              </a:rPr>
            </a:br>
            <a:endParaRPr lang="en-US" sz="900" b="1" dirty="0">
              <a:solidFill>
                <a:srgbClr val="FFFFFF">
                  <a:lumMod val="95000"/>
                </a:srgbClr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165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4" name="Flowchart: Off-page Connector 14"/>
          <p:cNvSpPr/>
          <p:nvPr userDrawn="1"/>
        </p:nvSpPr>
        <p:spPr>
          <a:xfrm rot="5400000">
            <a:off x="8803702" y="4694146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3720"/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26" name="Rectangle 26"/>
          <p:cNvSpPr>
            <a:spLocks noChangeArrowheads="1"/>
          </p:cNvSpPr>
          <p:nvPr userDrawn="1"/>
        </p:nvSpPr>
        <p:spPr bwMode="auto">
          <a:xfrm>
            <a:off x="0" y="4762500"/>
            <a:ext cx="9144000" cy="381000"/>
          </a:xfrm>
          <a:prstGeom prst="rect">
            <a:avLst/>
          </a:prstGeom>
          <a:solidFill>
            <a:srgbClr val="656365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sp>
        <p:nvSpPr>
          <p:cNvPr id="27" name="TextBox 11"/>
          <p:cNvSpPr txBox="1">
            <a:spLocks noChangeArrowheads="1"/>
          </p:cNvSpPr>
          <p:nvPr userDrawn="1"/>
        </p:nvSpPr>
        <p:spPr bwMode="auto">
          <a:xfrm>
            <a:off x="8320127" y="4852988"/>
            <a:ext cx="4555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r" defTabSz="773720">
              <a:defRPr/>
            </a:pPr>
            <a:r>
              <a:rPr lang="en-US" altLang="pt-BR" sz="900" dirty="0">
                <a:solidFill>
                  <a:srgbClr val="FFC119"/>
                </a:solidFill>
              </a:rPr>
              <a:t>|</a:t>
            </a:r>
            <a:r>
              <a:rPr lang="en-US" altLang="pt-BR" sz="900" b="1" dirty="0">
                <a:solidFill>
                  <a:srgbClr val="5A5A5A"/>
                </a:solidFill>
              </a:rPr>
              <a:t> </a:t>
            </a:r>
            <a:fld id="{5D06BE80-9BBA-487E-B36D-3BA5E11BE2A2}" type="slidenum">
              <a:rPr lang="en-US" altLang="pt-BR" sz="900" b="1" smtClean="0">
                <a:solidFill>
                  <a:srgbClr val="FFFFFF"/>
                </a:solidFill>
              </a:rPr>
              <a:pPr algn="r" defTabSz="773720">
                <a:defRPr/>
              </a:pPr>
              <a:t>‹nº›</a:t>
            </a:fld>
            <a:endParaRPr lang="en-US" altLang="pt-BR" sz="900" dirty="0">
              <a:solidFill>
                <a:srgbClr val="FFFFFF"/>
              </a:solidFill>
            </a:endParaRPr>
          </a:p>
        </p:txBody>
      </p:sp>
      <p:pic>
        <p:nvPicPr>
          <p:cNvPr id="28" name="Picture 6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8" y="4852989"/>
            <a:ext cx="1287463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9"/>
          <p:cNvSpPr txBox="1">
            <a:spLocks noChangeArrowheads="1"/>
          </p:cNvSpPr>
          <p:nvPr userDrawn="1"/>
        </p:nvSpPr>
        <p:spPr bwMode="auto">
          <a:xfrm>
            <a:off x="1954215" y="4854179"/>
            <a:ext cx="24192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defTabSz="773720">
              <a:defRPr/>
            </a:pPr>
            <a:r>
              <a:rPr lang="en-US" altLang="pt-BR" sz="900" dirty="0">
                <a:solidFill>
                  <a:srgbClr val="FFFFFF"/>
                </a:solidFill>
              </a:rPr>
              <a:t>©</a:t>
            </a:r>
            <a:r>
              <a:rPr lang="en-US" altLang="pt-BR" sz="900" dirty="0" err="1">
                <a:solidFill>
                  <a:srgbClr val="FFFFFF"/>
                </a:solidFill>
              </a:rPr>
              <a:t>EloGroup</a:t>
            </a:r>
            <a:r>
              <a:rPr lang="en-US" altLang="pt-BR" sz="900" dirty="0">
                <a:solidFill>
                  <a:srgbClr val="FFFFFF"/>
                </a:solidFill>
              </a:rPr>
              <a:t>| </a:t>
            </a:r>
            <a:r>
              <a:rPr lang="en-US" altLang="pt-BR" sz="900" dirty="0" err="1">
                <a:solidFill>
                  <a:srgbClr val="FFFFFF"/>
                </a:solidFill>
              </a:rPr>
              <a:t>Todos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direitos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reservados</a:t>
            </a:r>
            <a:r>
              <a:rPr lang="en-US" altLang="pt-BR" sz="900" dirty="0">
                <a:solidFill>
                  <a:srgbClr val="FFFFFF"/>
                </a:solidFill>
              </a:rPr>
              <a:t> 2015 </a:t>
            </a:r>
            <a:endParaRPr lang="en-US" altLang="pt-BR" sz="900" dirty="0">
              <a:solidFill>
                <a:srgbClr val="525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11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15" grpId="0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icture with three Colu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Callout 9"/>
          <p:cNvSpPr/>
          <p:nvPr userDrawn="1"/>
        </p:nvSpPr>
        <p:spPr>
          <a:xfrm>
            <a:off x="4644938" y="1837263"/>
            <a:ext cx="1854144" cy="2419493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9"/>
            </a:avLst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3720"/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11" name="Down Arrow Callout 10"/>
          <p:cNvSpPr/>
          <p:nvPr userDrawn="1"/>
        </p:nvSpPr>
        <p:spPr>
          <a:xfrm>
            <a:off x="2654745" y="1837263"/>
            <a:ext cx="1854144" cy="2419493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9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3720"/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12" name="Down Arrow Callout 11"/>
          <p:cNvSpPr/>
          <p:nvPr userDrawn="1"/>
        </p:nvSpPr>
        <p:spPr>
          <a:xfrm>
            <a:off x="6590562" y="1837263"/>
            <a:ext cx="1854144" cy="2419493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9"/>
            </a:avLst>
          </a:pr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3720"/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64552" y="1837262"/>
            <a:ext cx="1854144" cy="2419493"/>
          </a:xfrm>
          <a:prstGeom prst="downArrowCallout">
            <a:avLst>
              <a:gd name="adj1" fmla="val 26120"/>
              <a:gd name="adj2" fmla="val 6382"/>
              <a:gd name="adj3" fmla="val 5273"/>
              <a:gd name="adj4" fmla="val 96969"/>
            </a:avLst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165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Flowchart: Off-page Connector 14"/>
          <p:cNvSpPr/>
          <p:nvPr userDrawn="1"/>
        </p:nvSpPr>
        <p:spPr>
          <a:xfrm rot="5400000">
            <a:off x="8803702" y="4694146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3720"/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18" name="Rectangle 26"/>
          <p:cNvSpPr>
            <a:spLocks noChangeArrowheads="1"/>
          </p:cNvSpPr>
          <p:nvPr userDrawn="1"/>
        </p:nvSpPr>
        <p:spPr bwMode="auto">
          <a:xfrm>
            <a:off x="0" y="4762500"/>
            <a:ext cx="9144000" cy="381000"/>
          </a:xfrm>
          <a:prstGeom prst="rect">
            <a:avLst/>
          </a:prstGeom>
          <a:solidFill>
            <a:srgbClr val="656365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sp>
        <p:nvSpPr>
          <p:cNvPr id="19" name="TextBox 11"/>
          <p:cNvSpPr txBox="1">
            <a:spLocks noChangeArrowheads="1"/>
          </p:cNvSpPr>
          <p:nvPr userDrawn="1"/>
        </p:nvSpPr>
        <p:spPr bwMode="auto">
          <a:xfrm>
            <a:off x="8320127" y="4852988"/>
            <a:ext cx="4555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r" defTabSz="773720">
              <a:defRPr/>
            </a:pPr>
            <a:r>
              <a:rPr lang="en-US" altLang="pt-BR" sz="900" dirty="0">
                <a:solidFill>
                  <a:srgbClr val="FFC119"/>
                </a:solidFill>
              </a:rPr>
              <a:t>|</a:t>
            </a:r>
            <a:r>
              <a:rPr lang="en-US" altLang="pt-BR" sz="900" b="1" dirty="0">
                <a:solidFill>
                  <a:srgbClr val="5A5A5A"/>
                </a:solidFill>
              </a:rPr>
              <a:t> </a:t>
            </a:r>
            <a:fld id="{5D06BE80-9BBA-487E-B36D-3BA5E11BE2A2}" type="slidenum">
              <a:rPr lang="en-US" altLang="pt-BR" sz="900" b="1" smtClean="0">
                <a:solidFill>
                  <a:srgbClr val="FFFFFF"/>
                </a:solidFill>
              </a:rPr>
              <a:pPr algn="r" defTabSz="773720">
                <a:defRPr/>
              </a:pPr>
              <a:t>‹nº›</a:t>
            </a:fld>
            <a:endParaRPr lang="en-US" altLang="pt-BR" sz="900" dirty="0">
              <a:solidFill>
                <a:srgbClr val="FFFFFF"/>
              </a:solidFill>
            </a:endParaRPr>
          </a:p>
        </p:txBody>
      </p:sp>
      <p:pic>
        <p:nvPicPr>
          <p:cNvPr id="20" name="Picture 6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8" y="4852989"/>
            <a:ext cx="1287463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9"/>
          <p:cNvSpPr txBox="1">
            <a:spLocks noChangeArrowheads="1"/>
          </p:cNvSpPr>
          <p:nvPr userDrawn="1"/>
        </p:nvSpPr>
        <p:spPr bwMode="auto">
          <a:xfrm>
            <a:off x="1954215" y="4854179"/>
            <a:ext cx="24192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defTabSz="773720">
              <a:defRPr/>
            </a:pPr>
            <a:r>
              <a:rPr lang="en-US" altLang="pt-BR" sz="900" dirty="0">
                <a:solidFill>
                  <a:srgbClr val="FFFFFF"/>
                </a:solidFill>
              </a:rPr>
              <a:t>©</a:t>
            </a:r>
            <a:r>
              <a:rPr lang="en-US" altLang="pt-BR" sz="900" dirty="0" err="1">
                <a:solidFill>
                  <a:srgbClr val="FFFFFF"/>
                </a:solidFill>
              </a:rPr>
              <a:t>EloGroup</a:t>
            </a:r>
            <a:r>
              <a:rPr lang="en-US" altLang="pt-BR" sz="900" dirty="0">
                <a:solidFill>
                  <a:srgbClr val="FFFFFF"/>
                </a:solidFill>
              </a:rPr>
              <a:t>| </a:t>
            </a:r>
            <a:r>
              <a:rPr lang="en-US" altLang="pt-BR" sz="900" dirty="0" err="1">
                <a:solidFill>
                  <a:srgbClr val="FFFFFF"/>
                </a:solidFill>
              </a:rPr>
              <a:t>Todos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direitos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reservados</a:t>
            </a:r>
            <a:r>
              <a:rPr lang="en-US" altLang="pt-BR" sz="900" dirty="0">
                <a:solidFill>
                  <a:srgbClr val="FFFFFF"/>
                </a:solidFill>
              </a:rPr>
              <a:t> 2015 </a:t>
            </a:r>
            <a:endParaRPr lang="en-US" altLang="pt-BR" sz="900" dirty="0">
              <a:solidFill>
                <a:srgbClr val="525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59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/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ulom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72068" y="1621236"/>
            <a:ext cx="3685064" cy="1728209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789250" y="1619417"/>
            <a:ext cx="3682682" cy="1730029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165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4" name="Rectangle 26"/>
          <p:cNvSpPr>
            <a:spLocks noChangeArrowheads="1"/>
          </p:cNvSpPr>
          <p:nvPr userDrawn="1"/>
        </p:nvSpPr>
        <p:spPr bwMode="auto">
          <a:xfrm>
            <a:off x="0" y="4762500"/>
            <a:ext cx="9144000" cy="381000"/>
          </a:xfrm>
          <a:prstGeom prst="rect">
            <a:avLst/>
          </a:prstGeom>
          <a:solidFill>
            <a:srgbClr val="656365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 userDrawn="1"/>
        </p:nvSpPr>
        <p:spPr bwMode="auto">
          <a:xfrm>
            <a:off x="8320127" y="4852988"/>
            <a:ext cx="4555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r" defTabSz="773720">
              <a:defRPr/>
            </a:pPr>
            <a:r>
              <a:rPr lang="en-US" altLang="pt-BR" sz="900" dirty="0">
                <a:solidFill>
                  <a:srgbClr val="FFC119"/>
                </a:solidFill>
              </a:rPr>
              <a:t>|</a:t>
            </a:r>
            <a:r>
              <a:rPr lang="en-US" altLang="pt-BR" sz="900" b="1" dirty="0">
                <a:solidFill>
                  <a:srgbClr val="5A5A5A"/>
                </a:solidFill>
              </a:rPr>
              <a:t> </a:t>
            </a:r>
            <a:fld id="{5D06BE80-9BBA-487E-B36D-3BA5E11BE2A2}" type="slidenum">
              <a:rPr lang="en-US" altLang="pt-BR" sz="900" b="1" smtClean="0">
                <a:solidFill>
                  <a:srgbClr val="FFFFFF"/>
                </a:solidFill>
              </a:rPr>
              <a:pPr algn="r" defTabSz="773720">
                <a:defRPr/>
              </a:pPr>
              <a:t>‹nº›</a:t>
            </a:fld>
            <a:endParaRPr lang="en-US" altLang="pt-BR" sz="900" dirty="0">
              <a:solidFill>
                <a:srgbClr val="FFFFFF"/>
              </a:solidFill>
            </a:endParaRPr>
          </a:p>
        </p:txBody>
      </p:sp>
      <p:pic>
        <p:nvPicPr>
          <p:cNvPr id="16" name="Picture 6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8" y="4852989"/>
            <a:ext cx="1287463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29"/>
          <p:cNvSpPr txBox="1">
            <a:spLocks noChangeArrowheads="1"/>
          </p:cNvSpPr>
          <p:nvPr userDrawn="1"/>
        </p:nvSpPr>
        <p:spPr bwMode="auto">
          <a:xfrm>
            <a:off x="1954215" y="4854179"/>
            <a:ext cx="24192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defTabSz="773720">
              <a:defRPr/>
            </a:pPr>
            <a:r>
              <a:rPr lang="en-US" altLang="pt-BR" sz="900" dirty="0">
                <a:solidFill>
                  <a:srgbClr val="FFFFFF"/>
                </a:solidFill>
              </a:rPr>
              <a:t>©</a:t>
            </a:r>
            <a:r>
              <a:rPr lang="en-US" altLang="pt-BR" sz="900" dirty="0" err="1">
                <a:solidFill>
                  <a:srgbClr val="FFFFFF"/>
                </a:solidFill>
              </a:rPr>
              <a:t>EloGroup</a:t>
            </a:r>
            <a:r>
              <a:rPr lang="en-US" altLang="pt-BR" sz="900" dirty="0">
                <a:solidFill>
                  <a:srgbClr val="FFFFFF"/>
                </a:solidFill>
              </a:rPr>
              <a:t>| </a:t>
            </a:r>
            <a:r>
              <a:rPr lang="en-US" altLang="pt-BR" sz="900" dirty="0" err="1">
                <a:solidFill>
                  <a:srgbClr val="FFFFFF"/>
                </a:solidFill>
              </a:rPr>
              <a:t>Todos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direitos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reservados</a:t>
            </a:r>
            <a:r>
              <a:rPr lang="en-US" altLang="pt-BR" sz="900" dirty="0">
                <a:solidFill>
                  <a:srgbClr val="FFFFFF"/>
                </a:solidFill>
              </a:rPr>
              <a:t> 2015 </a:t>
            </a:r>
            <a:endParaRPr lang="en-US" altLang="pt-BR" sz="900" dirty="0">
              <a:solidFill>
                <a:srgbClr val="525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55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Off-page Connector 14"/>
          <p:cNvSpPr/>
          <p:nvPr userDrawn="1"/>
        </p:nvSpPr>
        <p:spPr>
          <a:xfrm rot="5400000">
            <a:off x="8803702" y="4694146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3720"/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8" name="Rectangle 26"/>
          <p:cNvSpPr>
            <a:spLocks noChangeArrowheads="1"/>
          </p:cNvSpPr>
          <p:nvPr userDrawn="1"/>
        </p:nvSpPr>
        <p:spPr bwMode="auto">
          <a:xfrm>
            <a:off x="0" y="4762500"/>
            <a:ext cx="9144000" cy="381000"/>
          </a:xfrm>
          <a:prstGeom prst="rect">
            <a:avLst/>
          </a:prstGeom>
          <a:solidFill>
            <a:srgbClr val="656365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sp>
        <p:nvSpPr>
          <p:cNvPr id="9" name="TextBox 11"/>
          <p:cNvSpPr txBox="1">
            <a:spLocks noChangeArrowheads="1"/>
          </p:cNvSpPr>
          <p:nvPr userDrawn="1"/>
        </p:nvSpPr>
        <p:spPr bwMode="auto">
          <a:xfrm>
            <a:off x="8320127" y="4852988"/>
            <a:ext cx="4555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r" defTabSz="773720">
              <a:defRPr/>
            </a:pPr>
            <a:r>
              <a:rPr lang="en-US" altLang="pt-BR" sz="900" dirty="0">
                <a:solidFill>
                  <a:srgbClr val="FFC119"/>
                </a:solidFill>
              </a:rPr>
              <a:t>|</a:t>
            </a:r>
            <a:r>
              <a:rPr lang="en-US" altLang="pt-BR" sz="900" b="1" dirty="0">
                <a:solidFill>
                  <a:srgbClr val="5A5A5A"/>
                </a:solidFill>
              </a:rPr>
              <a:t> </a:t>
            </a:r>
            <a:fld id="{5D06BE80-9BBA-487E-B36D-3BA5E11BE2A2}" type="slidenum">
              <a:rPr lang="en-US" altLang="pt-BR" sz="900" b="1" smtClean="0">
                <a:solidFill>
                  <a:srgbClr val="FFFFFF"/>
                </a:solidFill>
              </a:rPr>
              <a:pPr algn="r" defTabSz="773720">
                <a:defRPr/>
              </a:pPr>
              <a:t>‹nº›</a:t>
            </a:fld>
            <a:endParaRPr lang="en-US" altLang="pt-BR" sz="900" dirty="0">
              <a:solidFill>
                <a:srgbClr val="FFFFFF"/>
              </a:solidFill>
            </a:endParaRPr>
          </a:p>
        </p:txBody>
      </p:sp>
      <p:pic>
        <p:nvPicPr>
          <p:cNvPr id="10" name="Picture 6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8" y="4852989"/>
            <a:ext cx="1287463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9"/>
          <p:cNvSpPr txBox="1">
            <a:spLocks noChangeArrowheads="1"/>
          </p:cNvSpPr>
          <p:nvPr userDrawn="1"/>
        </p:nvSpPr>
        <p:spPr bwMode="auto">
          <a:xfrm>
            <a:off x="1954215" y="4854179"/>
            <a:ext cx="24192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defTabSz="773720">
              <a:defRPr/>
            </a:pPr>
            <a:r>
              <a:rPr lang="en-US" altLang="pt-BR" sz="900" dirty="0">
                <a:solidFill>
                  <a:srgbClr val="FFFFFF"/>
                </a:solidFill>
              </a:rPr>
              <a:t>©</a:t>
            </a:r>
            <a:r>
              <a:rPr lang="en-US" altLang="pt-BR" sz="900" dirty="0" err="1">
                <a:solidFill>
                  <a:srgbClr val="FFFFFF"/>
                </a:solidFill>
              </a:rPr>
              <a:t>EloGroup</a:t>
            </a:r>
            <a:r>
              <a:rPr lang="en-US" altLang="pt-BR" sz="900" dirty="0">
                <a:solidFill>
                  <a:srgbClr val="FFFFFF"/>
                </a:solidFill>
              </a:rPr>
              <a:t>| </a:t>
            </a:r>
            <a:r>
              <a:rPr lang="en-US" altLang="pt-BR" sz="900" dirty="0" err="1">
                <a:solidFill>
                  <a:srgbClr val="FFFFFF"/>
                </a:solidFill>
              </a:rPr>
              <a:t>Todos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direitos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reservados</a:t>
            </a:r>
            <a:r>
              <a:rPr lang="en-US" altLang="pt-BR" sz="900" dirty="0">
                <a:solidFill>
                  <a:srgbClr val="FFFFFF"/>
                </a:solidFill>
              </a:rPr>
              <a:t> 2015 </a:t>
            </a:r>
            <a:endParaRPr lang="en-US" altLang="pt-BR" sz="900" dirty="0">
              <a:solidFill>
                <a:srgbClr val="525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166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165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1" name="Flowchart: Off-page Connector 14"/>
          <p:cNvSpPr/>
          <p:nvPr userDrawn="1"/>
        </p:nvSpPr>
        <p:spPr>
          <a:xfrm rot="5400000">
            <a:off x="8803702" y="4694146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3720"/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13" name="Rectangle 26"/>
          <p:cNvSpPr>
            <a:spLocks noChangeArrowheads="1"/>
          </p:cNvSpPr>
          <p:nvPr userDrawn="1"/>
        </p:nvSpPr>
        <p:spPr bwMode="auto">
          <a:xfrm>
            <a:off x="0" y="4762500"/>
            <a:ext cx="9144000" cy="381000"/>
          </a:xfrm>
          <a:prstGeom prst="rect">
            <a:avLst/>
          </a:prstGeom>
          <a:solidFill>
            <a:srgbClr val="656365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 userDrawn="1"/>
        </p:nvSpPr>
        <p:spPr bwMode="auto">
          <a:xfrm>
            <a:off x="8294479" y="4852988"/>
            <a:ext cx="4812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r" defTabSz="773720">
              <a:defRPr/>
            </a:pPr>
            <a:r>
              <a:rPr lang="en-US" altLang="pt-BR" sz="900" dirty="0">
                <a:solidFill>
                  <a:srgbClr val="FFC119"/>
                </a:solidFill>
              </a:rPr>
              <a:t>|</a:t>
            </a:r>
            <a:r>
              <a:rPr lang="en-US" altLang="pt-BR" sz="900" b="1" dirty="0">
                <a:solidFill>
                  <a:srgbClr val="5A5A5A"/>
                </a:solidFill>
              </a:rPr>
              <a:t> </a:t>
            </a:r>
            <a:fld id="{5D06BE80-9BBA-487E-B36D-3BA5E11BE2A2}" type="slidenum">
              <a:rPr lang="en-US" altLang="pt-BR" sz="900" b="1" smtClean="0">
                <a:solidFill>
                  <a:srgbClr val="FFFFFF"/>
                </a:solidFill>
              </a:rPr>
              <a:pPr algn="r" defTabSz="773720">
                <a:defRPr/>
              </a:pPr>
              <a:t>‹nº›</a:t>
            </a:fld>
            <a:r>
              <a:rPr lang="en-US" altLang="pt-BR" sz="900" b="1" dirty="0">
                <a:solidFill>
                  <a:srgbClr val="FFFFFF"/>
                </a:solidFill>
              </a:rPr>
              <a:t> </a:t>
            </a:r>
            <a:endParaRPr lang="en-US" altLang="pt-BR" sz="900" dirty="0">
              <a:solidFill>
                <a:srgbClr val="FFFFFF"/>
              </a:solidFill>
            </a:endParaRPr>
          </a:p>
        </p:txBody>
      </p:sp>
      <p:pic>
        <p:nvPicPr>
          <p:cNvPr id="15" name="Picture 6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8" y="4852989"/>
            <a:ext cx="1287463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9"/>
          <p:cNvSpPr txBox="1">
            <a:spLocks noChangeArrowheads="1"/>
          </p:cNvSpPr>
          <p:nvPr userDrawn="1"/>
        </p:nvSpPr>
        <p:spPr bwMode="auto">
          <a:xfrm>
            <a:off x="1954215" y="4854179"/>
            <a:ext cx="24192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defTabSz="773720">
              <a:defRPr/>
            </a:pPr>
            <a:r>
              <a:rPr lang="en-US" altLang="pt-BR" sz="900" dirty="0">
                <a:solidFill>
                  <a:srgbClr val="FFFFFF"/>
                </a:solidFill>
              </a:rPr>
              <a:t>©</a:t>
            </a:r>
            <a:r>
              <a:rPr lang="en-US" altLang="pt-BR" sz="900" dirty="0" err="1">
                <a:solidFill>
                  <a:srgbClr val="FFFFFF"/>
                </a:solidFill>
              </a:rPr>
              <a:t>EloGroup</a:t>
            </a:r>
            <a:r>
              <a:rPr lang="en-US" altLang="pt-BR" sz="900" dirty="0">
                <a:solidFill>
                  <a:srgbClr val="FFFFFF"/>
                </a:solidFill>
              </a:rPr>
              <a:t>| </a:t>
            </a:r>
            <a:r>
              <a:rPr lang="en-US" altLang="pt-BR" sz="900" dirty="0" err="1">
                <a:solidFill>
                  <a:srgbClr val="FFFFFF"/>
                </a:solidFill>
              </a:rPr>
              <a:t>Todos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direitos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reservados</a:t>
            </a:r>
            <a:r>
              <a:rPr lang="en-US" altLang="pt-BR" sz="900" dirty="0">
                <a:solidFill>
                  <a:srgbClr val="FFFFFF"/>
                </a:solidFill>
              </a:rPr>
              <a:t> 2015 </a:t>
            </a:r>
            <a:endParaRPr lang="en-US" altLang="pt-BR" sz="900" dirty="0">
              <a:solidFill>
                <a:srgbClr val="525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92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165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7" name="TextBox 24"/>
          <p:cNvSpPr txBox="1">
            <a:spLocks noChangeArrowheads="1"/>
          </p:cNvSpPr>
          <p:nvPr userDrawn="1"/>
        </p:nvSpPr>
        <p:spPr bwMode="auto">
          <a:xfrm>
            <a:off x="8320127" y="4845845"/>
            <a:ext cx="4555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r" defTabSz="773720">
              <a:defRPr/>
            </a:pPr>
            <a:r>
              <a:rPr lang="en-US" altLang="pt-BR" sz="900" dirty="0">
                <a:solidFill>
                  <a:srgbClr val="FFC119"/>
                </a:solidFill>
              </a:rPr>
              <a:t>|</a:t>
            </a:r>
            <a:r>
              <a:rPr lang="en-US" altLang="pt-BR" sz="900" dirty="0">
                <a:solidFill>
                  <a:srgbClr val="5A5A5A"/>
                </a:solidFill>
              </a:rPr>
              <a:t> </a:t>
            </a:r>
            <a:fld id="{C2C7ACD4-EC59-46E1-96D9-CEEDEF01A0DD}" type="slidenum">
              <a:rPr lang="en-US" altLang="pt-BR" sz="900" b="1" smtClean="0">
                <a:solidFill>
                  <a:srgbClr val="656365"/>
                </a:solidFill>
              </a:rPr>
              <a:pPr algn="r" defTabSz="773720">
                <a:defRPr/>
              </a:pPr>
              <a:t>‹nº›</a:t>
            </a:fld>
            <a:endParaRPr lang="en-US" altLang="pt-BR" sz="900" dirty="0">
              <a:solidFill>
                <a:srgbClr val="656365"/>
              </a:solidFill>
            </a:endParaRPr>
          </a:p>
        </p:txBody>
      </p:sp>
      <p:pic>
        <p:nvPicPr>
          <p:cNvPr id="18" name="Picture 5" descr="logo fundo clar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40" y="4855370"/>
            <a:ext cx="1184275" cy="19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>
            <a:spLocks noChangeArrowheads="1"/>
          </p:cNvSpPr>
          <p:nvPr userDrawn="1"/>
        </p:nvSpPr>
        <p:spPr bwMode="auto">
          <a:xfrm>
            <a:off x="1874840" y="4839892"/>
            <a:ext cx="24449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defTabSz="773720">
              <a:defRPr/>
            </a:pPr>
            <a:r>
              <a:rPr lang="en-US" altLang="pt-BR" sz="900" dirty="0">
                <a:solidFill>
                  <a:srgbClr val="656365"/>
                </a:solidFill>
              </a:rPr>
              <a:t>©</a:t>
            </a:r>
            <a:r>
              <a:rPr lang="en-US" altLang="pt-BR" sz="900" dirty="0" err="1">
                <a:solidFill>
                  <a:srgbClr val="656365"/>
                </a:solidFill>
              </a:rPr>
              <a:t>EloGroup</a:t>
            </a:r>
            <a:r>
              <a:rPr lang="en-US" altLang="pt-BR" sz="900" dirty="0">
                <a:solidFill>
                  <a:srgbClr val="656365"/>
                </a:solidFill>
              </a:rPr>
              <a:t> | </a:t>
            </a:r>
            <a:r>
              <a:rPr lang="en-US" altLang="pt-BR" sz="900" dirty="0" err="1">
                <a:solidFill>
                  <a:srgbClr val="656365"/>
                </a:solidFill>
              </a:rPr>
              <a:t>Todos</a:t>
            </a:r>
            <a:r>
              <a:rPr lang="en-US" altLang="pt-BR" sz="900" dirty="0">
                <a:solidFill>
                  <a:srgbClr val="656365"/>
                </a:solidFill>
              </a:rPr>
              <a:t> </a:t>
            </a:r>
            <a:r>
              <a:rPr lang="en-US" altLang="pt-BR" sz="900" dirty="0" err="1">
                <a:solidFill>
                  <a:srgbClr val="656365"/>
                </a:solidFill>
              </a:rPr>
              <a:t>os</a:t>
            </a:r>
            <a:r>
              <a:rPr lang="en-US" altLang="pt-BR" sz="900" dirty="0">
                <a:solidFill>
                  <a:srgbClr val="656365"/>
                </a:solidFill>
              </a:rPr>
              <a:t> </a:t>
            </a:r>
            <a:r>
              <a:rPr lang="en-US" altLang="pt-BR" sz="900" dirty="0" err="1">
                <a:solidFill>
                  <a:srgbClr val="656365"/>
                </a:solidFill>
              </a:rPr>
              <a:t>direitos</a:t>
            </a:r>
            <a:r>
              <a:rPr lang="en-US" altLang="pt-BR" sz="900" dirty="0">
                <a:solidFill>
                  <a:srgbClr val="656365"/>
                </a:solidFill>
              </a:rPr>
              <a:t> </a:t>
            </a:r>
            <a:r>
              <a:rPr lang="en-US" altLang="pt-BR" sz="900" dirty="0" err="1">
                <a:solidFill>
                  <a:srgbClr val="656365"/>
                </a:solidFill>
              </a:rPr>
              <a:t>reservados</a:t>
            </a:r>
            <a:r>
              <a:rPr lang="en-US" altLang="pt-BR" sz="900" dirty="0">
                <a:solidFill>
                  <a:srgbClr val="656365"/>
                </a:solidFill>
              </a:rPr>
              <a:t> 2015 </a:t>
            </a:r>
            <a:endParaRPr lang="en-US" altLang="pt-BR" sz="900" dirty="0">
              <a:solidFill>
                <a:srgbClr val="525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58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165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Flowchart: Off-page Connector 14"/>
          <p:cNvSpPr/>
          <p:nvPr userDrawn="1"/>
        </p:nvSpPr>
        <p:spPr>
          <a:xfrm rot="5400000">
            <a:off x="8803702" y="4694146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3720"/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10" name="Rectangle 26"/>
          <p:cNvSpPr>
            <a:spLocks noChangeArrowheads="1"/>
          </p:cNvSpPr>
          <p:nvPr userDrawn="1"/>
        </p:nvSpPr>
        <p:spPr bwMode="auto">
          <a:xfrm>
            <a:off x="0" y="4762500"/>
            <a:ext cx="9144000" cy="381000"/>
          </a:xfrm>
          <a:prstGeom prst="rect">
            <a:avLst/>
          </a:prstGeom>
          <a:solidFill>
            <a:srgbClr val="656365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 userDrawn="1"/>
        </p:nvSpPr>
        <p:spPr bwMode="auto">
          <a:xfrm>
            <a:off x="8320127" y="4852988"/>
            <a:ext cx="4555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r" defTabSz="773720">
              <a:defRPr/>
            </a:pPr>
            <a:r>
              <a:rPr lang="en-US" altLang="pt-BR" sz="900" dirty="0">
                <a:solidFill>
                  <a:srgbClr val="FFC119"/>
                </a:solidFill>
              </a:rPr>
              <a:t>|</a:t>
            </a:r>
            <a:r>
              <a:rPr lang="en-US" altLang="pt-BR" sz="900" b="1" dirty="0">
                <a:solidFill>
                  <a:srgbClr val="5A5A5A"/>
                </a:solidFill>
              </a:rPr>
              <a:t> </a:t>
            </a:r>
            <a:fld id="{5D06BE80-9BBA-487E-B36D-3BA5E11BE2A2}" type="slidenum">
              <a:rPr lang="en-US" altLang="pt-BR" sz="900" b="1" smtClean="0">
                <a:solidFill>
                  <a:srgbClr val="FFFFFF"/>
                </a:solidFill>
              </a:rPr>
              <a:pPr algn="r" defTabSz="773720">
                <a:defRPr/>
              </a:pPr>
              <a:t>‹nº›</a:t>
            </a:fld>
            <a:endParaRPr lang="en-US" altLang="pt-BR" sz="900" dirty="0">
              <a:solidFill>
                <a:srgbClr val="FFFFFF"/>
              </a:solidFill>
            </a:endParaRPr>
          </a:p>
        </p:txBody>
      </p:sp>
      <p:pic>
        <p:nvPicPr>
          <p:cNvPr id="12" name="Picture 6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8" y="4852989"/>
            <a:ext cx="1287463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9"/>
          <p:cNvSpPr txBox="1">
            <a:spLocks noChangeArrowheads="1"/>
          </p:cNvSpPr>
          <p:nvPr userDrawn="1"/>
        </p:nvSpPr>
        <p:spPr bwMode="auto">
          <a:xfrm>
            <a:off x="1954215" y="4854179"/>
            <a:ext cx="24192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defTabSz="773720">
              <a:defRPr/>
            </a:pPr>
            <a:r>
              <a:rPr lang="en-US" altLang="pt-BR" sz="900" dirty="0">
                <a:solidFill>
                  <a:srgbClr val="FFFFFF"/>
                </a:solidFill>
              </a:rPr>
              <a:t>©</a:t>
            </a:r>
            <a:r>
              <a:rPr lang="en-US" altLang="pt-BR" sz="900" dirty="0" err="1">
                <a:solidFill>
                  <a:srgbClr val="FFFFFF"/>
                </a:solidFill>
              </a:rPr>
              <a:t>EloGroup</a:t>
            </a:r>
            <a:r>
              <a:rPr lang="en-US" altLang="pt-BR" sz="900" dirty="0">
                <a:solidFill>
                  <a:srgbClr val="FFFFFF"/>
                </a:solidFill>
              </a:rPr>
              <a:t>| </a:t>
            </a:r>
            <a:r>
              <a:rPr lang="en-US" altLang="pt-BR" sz="900" dirty="0" err="1">
                <a:solidFill>
                  <a:srgbClr val="FFFFFF"/>
                </a:solidFill>
              </a:rPr>
              <a:t>Todos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direitos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reservados</a:t>
            </a:r>
            <a:r>
              <a:rPr lang="en-US" altLang="pt-BR" sz="900" dirty="0">
                <a:solidFill>
                  <a:srgbClr val="FFFFFF"/>
                </a:solidFill>
              </a:rPr>
              <a:t> 2015 </a:t>
            </a:r>
            <a:endParaRPr lang="en-US" altLang="pt-BR" sz="900" dirty="0">
              <a:solidFill>
                <a:srgbClr val="525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0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165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Flowchart: Off-page Connector 14"/>
          <p:cNvSpPr/>
          <p:nvPr userDrawn="1"/>
        </p:nvSpPr>
        <p:spPr>
          <a:xfrm rot="5400000">
            <a:off x="8803702" y="4694146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3720"/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10" name="Rectangle 26"/>
          <p:cNvSpPr>
            <a:spLocks noChangeArrowheads="1"/>
          </p:cNvSpPr>
          <p:nvPr userDrawn="1"/>
        </p:nvSpPr>
        <p:spPr bwMode="auto">
          <a:xfrm>
            <a:off x="0" y="4762500"/>
            <a:ext cx="9144000" cy="381000"/>
          </a:xfrm>
          <a:prstGeom prst="rect">
            <a:avLst/>
          </a:prstGeom>
          <a:solidFill>
            <a:srgbClr val="656365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 userDrawn="1"/>
        </p:nvSpPr>
        <p:spPr bwMode="auto">
          <a:xfrm>
            <a:off x="8320127" y="4852988"/>
            <a:ext cx="4555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r" defTabSz="773720">
              <a:defRPr/>
            </a:pPr>
            <a:r>
              <a:rPr lang="en-US" altLang="pt-BR" sz="900" dirty="0">
                <a:solidFill>
                  <a:srgbClr val="FFC119"/>
                </a:solidFill>
              </a:rPr>
              <a:t>|</a:t>
            </a:r>
            <a:r>
              <a:rPr lang="en-US" altLang="pt-BR" sz="900" b="1" dirty="0">
                <a:solidFill>
                  <a:srgbClr val="5A5A5A"/>
                </a:solidFill>
              </a:rPr>
              <a:t> </a:t>
            </a:r>
            <a:fld id="{5D06BE80-9BBA-487E-B36D-3BA5E11BE2A2}" type="slidenum">
              <a:rPr lang="en-US" altLang="pt-BR" sz="900" b="1" smtClean="0">
                <a:solidFill>
                  <a:srgbClr val="FFFFFF"/>
                </a:solidFill>
              </a:rPr>
              <a:pPr algn="r" defTabSz="773720">
                <a:defRPr/>
              </a:pPr>
              <a:t>‹nº›</a:t>
            </a:fld>
            <a:endParaRPr lang="en-US" altLang="pt-BR" sz="900" dirty="0">
              <a:solidFill>
                <a:srgbClr val="FFFFFF"/>
              </a:solidFill>
            </a:endParaRPr>
          </a:p>
        </p:txBody>
      </p:sp>
      <p:pic>
        <p:nvPicPr>
          <p:cNvPr id="12" name="Picture 6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8" y="4852989"/>
            <a:ext cx="1287463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9"/>
          <p:cNvSpPr txBox="1">
            <a:spLocks noChangeArrowheads="1"/>
          </p:cNvSpPr>
          <p:nvPr userDrawn="1"/>
        </p:nvSpPr>
        <p:spPr bwMode="auto">
          <a:xfrm>
            <a:off x="1954215" y="4854179"/>
            <a:ext cx="24192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defTabSz="773720">
              <a:defRPr/>
            </a:pPr>
            <a:r>
              <a:rPr lang="en-US" altLang="pt-BR" sz="900" dirty="0">
                <a:solidFill>
                  <a:srgbClr val="FFFFFF"/>
                </a:solidFill>
              </a:rPr>
              <a:t>©</a:t>
            </a:r>
            <a:r>
              <a:rPr lang="en-US" altLang="pt-BR" sz="900" dirty="0" err="1">
                <a:solidFill>
                  <a:srgbClr val="FFFFFF"/>
                </a:solidFill>
              </a:rPr>
              <a:t>EloGroup</a:t>
            </a:r>
            <a:r>
              <a:rPr lang="en-US" altLang="pt-BR" sz="900" dirty="0">
                <a:solidFill>
                  <a:srgbClr val="FFFFFF"/>
                </a:solidFill>
              </a:rPr>
              <a:t>| </a:t>
            </a:r>
            <a:r>
              <a:rPr lang="en-US" altLang="pt-BR" sz="900" dirty="0" err="1">
                <a:solidFill>
                  <a:srgbClr val="FFFFFF"/>
                </a:solidFill>
              </a:rPr>
              <a:t>Todos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direitos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reservados</a:t>
            </a:r>
            <a:r>
              <a:rPr lang="en-US" altLang="pt-BR" sz="900" dirty="0">
                <a:solidFill>
                  <a:srgbClr val="FFFFFF"/>
                </a:solidFill>
              </a:rPr>
              <a:t> 2015 </a:t>
            </a:r>
            <a:endParaRPr lang="en-US" altLang="pt-BR" sz="900" dirty="0">
              <a:solidFill>
                <a:srgbClr val="525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27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ig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250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sp>
        <p:nvSpPr>
          <p:cNvPr id="9" name="Isosceles Triangle 9"/>
          <p:cNvSpPr/>
          <p:nvPr userDrawn="1"/>
        </p:nvSpPr>
        <p:spPr>
          <a:xfrm rot="5400000">
            <a:off x="-388540" y="1778002"/>
            <a:ext cx="2355056" cy="1577975"/>
          </a:xfrm>
          <a:prstGeom prst="triangle">
            <a:avLst/>
          </a:prstGeom>
          <a:solidFill>
            <a:srgbClr val="FFB5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sp>
        <p:nvSpPr>
          <p:cNvPr id="10" name="Isosceles Triangle 16"/>
          <p:cNvSpPr/>
          <p:nvPr userDrawn="1"/>
        </p:nvSpPr>
        <p:spPr>
          <a:xfrm rot="5400000">
            <a:off x="-1011237" y="1360488"/>
            <a:ext cx="3600450" cy="2413001"/>
          </a:xfrm>
          <a:prstGeom prst="triangle">
            <a:avLst/>
          </a:prstGeom>
          <a:noFill/>
          <a:ln w="2857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pic>
        <p:nvPicPr>
          <p:cNvPr id="11" name="Picture 10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432198"/>
            <a:ext cx="161290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/>
          <p:cNvSpPr txBox="1">
            <a:spLocks noChangeArrowheads="1"/>
          </p:cNvSpPr>
          <p:nvPr userDrawn="1"/>
        </p:nvSpPr>
        <p:spPr bwMode="auto">
          <a:xfrm>
            <a:off x="5934576" y="4593432"/>
            <a:ext cx="198387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r" defTabSz="773720">
              <a:defRPr/>
            </a:pPr>
            <a:r>
              <a:rPr lang="en-US" altLang="pt-BR" sz="1500" b="1" dirty="0">
                <a:solidFill>
                  <a:srgbClr val="FFC119"/>
                </a:solidFill>
              </a:rPr>
              <a:t>www.elogroup.com.br</a:t>
            </a:r>
          </a:p>
        </p:txBody>
      </p:sp>
      <p:sp>
        <p:nvSpPr>
          <p:cNvPr id="18" name="Espaço Reservado para Texto 17"/>
          <p:cNvSpPr>
            <a:spLocks noGrp="1"/>
          </p:cNvSpPr>
          <p:nvPr>
            <p:ph type="body" sz="quarter" idx="10"/>
          </p:nvPr>
        </p:nvSpPr>
        <p:spPr>
          <a:xfrm>
            <a:off x="6071486" y="2089574"/>
            <a:ext cx="2775652" cy="142875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050" b="1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5pPr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9" name="Espaço Reservado para Texto 17"/>
          <p:cNvSpPr>
            <a:spLocks noGrp="1"/>
          </p:cNvSpPr>
          <p:nvPr>
            <p:ph type="body" sz="quarter" idx="11"/>
          </p:nvPr>
        </p:nvSpPr>
        <p:spPr>
          <a:xfrm>
            <a:off x="6071486" y="2243414"/>
            <a:ext cx="2775652" cy="142875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050" b="0" u="sng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5pPr>
              <a:defRPr/>
            </a:lvl5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20" name="Espaço Reservado para Texto 17"/>
          <p:cNvSpPr>
            <a:spLocks noGrp="1"/>
          </p:cNvSpPr>
          <p:nvPr>
            <p:ph type="body" sz="quarter" idx="12"/>
          </p:nvPr>
        </p:nvSpPr>
        <p:spPr>
          <a:xfrm>
            <a:off x="6071044" y="2386289"/>
            <a:ext cx="2775652" cy="142875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050" b="0" u="sng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5pPr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1" name="Espaço Reservado para Texto 17"/>
          <p:cNvSpPr>
            <a:spLocks noGrp="1"/>
          </p:cNvSpPr>
          <p:nvPr>
            <p:ph type="body" sz="quarter" idx="13"/>
          </p:nvPr>
        </p:nvSpPr>
        <p:spPr>
          <a:xfrm>
            <a:off x="6071928" y="3017266"/>
            <a:ext cx="2775652" cy="142875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050" b="1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5pPr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2" name="Espaço Reservado para Texto 17"/>
          <p:cNvSpPr>
            <a:spLocks noGrp="1"/>
          </p:cNvSpPr>
          <p:nvPr>
            <p:ph type="body" sz="quarter" idx="14"/>
          </p:nvPr>
        </p:nvSpPr>
        <p:spPr>
          <a:xfrm>
            <a:off x="6071928" y="3171103"/>
            <a:ext cx="2775652" cy="142875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050" b="0" u="sng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5pPr>
              <a:defRPr/>
            </a:lvl5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23" name="Espaço Reservado para Texto 17"/>
          <p:cNvSpPr>
            <a:spLocks noGrp="1"/>
          </p:cNvSpPr>
          <p:nvPr>
            <p:ph type="body" sz="quarter" idx="15"/>
          </p:nvPr>
        </p:nvSpPr>
        <p:spPr>
          <a:xfrm>
            <a:off x="6071486" y="3313979"/>
            <a:ext cx="2775652" cy="142875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050" b="0" u="sng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5pPr>
              <a:defRPr/>
            </a:lvl5pPr>
          </a:lstStyle>
          <a:p>
            <a:pPr lvl="0"/>
            <a:r>
              <a:rPr lang="pt-BR" dirty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650893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desta apresen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/>
          <p:nvPr userDrawn="1"/>
        </p:nvSpPr>
        <p:spPr>
          <a:xfrm>
            <a:off x="96" y="0"/>
            <a:ext cx="9144000" cy="5143500"/>
          </a:xfrm>
          <a:prstGeom prst="rect">
            <a:avLst/>
          </a:prstGeom>
          <a:solidFill>
            <a:srgbClr val="5250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sp>
        <p:nvSpPr>
          <p:cNvPr id="3" name="Isosceles Triangle 9"/>
          <p:cNvSpPr/>
          <p:nvPr userDrawn="1"/>
        </p:nvSpPr>
        <p:spPr>
          <a:xfrm rot="5400000">
            <a:off x="-388540" y="1778002"/>
            <a:ext cx="2355056" cy="1577975"/>
          </a:xfrm>
          <a:prstGeom prst="triangle">
            <a:avLst/>
          </a:prstGeom>
          <a:solidFill>
            <a:srgbClr val="FFB5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sp>
        <p:nvSpPr>
          <p:cNvPr id="4" name="Isosceles Triangle 16"/>
          <p:cNvSpPr/>
          <p:nvPr userDrawn="1"/>
        </p:nvSpPr>
        <p:spPr>
          <a:xfrm rot="5400000">
            <a:off x="-1011237" y="1360488"/>
            <a:ext cx="3600450" cy="2413001"/>
          </a:xfrm>
          <a:prstGeom prst="triangle">
            <a:avLst/>
          </a:prstGeom>
          <a:noFill/>
          <a:ln w="2857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pic>
        <p:nvPicPr>
          <p:cNvPr id="5" name="Picture 6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2185989"/>
            <a:ext cx="4559300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 userDrawn="1"/>
        </p:nvSpPr>
        <p:spPr bwMode="auto">
          <a:xfrm>
            <a:off x="1806865" y="4610101"/>
            <a:ext cx="67400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defTabSz="773720">
              <a:defRPr/>
            </a:pPr>
            <a:r>
              <a:rPr lang="en-US" altLang="pt-BR" sz="1200" dirty="0">
                <a:solidFill>
                  <a:srgbClr val="FFFFFF"/>
                </a:solidFill>
              </a:rPr>
              <a:t>Rio de Janeiro | São Paulo | Belo Horizonte | Brasília |  Fortaleza | Curitiba</a:t>
            </a:r>
          </a:p>
        </p:txBody>
      </p:sp>
    </p:spTree>
    <p:extLst>
      <p:ext uri="{BB962C8B-B14F-4D97-AF65-F5344CB8AC3E}">
        <p14:creationId xmlns:p14="http://schemas.microsoft.com/office/powerpoint/2010/main" val="21642221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ção 01 de slide me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6"/>
          <p:cNvSpPr>
            <a:spLocks noChangeArrowheads="1"/>
          </p:cNvSpPr>
          <p:nvPr userDrawn="1"/>
        </p:nvSpPr>
        <p:spPr bwMode="auto">
          <a:xfrm>
            <a:off x="0" y="4762501"/>
            <a:ext cx="9144000" cy="381000"/>
          </a:xfrm>
          <a:prstGeom prst="rect">
            <a:avLst/>
          </a:prstGeom>
          <a:solidFill>
            <a:srgbClr val="656365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sp>
        <p:nvSpPr>
          <p:cNvPr id="7" name="TextBox 11"/>
          <p:cNvSpPr txBox="1">
            <a:spLocks noChangeArrowheads="1"/>
          </p:cNvSpPr>
          <p:nvPr userDrawn="1"/>
        </p:nvSpPr>
        <p:spPr bwMode="auto">
          <a:xfrm>
            <a:off x="8159834" y="4852992"/>
            <a:ext cx="61587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pt-BR" sz="900">
                <a:solidFill>
                  <a:srgbClr val="FFC119"/>
                </a:solidFill>
              </a:rPr>
              <a:t>|</a:t>
            </a:r>
            <a:r>
              <a:rPr lang="en-US" altLang="pt-BR" sz="900" b="1">
                <a:solidFill>
                  <a:srgbClr val="5A5A5A"/>
                </a:solidFill>
              </a:rPr>
              <a:t> </a:t>
            </a:r>
            <a:fld id="{A5E41DE6-426D-4D0F-B9E8-CC1567343510}" type="slidenum">
              <a:rPr lang="en-US" altLang="pt-BR" sz="900" b="1" smtClean="0">
                <a:solidFill>
                  <a:schemeClr val="bg1"/>
                </a:solidFill>
              </a:rPr>
              <a:pPr algn="r" eaLnBrk="1" hangingPunct="1">
                <a:defRPr/>
              </a:pPr>
              <a:t>‹nº›</a:t>
            </a:fld>
            <a:r>
              <a:rPr lang="en-US" altLang="pt-BR" sz="900">
                <a:solidFill>
                  <a:schemeClr val="bg1"/>
                </a:solidFill>
              </a:rPr>
              <a:t>/16</a:t>
            </a:r>
          </a:p>
        </p:txBody>
      </p:sp>
      <p:pic>
        <p:nvPicPr>
          <p:cNvPr id="8" name="Picture 6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31" y="4852993"/>
            <a:ext cx="1287463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9"/>
          <p:cNvSpPr txBox="1">
            <a:spLocks noChangeArrowheads="1"/>
          </p:cNvSpPr>
          <p:nvPr userDrawn="1"/>
        </p:nvSpPr>
        <p:spPr bwMode="auto">
          <a:xfrm>
            <a:off x="1954217" y="4854182"/>
            <a:ext cx="24192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eaLnBrk="1" hangingPunct="1">
              <a:defRPr/>
            </a:pPr>
            <a:r>
              <a:rPr lang="en-US" altLang="pt-BR" sz="900" dirty="0">
                <a:solidFill>
                  <a:schemeClr val="bg1"/>
                </a:solidFill>
              </a:rPr>
              <a:t>©</a:t>
            </a:r>
            <a:r>
              <a:rPr lang="en-US" altLang="pt-BR" sz="900" dirty="0" err="1">
                <a:solidFill>
                  <a:schemeClr val="bg1"/>
                </a:solidFill>
              </a:rPr>
              <a:t>EloGroup</a:t>
            </a:r>
            <a:r>
              <a:rPr lang="en-US" altLang="pt-BR" sz="900" dirty="0">
                <a:solidFill>
                  <a:schemeClr val="bg1"/>
                </a:solidFill>
              </a:rPr>
              <a:t>| </a:t>
            </a:r>
            <a:r>
              <a:rPr lang="en-US" altLang="pt-BR" sz="900" dirty="0" err="1">
                <a:solidFill>
                  <a:schemeClr val="bg1"/>
                </a:solidFill>
              </a:rPr>
              <a:t>Todos</a:t>
            </a:r>
            <a:r>
              <a:rPr lang="en-US" altLang="pt-BR" sz="900" dirty="0">
                <a:solidFill>
                  <a:schemeClr val="bg1"/>
                </a:solidFill>
              </a:rPr>
              <a:t> </a:t>
            </a:r>
            <a:r>
              <a:rPr lang="en-US" altLang="pt-BR" sz="900" dirty="0" err="1">
                <a:solidFill>
                  <a:schemeClr val="bg1"/>
                </a:solidFill>
              </a:rPr>
              <a:t>os</a:t>
            </a:r>
            <a:r>
              <a:rPr lang="en-US" altLang="pt-BR" sz="900" dirty="0">
                <a:solidFill>
                  <a:schemeClr val="bg1"/>
                </a:solidFill>
              </a:rPr>
              <a:t> </a:t>
            </a:r>
            <a:r>
              <a:rPr lang="en-US" altLang="pt-BR" sz="900" dirty="0" err="1">
                <a:solidFill>
                  <a:schemeClr val="bg1"/>
                </a:solidFill>
              </a:rPr>
              <a:t>direitos</a:t>
            </a:r>
            <a:r>
              <a:rPr lang="en-US" altLang="pt-BR" sz="900" dirty="0">
                <a:solidFill>
                  <a:schemeClr val="bg1"/>
                </a:solidFill>
              </a:rPr>
              <a:t> </a:t>
            </a:r>
            <a:r>
              <a:rPr lang="en-US" altLang="pt-BR" sz="900" dirty="0" err="1">
                <a:solidFill>
                  <a:schemeClr val="bg1"/>
                </a:solidFill>
              </a:rPr>
              <a:t>reservados</a:t>
            </a:r>
            <a:r>
              <a:rPr lang="en-US" altLang="pt-BR" sz="900" dirty="0">
                <a:solidFill>
                  <a:schemeClr val="bg1"/>
                </a:solidFill>
              </a:rPr>
              <a:t> 2014 </a:t>
            </a:r>
            <a:endParaRPr lang="en-US" altLang="pt-BR" sz="900" dirty="0"/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5151" y="205979"/>
            <a:ext cx="8210551" cy="29718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5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1"/>
          </p:nvPr>
        </p:nvSpPr>
        <p:spPr>
          <a:xfrm>
            <a:off x="565151" y="604844"/>
            <a:ext cx="8210551" cy="435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50">
                <a:latin typeface="Calibri" panose="020F0502020204030204" pitchFamily="34" charset="0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2"/>
          </p:nvPr>
        </p:nvSpPr>
        <p:spPr>
          <a:xfrm>
            <a:off x="565151" y="1246591"/>
            <a:ext cx="8210551" cy="89394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/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542927" y="2213160"/>
            <a:ext cx="8210551" cy="893942"/>
          </a:xfrm>
          <a:prstGeom prst="rect">
            <a:avLst/>
          </a:prstGeom>
        </p:spPr>
        <p:txBody>
          <a:bodyPr/>
          <a:lstStyle>
            <a:lvl1pPr marL="214303" indent="-214303">
              <a:buFont typeface="Arial" panose="020B0604020202020204" pitchFamily="34" charset="0"/>
              <a:buChar char="•"/>
              <a:defRPr sz="1350"/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8778280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666750" y="1700213"/>
            <a:ext cx="7810500" cy="174307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366178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4937243" y="414338"/>
            <a:ext cx="3571875" cy="431482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619125" y="414338"/>
            <a:ext cx="3833813" cy="2105025"/>
          </a:xfrm>
          <a:prstGeom prst="rect">
            <a:avLst/>
          </a:prstGeom>
        </p:spPr>
        <p:txBody>
          <a:bodyPr anchor="b"/>
          <a:lstStyle>
            <a:lvl1pPr algn="ctr">
              <a:defRPr sz="315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619125" y="2566988"/>
            <a:ext cx="3833813" cy="216217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50"/>
            </a:lvl1pPr>
            <a:lvl2pPr marL="0" indent="85725" algn="ctr">
              <a:spcBef>
                <a:spcPts val="0"/>
              </a:spcBef>
              <a:buSzTx/>
              <a:buNone/>
              <a:defRPr sz="1650"/>
            </a:lvl2pPr>
            <a:lvl3pPr marL="0" indent="171450" algn="ctr">
              <a:spcBef>
                <a:spcPts val="0"/>
              </a:spcBef>
              <a:buSzTx/>
              <a:buNone/>
              <a:defRPr sz="1650"/>
            </a:lvl3pPr>
            <a:lvl4pPr marL="0" indent="257175" algn="ctr">
              <a:spcBef>
                <a:spcPts val="0"/>
              </a:spcBef>
              <a:buSzTx/>
              <a:buNone/>
              <a:defRPr sz="1650"/>
            </a:lvl4pPr>
            <a:lvl5pPr marL="0" indent="342900" algn="ctr">
              <a:spcBef>
                <a:spcPts val="0"/>
              </a:spcBef>
              <a:buSzTx/>
              <a:buNone/>
              <a:defRPr sz="165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8499725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4868408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4938713" y="1214437"/>
            <a:ext cx="3571875" cy="345281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633413" y="1214437"/>
            <a:ext cx="3752850" cy="3452813"/>
          </a:xfrm>
          <a:prstGeom prst="rect">
            <a:avLst/>
          </a:prstGeom>
        </p:spPr>
        <p:txBody>
          <a:bodyPr/>
          <a:lstStyle>
            <a:lvl1pPr marL="209550" indent="-209550">
              <a:spcBef>
                <a:spcPts val="1688"/>
              </a:spcBef>
              <a:defRPr sz="1688"/>
            </a:lvl1pPr>
            <a:lvl2pPr marL="419100" indent="-209550">
              <a:spcBef>
                <a:spcPts val="1688"/>
              </a:spcBef>
              <a:defRPr sz="1688"/>
            </a:lvl2pPr>
            <a:lvl3pPr marL="628650" indent="-209550">
              <a:spcBef>
                <a:spcPts val="1688"/>
              </a:spcBef>
              <a:defRPr sz="1688"/>
            </a:lvl3pPr>
            <a:lvl4pPr marL="838200" indent="-209550">
              <a:spcBef>
                <a:spcPts val="1688"/>
              </a:spcBef>
              <a:defRPr sz="1688"/>
            </a:lvl4pPr>
            <a:lvl5pPr marL="1047750" indent="-209550">
              <a:spcBef>
                <a:spcPts val="1688"/>
              </a:spcBef>
              <a:defRPr sz="1688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9149234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633413" y="666750"/>
            <a:ext cx="7877175" cy="3805238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042440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5910262" y="2643187"/>
            <a:ext cx="2776538" cy="208121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5910262" y="423862"/>
            <a:ext cx="2776538" cy="208121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452438" y="423862"/>
            <a:ext cx="5314950" cy="4300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664960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895350" y="3357563"/>
            <a:ext cx="7358063" cy="32188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425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–Jaime Silveira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895350" y="2232301"/>
            <a:ext cx="7358063" cy="40267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“Digite uma citação aqui.”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992127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017336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853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opçã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8"/>
          <p:cNvSpPr/>
          <p:nvPr userDrawn="1"/>
        </p:nvSpPr>
        <p:spPr>
          <a:xfrm rot="5400000">
            <a:off x="3355182" y="2016126"/>
            <a:ext cx="1643063" cy="1101725"/>
          </a:xfrm>
          <a:prstGeom prst="triangle">
            <a:avLst/>
          </a:prstGeom>
          <a:solidFill>
            <a:srgbClr val="6563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/>
          <p:nvPr userDrawn="1"/>
        </p:nvSpPr>
        <p:spPr>
          <a:xfrm>
            <a:off x="0" y="0"/>
            <a:ext cx="3881438" cy="5143500"/>
          </a:xfrm>
          <a:prstGeom prst="rect">
            <a:avLst/>
          </a:prstGeom>
          <a:solidFill>
            <a:srgbClr val="6563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pic>
        <p:nvPicPr>
          <p:cNvPr id="6" name="Picture 6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8" y="392908"/>
            <a:ext cx="2906713" cy="48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 userDrawn="1"/>
        </p:nvSpPr>
        <p:spPr bwMode="auto">
          <a:xfrm>
            <a:off x="293688" y="919164"/>
            <a:ext cx="3351212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ctr" defTabSz="773720">
              <a:defRPr/>
            </a:pPr>
            <a:r>
              <a:rPr lang="en-US" sz="825" dirty="0">
                <a:solidFill>
                  <a:srgbClr val="FFFFFF"/>
                </a:solidFill>
              </a:rPr>
              <a:t>Rio de Janeiro | São Paulo | Belo Horizonte | Brasília | Fortaleza| Curitiba  </a:t>
            </a:r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sz="quarter" idx="11"/>
          </p:nvPr>
        </p:nvSpPr>
        <p:spPr>
          <a:xfrm>
            <a:off x="293688" y="1937787"/>
            <a:ext cx="3351212" cy="117212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5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342900" indent="0">
              <a:buFontTx/>
              <a:buNone/>
              <a:defRPr sz="1650" b="1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685800" indent="0">
              <a:buFontTx/>
              <a:buNone/>
              <a:defRPr sz="1650" b="1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028700" indent="0">
              <a:buFontTx/>
              <a:buNone/>
              <a:defRPr sz="1650" b="1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1371600" indent="0">
              <a:buFontTx/>
              <a:buNone/>
              <a:defRPr sz="1650" b="1">
                <a:solidFill>
                  <a:schemeClr val="bg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17" name="Espaço Reservado para Texto 16"/>
          <p:cNvSpPr>
            <a:spLocks noGrp="1"/>
          </p:cNvSpPr>
          <p:nvPr>
            <p:ph type="body" sz="quarter" idx="12"/>
          </p:nvPr>
        </p:nvSpPr>
        <p:spPr>
          <a:xfrm>
            <a:off x="293688" y="3401617"/>
            <a:ext cx="3003550" cy="634603"/>
          </a:xfrm>
          <a:prstGeom prst="rect">
            <a:avLst/>
          </a:prstGeom>
        </p:spPr>
        <p:txBody>
          <a:bodyPr/>
          <a:lstStyle>
            <a:lvl1pPr marL="0" marR="0" indent="0" algn="l" defTabSz="3429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5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342900" indent="0">
              <a:buFontTx/>
              <a:buNone/>
              <a:defRPr sz="135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685800" indent="0">
              <a:buFontTx/>
              <a:buNone/>
              <a:defRPr sz="135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028700" indent="0">
              <a:buFontTx/>
              <a:buNone/>
              <a:defRPr sz="135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1371600" indent="0">
              <a:buFontTx/>
              <a:buNone/>
              <a:defRPr sz="1350">
                <a:solidFill>
                  <a:schemeClr val="bg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</p:txBody>
      </p:sp>
    </p:spTree>
    <p:extLst>
      <p:ext uri="{BB962C8B-B14F-4D97-AF65-F5344CB8AC3E}">
        <p14:creationId xmlns:p14="http://schemas.microsoft.com/office/powerpoint/2010/main" val="35879976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963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mplo 03 abertura de cap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8"/>
          <p:cNvSpPr/>
          <p:nvPr userDrawn="1"/>
        </p:nvSpPr>
        <p:spPr>
          <a:xfrm rot="5400000">
            <a:off x="-2179638" y="-1540668"/>
            <a:ext cx="12253913" cy="8215313"/>
          </a:xfrm>
          <a:prstGeom prst="triangle">
            <a:avLst/>
          </a:prstGeom>
          <a:solidFill>
            <a:srgbClr val="5250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pic>
        <p:nvPicPr>
          <p:cNvPr id="5" name="Picture 5" descr="logo fundo clar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6" y="183356"/>
            <a:ext cx="153193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2755106"/>
            <a:ext cx="31496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ço Reservado para Texto 12"/>
          <p:cNvSpPr>
            <a:spLocks noGrp="1"/>
          </p:cNvSpPr>
          <p:nvPr>
            <p:ph type="body" sz="quarter" idx="11"/>
          </p:nvPr>
        </p:nvSpPr>
        <p:spPr>
          <a:xfrm>
            <a:off x="187714" y="1824689"/>
            <a:ext cx="4150609" cy="148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342900" indent="0">
              <a:buFontTx/>
              <a:buNone/>
              <a:defRPr sz="1650" b="1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685800" indent="0">
              <a:buFontTx/>
              <a:buNone/>
              <a:defRPr sz="1650" b="1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028700" indent="0">
              <a:buFontTx/>
              <a:buNone/>
              <a:defRPr sz="1650" b="1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1371600" indent="0">
              <a:buFontTx/>
              <a:buNone/>
              <a:defRPr sz="1650" b="1">
                <a:solidFill>
                  <a:schemeClr val="bg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pt-BR" altLang="pt-BR"/>
              <a:t>Clique para editar o texto mestre</a:t>
            </a:r>
          </a:p>
        </p:txBody>
      </p:sp>
      <p:sp>
        <p:nvSpPr>
          <p:cNvPr id="10" name="Espaço Reservado para Texto 16"/>
          <p:cNvSpPr>
            <a:spLocks noGrp="1"/>
          </p:cNvSpPr>
          <p:nvPr>
            <p:ph type="body" sz="quarter" idx="12"/>
          </p:nvPr>
        </p:nvSpPr>
        <p:spPr>
          <a:xfrm>
            <a:off x="187711" y="4033363"/>
            <a:ext cx="3003550" cy="634603"/>
          </a:xfrm>
          <a:prstGeom prst="rect">
            <a:avLst/>
          </a:prstGeom>
        </p:spPr>
        <p:txBody>
          <a:bodyPr/>
          <a:lstStyle>
            <a:lvl1pPr marL="0" marR="0" indent="0" algn="l" defTabSz="3429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5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342900" indent="0">
              <a:buFontTx/>
              <a:buNone/>
              <a:defRPr sz="135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685800" indent="0">
              <a:buFontTx/>
              <a:buNone/>
              <a:defRPr sz="135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028700" indent="0">
              <a:buFontTx/>
              <a:buNone/>
              <a:defRPr sz="135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1371600" indent="0">
              <a:buFontTx/>
              <a:buNone/>
              <a:defRPr sz="1350">
                <a:solidFill>
                  <a:schemeClr val="bg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pt-BR" altLang="pt-BR"/>
              <a:t>Clique para editar o texto mestre</a:t>
            </a: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278394" y="440533"/>
            <a:ext cx="2795827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ctr" defTabSz="773720">
              <a:defRPr/>
            </a:pPr>
            <a:r>
              <a:rPr lang="en-US" sz="825" dirty="0">
                <a:solidFill>
                  <a:srgbClr val="FFFFFF"/>
                </a:solidFill>
              </a:rPr>
              <a:t>Rio de Janeiro | São Paulo | Belo Horizonte | Brasília | Fortaleza| Curitiba  </a:t>
            </a:r>
          </a:p>
        </p:txBody>
      </p:sp>
    </p:spTree>
    <p:extLst>
      <p:ext uri="{BB962C8B-B14F-4D97-AF65-F5344CB8AC3E}">
        <p14:creationId xmlns:p14="http://schemas.microsoft.com/office/powerpoint/2010/main" val="3429352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 de capítulo padr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 userDrawn="1"/>
        </p:nvSpPr>
        <p:spPr>
          <a:xfrm>
            <a:off x="-160338" y="0"/>
            <a:ext cx="9304338" cy="5143500"/>
          </a:xfrm>
          <a:prstGeom prst="rect">
            <a:avLst/>
          </a:prstGeom>
          <a:solidFill>
            <a:srgbClr val="6563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sp>
        <p:nvSpPr>
          <p:cNvPr id="6" name="Isosceles Triangle 3"/>
          <p:cNvSpPr/>
          <p:nvPr userDrawn="1"/>
        </p:nvSpPr>
        <p:spPr>
          <a:xfrm rot="5400000">
            <a:off x="-2179638" y="-1540668"/>
            <a:ext cx="12253913" cy="8215313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525466" y="1714501"/>
            <a:ext cx="4173537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773720" eaLnBrk="1" hangingPunct="1"/>
            <a:r>
              <a:rPr lang="en-US" sz="1950" b="1">
                <a:solidFill>
                  <a:srgbClr val="FFFFFF"/>
                </a:solidFill>
              </a:rPr>
              <a:t>EXEMPLO DE ABERTURA DE CAPÍTULO 03</a:t>
            </a:r>
          </a:p>
          <a:p>
            <a:pPr defTabSz="773720" eaLnBrk="1" hangingPunct="1"/>
            <a:r>
              <a:rPr lang="en-US" sz="1950" b="1">
                <a:solidFill>
                  <a:srgbClr val="FFFFFF"/>
                </a:solidFill>
              </a:rPr>
              <a:t>NÃO HÁ IMAGEM AO LADO</a:t>
            </a:r>
          </a:p>
          <a:p>
            <a:pPr defTabSz="773720" eaLnBrk="1" hangingPunct="1"/>
            <a:r>
              <a:rPr lang="en-US" sz="1950" b="1">
                <a:solidFill>
                  <a:srgbClr val="FFFFFF"/>
                </a:solidFill>
              </a:rPr>
              <a:t>USE SEMPRE CAPS LOCK</a:t>
            </a: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525466" y="432198"/>
            <a:ext cx="206057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773720" eaLnBrk="1" hangingPunct="1"/>
            <a:r>
              <a:rPr lang="en-US" sz="1050">
                <a:solidFill>
                  <a:srgbClr val="FFFFFF"/>
                </a:solidFill>
              </a:rPr>
              <a:t>Rio de Janeiro | São Paulo Belo Horizonte | Brasília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2755106"/>
            <a:ext cx="31496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6" y="173831"/>
            <a:ext cx="1533525" cy="25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spaço Reservado para Texto 12"/>
          <p:cNvSpPr>
            <a:spLocks noGrp="1"/>
          </p:cNvSpPr>
          <p:nvPr>
            <p:ph type="body" sz="quarter" idx="10"/>
          </p:nvPr>
        </p:nvSpPr>
        <p:spPr>
          <a:xfrm>
            <a:off x="551085" y="1097530"/>
            <a:ext cx="1327151" cy="7162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500" b="1">
                <a:solidFill>
                  <a:srgbClr val="E9800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4" name="Espaço Reservado para Texto 5"/>
          <p:cNvSpPr>
            <a:spLocks noGrp="1"/>
          </p:cNvSpPr>
          <p:nvPr>
            <p:ph type="body" sz="quarter" idx="11"/>
          </p:nvPr>
        </p:nvSpPr>
        <p:spPr>
          <a:xfrm>
            <a:off x="568844" y="1745457"/>
            <a:ext cx="3642493" cy="12382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50" b="1" baseline="0"/>
            </a:lvl1pPr>
          </a:lstStyle>
          <a:p>
            <a:pPr lvl="0"/>
            <a:r>
              <a:rPr lang="pt-BR" altLang="pt-BR"/>
              <a:t>Clique para editar o texto mestre</a:t>
            </a:r>
          </a:p>
        </p:txBody>
      </p:sp>
      <p:sp>
        <p:nvSpPr>
          <p:cNvPr id="15" name="Espaço Reservado para Texto 7"/>
          <p:cNvSpPr>
            <a:spLocks noGrp="1"/>
          </p:cNvSpPr>
          <p:nvPr>
            <p:ph type="body" sz="quarter" idx="12"/>
          </p:nvPr>
        </p:nvSpPr>
        <p:spPr>
          <a:xfrm>
            <a:off x="568844" y="3065861"/>
            <a:ext cx="3642493" cy="1238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latin typeface="Calibri" panose="020F0502020204030204" pitchFamily="34" charset="0"/>
              </a:defRPr>
            </a:lvl1pPr>
          </a:lstStyle>
          <a:p>
            <a:pPr lvl="0"/>
            <a:r>
              <a:rPr lang="pt-BR" alt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307393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b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</p:spTree>
    <p:extLst>
      <p:ext uri="{BB962C8B-B14F-4D97-AF65-F5344CB8AC3E}">
        <p14:creationId xmlns:p14="http://schemas.microsoft.com/office/powerpoint/2010/main" val="2581311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Sma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3998" cy="1963950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3891241" y="1454891"/>
            <a:ext cx="1361372" cy="1020791"/>
          </a:xfrm>
          <a:prstGeom prst="ellipse">
            <a:avLst/>
          </a:prstGeom>
        </p:spPr>
        <p:txBody>
          <a:bodyPr anchor="t"/>
          <a:lstStyle>
            <a:lvl1pPr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9" name="Rectangle 26"/>
          <p:cNvSpPr>
            <a:spLocks noChangeArrowheads="1"/>
          </p:cNvSpPr>
          <p:nvPr userDrawn="1"/>
        </p:nvSpPr>
        <p:spPr bwMode="auto">
          <a:xfrm>
            <a:off x="3247" y="4762500"/>
            <a:ext cx="9144000" cy="381000"/>
          </a:xfrm>
          <a:prstGeom prst="rect">
            <a:avLst/>
          </a:prstGeom>
          <a:solidFill>
            <a:srgbClr val="656365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773720" eaLnBrk="1" hangingPunct="1">
              <a:defRPr/>
            </a:pPr>
            <a:endParaRPr lang="pt-BR" sz="1350">
              <a:solidFill>
                <a:srgbClr val="FFFFFF"/>
              </a:solidFill>
            </a:endParaRPr>
          </a:p>
        </p:txBody>
      </p:sp>
      <p:pic>
        <p:nvPicPr>
          <p:cNvPr id="11" name="Picture 6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21" y="4869657"/>
            <a:ext cx="1287463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29"/>
          <p:cNvSpPr txBox="1">
            <a:spLocks noChangeArrowheads="1"/>
          </p:cNvSpPr>
          <p:nvPr userDrawn="1"/>
        </p:nvSpPr>
        <p:spPr bwMode="auto">
          <a:xfrm>
            <a:off x="1988708" y="4870849"/>
            <a:ext cx="24192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defTabSz="773720">
              <a:defRPr/>
            </a:pPr>
            <a:r>
              <a:rPr lang="en-US" altLang="pt-BR" sz="900" dirty="0">
                <a:solidFill>
                  <a:srgbClr val="FFFFFF"/>
                </a:solidFill>
              </a:rPr>
              <a:t>©</a:t>
            </a:r>
            <a:r>
              <a:rPr lang="en-US" altLang="pt-BR" sz="900" dirty="0" err="1">
                <a:solidFill>
                  <a:srgbClr val="FFFFFF"/>
                </a:solidFill>
              </a:rPr>
              <a:t>EloGroup</a:t>
            </a:r>
            <a:r>
              <a:rPr lang="en-US" altLang="pt-BR" sz="900" dirty="0">
                <a:solidFill>
                  <a:srgbClr val="FFFFFF"/>
                </a:solidFill>
              </a:rPr>
              <a:t>| </a:t>
            </a:r>
            <a:r>
              <a:rPr lang="en-US" altLang="pt-BR" sz="900" dirty="0" err="1">
                <a:solidFill>
                  <a:srgbClr val="FFFFFF"/>
                </a:solidFill>
              </a:rPr>
              <a:t>Todos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direitos</a:t>
            </a:r>
            <a:r>
              <a:rPr lang="en-US" altLang="pt-BR" sz="900" dirty="0">
                <a:solidFill>
                  <a:srgbClr val="FFFFFF"/>
                </a:solidFill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</a:rPr>
              <a:t>reservados</a:t>
            </a:r>
            <a:r>
              <a:rPr lang="en-US" altLang="pt-BR" sz="900" dirty="0">
                <a:solidFill>
                  <a:srgbClr val="FFFFFF"/>
                </a:solidFill>
              </a:rPr>
              <a:t> 2015 </a:t>
            </a:r>
            <a:endParaRPr lang="en-US" altLang="pt-BR" sz="900" dirty="0">
              <a:solidFill>
                <a:srgbClr val="525052"/>
              </a:solidFill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 userDrawn="1"/>
        </p:nvSpPr>
        <p:spPr bwMode="auto">
          <a:xfrm>
            <a:off x="8354620" y="4869658"/>
            <a:ext cx="4555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</a:defRPr>
            </a:lvl9pPr>
          </a:lstStyle>
          <a:p>
            <a:pPr algn="r" defTabSz="773720">
              <a:defRPr/>
            </a:pPr>
            <a:r>
              <a:rPr lang="en-US" altLang="pt-BR" sz="900" dirty="0">
                <a:solidFill>
                  <a:srgbClr val="FFC119"/>
                </a:solidFill>
              </a:rPr>
              <a:t>|</a:t>
            </a:r>
            <a:r>
              <a:rPr lang="en-US" altLang="pt-BR" sz="900" b="1" dirty="0">
                <a:solidFill>
                  <a:srgbClr val="5A5A5A"/>
                </a:solidFill>
              </a:rPr>
              <a:t> </a:t>
            </a:r>
            <a:fld id="{5D06BE80-9BBA-487E-B36D-3BA5E11BE2A2}" type="slidenum">
              <a:rPr lang="en-US" altLang="pt-BR" sz="900" b="1" smtClean="0">
                <a:solidFill>
                  <a:srgbClr val="FFFFFF"/>
                </a:solidFill>
              </a:rPr>
              <a:pPr algn="r" defTabSz="773720">
                <a:defRPr/>
              </a:pPr>
              <a:t>‹nº›</a:t>
            </a:fld>
            <a:endParaRPr lang="en-US" altLang="pt-BR" sz="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487666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9" Type="http://schemas.openxmlformats.org/officeDocument/2006/relationships/theme" Target="../theme/theme3.xml"/><Relationship Id="rId21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36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9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36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3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7.xml"/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84"/>
          <p:cNvSpPr/>
          <p:nvPr userDrawn="1"/>
        </p:nvSpPr>
        <p:spPr>
          <a:xfrm>
            <a:off x="-13740" y="-22904"/>
            <a:ext cx="9181138" cy="5189308"/>
          </a:xfrm>
          <a:prstGeom prst="rect">
            <a:avLst/>
          </a:prstGeom>
          <a:gradFill>
            <a:gsLst>
              <a:gs pos="23994">
                <a:srgbClr val="00F4F0">
                  <a:alpha val="0"/>
                </a:srgbClr>
              </a:gs>
              <a:gs pos="68022">
                <a:srgbClr val="0A8C89">
                  <a:alpha val="16331"/>
                </a:srgbClr>
              </a:gs>
              <a:gs pos="100000">
                <a:srgbClr val="142522">
                  <a:alpha val="32662"/>
                </a:srgbClr>
              </a:gs>
            </a:gsLst>
            <a:path path="circle">
              <a:fillToRect l="37721" t="-19636" r="62278" b="119636"/>
            </a:path>
          </a:gra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pic>
        <p:nvPicPr>
          <p:cNvPr id="8" name="pasted-image.pdf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935675" y="1173865"/>
            <a:ext cx="7272650" cy="289737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286"/>
          <p:cNvSpPr/>
          <p:nvPr userDrawn="1"/>
        </p:nvSpPr>
        <p:spPr>
          <a:xfrm rot="10800000">
            <a:off x="646857" y="4446731"/>
            <a:ext cx="636789" cy="622635"/>
          </a:xfrm>
          <a:prstGeom prst="roundRect">
            <a:avLst>
              <a:gd name="adj" fmla="val 14917"/>
            </a:avLst>
          </a:prstGeom>
          <a:solidFill>
            <a:srgbClr val="007F68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10" name="Shape 287"/>
          <p:cNvSpPr/>
          <p:nvPr userDrawn="1"/>
        </p:nvSpPr>
        <p:spPr>
          <a:xfrm rot="10800000">
            <a:off x="-254938" y="4089297"/>
            <a:ext cx="784354" cy="766921"/>
          </a:xfrm>
          <a:prstGeom prst="roundRect">
            <a:avLst>
              <a:gd name="adj" fmla="val 14917"/>
            </a:avLst>
          </a:prstGeom>
          <a:solidFill>
            <a:srgbClr val="00B595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11" name="Shape 288"/>
          <p:cNvSpPr/>
          <p:nvPr userDrawn="1"/>
        </p:nvSpPr>
        <p:spPr>
          <a:xfrm rot="10800000">
            <a:off x="138574" y="4970917"/>
            <a:ext cx="390847" cy="382160"/>
          </a:xfrm>
          <a:prstGeom prst="roundRect">
            <a:avLst>
              <a:gd name="adj" fmla="val 14917"/>
            </a:avLst>
          </a:prstGeom>
          <a:solidFill>
            <a:srgbClr val="007F68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12" name="Shape 289"/>
          <p:cNvSpPr/>
          <p:nvPr userDrawn="1"/>
        </p:nvSpPr>
        <p:spPr>
          <a:xfrm rot="10800000">
            <a:off x="105785" y="3547744"/>
            <a:ext cx="423639" cy="414224"/>
          </a:xfrm>
          <a:prstGeom prst="roundRect">
            <a:avLst>
              <a:gd name="adj" fmla="val 14917"/>
            </a:avLst>
          </a:prstGeom>
          <a:solidFill>
            <a:srgbClr val="027384">
              <a:alpha val="27660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13" name="Shape 290"/>
          <p:cNvSpPr/>
          <p:nvPr userDrawn="1"/>
        </p:nvSpPr>
        <p:spPr>
          <a:xfrm rot="10800000" flipH="1">
            <a:off x="234623" y="521365"/>
            <a:ext cx="336681" cy="329197"/>
          </a:xfrm>
          <a:prstGeom prst="roundRect">
            <a:avLst>
              <a:gd name="adj" fmla="val 14917"/>
            </a:avLst>
          </a:prstGeom>
          <a:solidFill>
            <a:srgbClr val="015951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14" name="Shape 291"/>
          <p:cNvSpPr/>
          <p:nvPr userDrawn="1"/>
        </p:nvSpPr>
        <p:spPr>
          <a:xfrm rot="10800000" flipH="1">
            <a:off x="633392" y="332379"/>
            <a:ext cx="414701" cy="405484"/>
          </a:xfrm>
          <a:prstGeom prst="roundRect">
            <a:avLst>
              <a:gd name="adj" fmla="val 14917"/>
            </a:avLst>
          </a:prstGeom>
          <a:solidFill>
            <a:srgbClr val="00B595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15" name="Shape 292"/>
          <p:cNvSpPr/>
          <p:nvPr userDrawn="1"/>
        </p:nvSpPr>
        <p:spPr>
          <a:xfrm rot="10800000" flipH="1">
            <a:off x="633392" y="798511"/>
            <a:ext cx="206647" cy="202055"/>
          </a:xfrm>
          <a:prstGeom prst="roundRect">
            <a:avLst>
              <a:gd name="adj" fmla="val 14917"/>
            </a:avLst>
          </a:prstGeom>
          <a:solidFill>
            <a:srgbClr val="015951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16" name="Shape 293"/>
          <p:cNvSpPr/>
          <p:nvPr userDrawn="1"/>
        </p:nvSpPr>
        <p:spPr>
          <a:xfrm rot="10800000" flipH="1">
            <a:off x="620561" y="52730"/>
            <a:ext cx="223985" cy="219007"/>
          </a:xfrm>
          <a:prstGeom prst="roundRect">
            <a:avLst>
              <a:gd name="adj" fmla="val 14917"/>
            </a:avLst>
          </a:prstGeom>
          <a:solidFill>
            <a:srgbClr val="015951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17" name="Shape 294"/>
          <p:cNvSpPr/>
          <p:nvPr userDrawn="1"/>
        </p:nvSpPr>
        <p:spPr>
          <a:xfrm flipH="1">
            <a:off x="8762148" y="-95644"/>
            <a:ext cx="636790" cy="622636"/>
          </a:xfrm>
          <a:prstGeom prst="roundRect">
            <a:avLst>
              <a:gd name="adj" fmla="val 14917"/>
            </a:avLst>
          </a:prstGeom>
          <a:solidFill>
            <a:srgbClr val="00B595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18" name="Shape 295"/>
          <p:cNvSpPr/>
          <p:nvPr userDrawn="1"/>
        </p:nvSpPr>
        <p:spPr>
          <a:xfrm flipH="1">
            <a:off x="7860362" y="117510"/>
            <a:ext cx="784354" cy="766921"/>
          </a:xfrm>
          <a:prstGeom prst="roundRect">
            <a:avLst>
              <a:gd name="adj" fmla="val 14917"/>
            </a:avLst>
          </a:prstGeom>
          <a:solidFill>
            <a:srgbClr val="015951">
              <a:alpha val="19047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19" name="Shape 296"/>
          <p:cNvSpPr/>
          <p:nvPr userDrawn="1"/>
        </p:nvSpPr>
        <p:spPr>
          <a:xfrm flipH="1">
            <a:off x="8253877" y="-379358"/>
            <a:ext cx="390847" cy="382161"/>
          </a:xfrm>
          <a:prstGeom prst="roundRect">
            <a:avLst>
              <a:gd name="adj" fmla="val 14917"/>
            </a:avLst>
          </a:prstGeom>
          <a:solidFill>
            <a:srgbClr val="82DE50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20" name="Shape 297"/>
          <p:cNvSpPr/>
          <p:nvPr userDrawn="1"/>
        </p:nvSpPr>
        <p:spPr>
          <a:xfrm flipH="1">
            <a:off x="8221085" y="1011751"/>
            <a:ext cx="423639" cy="414224"/>
          </a:xfrm>
          <a:prstGeom prst="roundRect">
            <a:avLst>
              <a:gd name="adj" fmla="val 14917"/>
            </a:avLst>
          </a:prstGeom>
          <a:solidFill>
            <a:srgbClr val="007F68">
              <a:alpha val="1047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21" name="Shape 298"/>
          <p:cNvSpPr/>
          <p:nvPr userDrawn="1"/>
        </p:nvSpPr>
        <p:spPr>
          <a:xfrm rot="10800000">
            <a:off x="-208540" y="727775"/>
            <a:ext cx="1037057" cy="1014007"/>
          </a:xfrm>
          <a:prstGeom prst="roundRect">
            <a:avLst>
              <a:gd name="adj" fmla="val 14917"/>
            </a:avLst>
          </a:prstGeom>
          <a:solidFill>
            <a:srgbClr val="00A082">
              <a:alpha val="1710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22" name="Shape 299"/>
          <p:cNvSpPr/>
          <p:nvPr userDrawn="1"/>
        </p:nvSpPr>
        <p:spPr>
          <a:xfrm rot="5400000" flipH="1">
            <a:off x="1168124" y="-16611"/>
            <a:ext cx="421365" cy="411999"/>
          </a:xfrm>
          <a:prstGeom prst="roundRect">
            <a:avLst>
              <a:gd name="adj" fmla="val 14917"/>
            </a:avLst>
          </a:prstGeom>
          <a:solidFill>
            <a:srgbClr val="007F68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23" name="Shape 300"/>
          <p:cNvSpPr/>
          <p:nvPr userDrawn="1"/>
        </p:nvSpPr>
        <p:spPr>
          <a:xfrm rot="5400000" flipH="1">
            <a:off x="2122603" y="-532770"/>
            <a:ext cx="519009" cy="507473"/>
          </a:xfrm>
          <a:prstGeom prst="roundRect">
            <a:avLst>
              <a:gd name="adj" fmla="val 14917"/>
            </a:avLst>
          </a:prstGeom>
          <a:solidFill>
            <a:srgbClr val="82DE50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24" name="Shape 301"/>
          <p:cNvSpPr/>
          <p:nvPr userDrawn="1"/>
        </p:nvSpPr>
        <p:spPr>
          <a:xfrm rot="5400000" flipH="1">
            <a:off x="2708866" y="-275281"/>
            <a:ext cx="258624" cy="252876"/>
          </a:xfrm>
          <a:prstGeom prst="roundRect">
            <a:avLst>
              <a:gd name="adj" fmla="val 14917"/>
            </a:avLst>
          </a:prstGeom>
          <a:solidFill>
            <a:srgbClr val="82DE50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25" name="Shape 302"/>
          <p:cNvSpPr/>
          <p:nvPr userDrawn="1"/>
        </p:nvSpPr>
        <p:spPr>
          <a:xfrm rot="5400000" flipH="1">
            <a:off x="1766913" y="-296737"/>
            <a:ext cx="280323" cy="274093"/>
          </a:xfrm>
          <a:prstGeom prst="roundRect">
            <a:avLst>
              <a:gd name="adj" fmla="val 14917"/>
            </a:avLst>
          </a:prstGeom>
          <a:solidFill>
            <a:srgbClr val="82DE50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26" name="Shape 303"/>
          <p:cNvSpPr/>
          <p:nvPr userDrawn="1"/>
        </p:nvSpPr>
        <p:spPr>
          <a:xfrm rot="10800000">
            <a:off x="6925780" y="-319974"/>
            <a:ext cx="1224295" cy="1197083"/>
          </a:xfrm>
          <a:prstGeom prst="roundRect">
            <a:avLst>
              <a:gd name="adj" fmla="val 14917"/>
            </a:avLst>
          </a:prstGeom>
          <a:solidFill>
            <a:srgbClr val="00A082">
              <a:alpha val="16815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27" name="Shape 304"/>
          <p:cNvSpPr/>
          <p:nvPr userDrawn="1"/>
        </p:nvSpPr>
        <p:spPr>
          <a:xfrm rot="5400000">
            <a:off x="4510391" y="-269941"/>
            <a:ext cx="497441" cy="486385"/>
          </a:xfrm>
          <a:prstGeom prst="roundRect">
            <a:avLst>
              <a:gd name="adj" fmla="val 14917"/>
            </a:avLst>
          </a:prstGeom>
          <a:solidFill>
            <a:srgbClr val="00B595">
              <a:alpha val="26076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28" name="Shape 305"/>
          <p:cNvSpPr/>
          <p:nvPr userDrawn="1"/>
        </p:nvSpPr>
        <p:spPr>
          <a:xfrm rot="5400000">
            <a:off x="5637191" y="226693"/>
            <a:ext cx="612714" cy="599096"/>
          </a:xfrm>
          <a:prstGeom prst="roundRect">
            <a:avLst>
              <a:gd name="adj" fmla="val 14917"/>
            </a:avLst>
          </a:prstGeom>
          <a:solidFill>
            <a:srgbClr val="027384">
              <a:alpha val="23795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29" name="Shape 306"/>
          <p:cNvSpPr/>
          <p:nvPr userDrawn="1"/>
        </p:nvSpPr>
        <p:spPr>
          <a:xfrm rot="5400000">
            <a:off x="6329310" y="223277"/>
            <a:ext cx="305318" cy="298532"/>
          </a:xfrm>
          <a:prstGeom prst="roundRect">
            <a:avLst>
              <a:gd name="adj" fmla="val 14917"/>
            </a:avLst>
          </a:prstGeom>
          <a:solidFill>
            <a:srgbClr val="007F68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30" name="Shape 307"/>
          <p:cNvSpPr/>
          <p:nvPr userDrawn="1"/>
        </p:nvSpPr>
        <p:spPr>
          <a:xfrm rot="5400000">
            <a:off x="5217287" y="223567"/>
            <a:ext cx="330934" cy="323579"/>
          </a:xfrm>
          <a:prstGeom prst="roundRect">
            <a:avLst>
              <a:gd name="adj" fmla="val 14917"/>
            </a:avLst>
          </a:prstGeom>
          <a:solidFill>
            <a:srgbClr val="007F68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31" name="Shape 308"/>
          <p:cNvSpPr/>
          <p:nvPr userDrawn="1"/>
        </p:nvSpPr>
        <p:spPr>
          <a:xfrm rot="10800000">
            <a:off x="978916" y="4743439"/>
            <a:ext cx="1037057" cy="1014007"/>
          </a:xfrm>
          <a:prstGeom prst="roundRect">
            <a:avLst>
              <a:gd name="adj" fmla="val 14917"/>
            </a:avLst>
          </a:prstGeom>
          <a:solidFill>
            <a:srgbClr val="00A082">
              <a:alpha val="21539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32" name="Shape 309"/>
          <p:cNvSpPr/>
          <p:nvPr userDrawn="1"/>
        </p:nvSpPr>
        <p:spPr>
          <a:xfrm rot="5400000">
            <a:off x="1669930" y="141057"/>
            <a:ext cx="346666" cy="338961"/>
          </a:xfrm>
          <a:prstGeom prst="roundRect">
            <a:avLst>
              <a:gd name="adj" fmla="val 14917"/>
            </a:avLst>
          </a:prstGeom>
          <a:solidFill>
            <a:srgbClr val="00AB86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33" name="Shape 310"/>
          <p:cNvSpPr/>
          <p:nvPr userDrawn="1"/>
        </p:nvSpPr>
        <p:spPr>
          <a:xfrm rot="5400000">
            <a:off x="3174942" y="174545"/>
            <a:ext cx="212776" cy="208047"/>
          </a:xfrm>
          <a:prstGeom prst="roundRect">
            <a:avLst>
              <a:gd name="adj" fmla="val 14917"/>
            </a:avLst>
          </a:prstGeom>
          <a:solidFill>
            <a:srgbClr val="027384">
              <a:alpha val="29723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34" name="Shape 311"/>
          <p:cNvSpPr/>
          <p:nvPr userDrawn="1"/>
        </p:nvSpPr>
        <p:spPr>
          <a:xfrm rot="5400000">
            <a:off x="4035340" y="70525"/>
            <a:ext cx="490941" cy="480029"/>
          </a:xfrm>
          <a:prstGeom prst="roundRect">
            <a:avLst>
              <a:gd name="adj" fmla="val 14917"/>
            </a:avLst>
          </a:prstGeom>
          <a:solidFill>
            <a:srgbClr val="00B595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35" name="Shape 312"/>
          <p:cNvSpPr/>
          <p:nvPr userDrawn="1"/>
        </p:nvSpPr>
        <p:spPr>
          <a:xfrm rot="5400000">
            <a:off x="3698886" y="68015"/>
            <a:ext cx="265163" cy="259271"/>
          </a:xfrm>
          <a:prstGeom prst="roundRect">
            <a:avLst>
              <a:gd name="adj" fmla="val 14917"/>
            </a:avLst>
          </a:prstGeom>
          <a:solidFill>
            <a:srgbClr val="007F68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36" name="Shape 313"/>
          <p:cNvSpPr/>
          <p:nvPr userDrawn="1"/>
        </p:nvSpPr>
        <p:spPr>
          <a:xfrm rot="5400000" flipH="1">
            <a:off x="3100687" y="5268288"/>
            <a:ext cx="497440" cy="486384"/>
          </a:xfrm>
          <a:prstGeom prst="roundRect">
            <a:avLst>
              <a:gd name="adj" fmla="val 14917"/>
            </a:avLst>
          </a:prstGeom>
          <a:solidFill>
            <a:srgbClr val="82DE50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37" name="Shape 314"/>
          <p:cNvSpPr/>
          <p:nvPr userDrawn="1"/>
        </p:nvSpPr>
        <p:spPr>
          <a:xfrm rot="5400000" flipH="1">
            <a:off x="4227491" y="4658938"/>
            <a:ext cx="612714" cy="599096"/>
          </a:xfrm>
          <a:prstGeom prst="roundRect">
            <a:avLst>
              <a:gd name="adj" fmla="val 14917"/>
            </a:avLst>
          </a:prstGeom>
          <a:solidFill>
            <a:srgbClr val="007F68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38" name="Shape 315"/>
          <p:cNvSpPr/>
          <p:nvPr userDrawn="1"/>
        </p:nvSpPr>
        <p:spPr>
          <a:xfrm rot="5400000" flipH="1">
            <a:off x="4919610" y="4962918"/>
            <a:ext cx="305318" cy="298532"/>
          </a:xfrm>
          <a:prstGeom prst="roundRect">
            <a:avLst>
              <a:gd name="adj" fmla="val 14917"/>
            </a:avLst>
          </a:prstGeom>
          <a:solidFill>
            <a:srgbClr val="007F68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39" name="Shape 316"/>
          <p:cNvSpPr/>
          <p:nvPr userDrawn="1"/>
        </p:nvSpPr>
        <p:spPr>
          <a:xfrm rot="5400000" flipH="1">
            <a:off x="3807587" y="4937586"/>
            <a:ext cx="330934" cy="323580"/>
          </a:xfrm>
          <a:prstGeom prst="roundRect">
            <a:avLst>
              <a:gd name="adj" fmla="val 14917"/>
            </a:avLst>
          </a:prstGeom>
          <a:solidFill>
            <a:srgbClr val="00B595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40" name="Shape 317"/>
          <p:cNvSpPr/>
          <p:nvPr userDrawn="1"/>
        </p:nvSpPr>
        <p:spPr>
          <a:xfrm rot="5400000" flipH="1">
            <a:off x="1765242" y="4937045"/>
            <a:ext cx="212776" cy="208047"/>
          </a:xfrm>
          <a:prstGeom prst="roundRect">
            <a:avLst>
              <a:gd name="adj" fmla="val 14917"/>
            </a:avLst>
          </a:prstGeom>
          <a:solidFill>
            <a:srgbClr val="027384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41" name="Shape 318"/>
          <p:cNvSpPr/>
          <p:nvPr userDrawn="1"/>
        </p:nvSpPr>
        <p:spPr>
          <a:xfrm rot="16200000" flipH="1">
            <a:off x="2340718" y="4832309"/>
            <a:ext cx="427000" cy="417510"/>
          </a:xfrm>
          <a:prstGeom prst="roundRect">
            <a:avLst>
              <a:gd name="adj" fmla="val 14917"/>
            </a:avLst>
          </a:prstGeom>
          <a:solidFill>
            <a:srgbClr val="007F68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42" name="Shape 319"/>
          <p:cNvSpPr/>
          <p:nvPr userDrawn="1"/>
        </p:nvSpPr>
        <p:spPr>
          <a:xfrm rot="16200000" flipH="1">
            <a:off x="2829721" y="4830127"/>
            <a:ext cx="230628" cy="225502"/>
          </a:xfrm>
          <a:prstGeom prst="roundRect">
            <a:avLst>
              <a:gd name="adj" fmla="val 14917"/>
            </a:avLst>
          </a:prstGeom>
          <a:solidFill>
            <a:srgbClr val="007F68">
              <a:alpha val="35735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43" name="Shape 320"/>
          <p:cNvSpPr/>
          <p:nvPr userDrawn="1"/>
        </p:nvSpPr>
        <p:spPr>
          <a:xfrm rot="5400000">
            <a:off x="5112855" y="4664343"/>
            <a:ext cx="423577" cy="414163"/>
          </a:xfrm>
          <a:prstGeom prst="roundRect">
            <a:avLst>
              <a:gd name="adj" fmla="val 14917"/>
            </a:avLst>
          </a:prstGeom>
          <a:solidFill>
            <a:srgbClr val="027384">
              <a:alpha val="20419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44" name="Shape 321"/>
          <p:cNvSpPr/>
          <p:nvPr userDrawn="1"/>
        </p:nvSpPr>
        <p:spPr>
          <a:xfrm rot="10800000">
            <a:off x="8888877" y="1377758"/>
            <a:ext cx="208047" cy="203423"/>
          </a:xfrm>
          <a:prstGeom prst="roundRect">
            <a:avLst>
              <a:gd name="adj" fmla="val 14917"/>
            </a:avLst>
          </a:prstGeom>
          <a:solidFill>
            <a:srgbClr val="00B595">
              <a:alpha val="24404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45" name="Shape 322"/>
          <p:cNvSpPr/>
          <p:nvPr userDrawn="1"/>
        </p:nvSpPr>
        <p:spPr>
          <a:xfrm rot="16200000" flipH="1">
            <a:off x="5675170" y="4761111"/>
            <a:ext cx="230628" cy="225502"/>
          </a:xfrm>
          <a:prstGeom prst="roundRect">
            <a:avLst>
              <a:gd name="adj" fmla="val 14917"/>
            </a:avLst>
          </a:prstGeom>
          <a:solidFill>
            <a:srgbClr val="00B595">
              <a:alpha val="35735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lvl="0"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9962552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ed-image.pdf"/>
          <p:cNvPicPr/>
          <p:nvPr userDrawn="1"/>
        </p:nvPicPr>
        <p:blipFill>
          <a:blip r:embed="rId4">
            <a:extLst/>
          </a:blip>
          <a:stretch>
            <a:fillRect/>
          </a:stretch>
        </p:blipFill>
        <p:spPr>
          <a:xfrm>
            <a:off x="7724258" y="327758"/>
            <a:ext cx="869827" cy="844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asted-image.pdf"/>
          <p:cNvPicPr/>
          <p:nvPr userDrawn="1"/>
        </p:nvPicPr>
        <p:blipFill>
          <a:blip r:embed="rId4">
            <a:extLst/>
          </a:blip>
          <a:stretch>
            <a:fillRect/>
          </a:stretch>
        </p:blipFill>
        <p:spPr>
          <a:xfrm>
            <a:off x="7724258" y="327758"/>
            <a:ext cx="869827" cy="84400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7969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33" r:id="rId2"/>
  </p:sldLayoutIdLst>
  <p:txStyles>
    <p:titleStyle>
      <a:lvl1pPr marL="0" marR="0" indent="0" algn="l" defTabSz="4572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29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  <p:sldLayoutId id="2147483700" r:id="rId36"/>
    <p:sldLayoutId id="2147483701" r:id="rId37"/>
    <p:sldLayoutId id="2147483702" r:id="rId38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33413" y="357188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33413" y="1214437"/>
            <a:ext cx="7877175" cy="3452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26951" y="4905375"/>
            <a:ext cx="28533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900"/>
            </a:lvl1pPr>
          </a:lstStyle>
          <a:p>
            <a:pPr algn="ctr" defTabSz="309563" hangingPunct="0"/>
            <a:fld id="{86CB4B4D-7CA3-9044-876B-883B54F8677D}" type="slidenum">
              <a:rPr lang="pt-BR" kern="0" smtClean="0">
                <a:solidFill>
                  <a:srgbClr val="000000"/>
                </a:solidFill>
                <a:sym typeface="Helvetica Light"/>
              </a:rPr>
              <a:pPr algn="ctr" defTabSz="309563" hangingPunct="0"/>
              <a:t>‹nº›</a:t>
            </a:fld>
            <a:endParaRPr lang="pt-BR" kern="0" dirty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7437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</p:sldLayoutIdLst>
  <p:transition spd="med"/>
  <p:hf hdr="0" ftr="0" dt="0"/>
  <p:txStyles>
    <p:titleStyle>
      <a:lvl1pPr marL="0" marR="0" indent="0" algn="l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Bebas Kai"/>
        </a:defRPr>
      </a:lvl1pPr>
      <a:lvl2pPr marL="0" marR="0" indent="85725" algn="l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Bebas Kai"/>
        </a:defRPr>
      </a:lvl2pPr>
      <a:lvl3pPr marL="0" marR="0" indent="171450" algn="l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Bebas Kai"/>
        </a:defRPr>
      </a:lvl3pPr>
      <a:lvl4pPr marL="0" marR="0" indent="257175" algn="l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Bebas Kai"/>
        </a:defRPr>
      </a:lvl4pPr>
      <a:lvl5pPr marL="0" marR="0" indent="342900" algn="l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Bebas Kai"/>
        </a:defRPr>
      </a:lvl5pPr>
      <a:lvl6pPr marL="0" marR="0" indent="428625" algn="l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Bebas Kai"/>
        </a:defRPr>
      </a:lvl6pPr>
      <a:lvl7pPr marL="0" marR="0" indent="514350" algn="l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Bebas Kai"/>
        </a:defRPr>
      </a:lvl7pPr>
      <a:lvl8pPr marL="0" marR="0" indent="600075" algn="l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Bebas Kai"/>
        </a:defRPr>
      </a:lvl8pPr>
      <a:lvl9pPr marL="0" marR="0" indent="685800" algn="l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Bebas Kai"/>
        </a:defRPr>
      </a:lvl9pPr>
    </p:titleStyle>
    <p:bodyStyle>
      <a:lvl1pPr marL="23812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Abadi MT Condensed Light"/>
          <a:ea typeface="Abadi MT Condensed Light"/>
          <a:cs typeface="Abadi MT Condensed Light"/>
          <a:sym typeface="Abadi MT Condensed Light"/>
        </a:defRPr>
      </a:lvl1pPr>
      <a:lvl2pPr marL="476250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Abadi MT Condensed Light"/>
          <a:ea typeface="Abadi MT Condensed Light"/>
          <a:cs typeface="Abadi MT Condensed Light"/>
          <a:sym typeface="Abadi MT Condensed Light"/>
        </a:defRPr>
      </a:lvl2pPr>
      <a:lvl3pPr marL="71437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Abadi MT Condensed Light"/>
          <a:ea typeface="Abadi MT Condensed Light"/>
          <a:cs typeface="Abadi MT Condensed Light"/>
          <a:sym typeface="Abadi MT Condensed Light"/>
        </a:defRPr>
      </a:lvl3pPr>
      <a:lvl4pPr marL="952500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Abadi MT Condensed Light"/>
          <a:ea typeface="Abadi MT Condensed Light"/>
          <a:cs typeface="Abadi MT Condensed Light"/>
          <a:sym typeface="Abadi MT Condensed Light"/>
        </a:defRPr>
      </a:lvl4pPr>
      <a:lvl5pPr marL="119062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Abadi MT Condensed Light"/>
          <a:ea typeface="Abadi MT Condensed Light"/>
          <a:cs typeface="Abadi MT Condensed Light"/>
          <a:sym typeface="Abadi MT Condensed Light"/>
        </a:defRPr>
      </a:lvl5pPr>
      <a:lvl6pPr marL="1428750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Abadi MT Condensed Light"/>
          <a:ea typeface="Abadi MT Condensed Light"/>
          <a:cs typeface="Abadi MT Condensed Light"/>
          <a:sym typeface="Abadi MT Condensed Light"/>
        </a:defRPr>
      </a:lvl6pPr>
      <a:lvl7pPr marL="166687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Abadi MT Condensed Light"/>
          <a:ea typeface="Abadi MT Condensed Light"/>
          <a:cs typeface="Abadi MT Condensed Light"/>
          <a:sym typeface="Abadi MT Condensed Light"/>
        </a:defRPr>
      </a:lvl7pPr>
      <a:lvl8pPr marL="1905000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Abadi MT Condensed Light"/>
          <a:ea typeface="Abadi MT Condensed Light"/>
          <a:cs typeface="Abadi MT Condensed Light"/>
          <a:sym typeface="Abadi MT Condensed Light"/>
        </a:defRPr>
      </a:lvl8pPr>
      <a:lvl9pPr marL="214312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Abadi MT Condensed Light"/>
          <a:ea typeface="Abadi MT Condensed Light"/>
          <a:cs typeface="Abadi MT Condensed Light"/>
          <a:sym typeface="Abadi MT Condensed Light"/>
        </a:defRPr>
      </a:lvl9pPr>
    </p:bodyStyle>
    <p:otherStyle>
      <a:lvl1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857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1714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2571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3429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4286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5143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6000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6858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42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marL="0" marR="0" indent="0" algn="l" defTabSz="4572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84"/>
          <p:cNvSpPr/>
          <p:nvPr userDrawn="1"/>
        </p:nvSpPr>
        <p:spPr>
          <a:xfrm>
            <a:off x="-13740" y="-22904"/>
            <a:ext cx="9181138" cy="5189308"/>
          </a:xfrm>
          <a:prstGeom prst="rect">
            <a:avLst/>
          </a:prstGeom>
          <a:gradFill>
            <a:gsLst>
              <a:gs pos="23994">
                <a:srgbClr val="00F4F0">
                  <a:alpha val="0"/>
                </a:srgbClr>
              </a:gs>
              <a:gs pos="68022">
                <a:srgbClr val="0A8C89">
                  <a:alpha val="16331"/>
                </a:srgbClr>
              </a:gs>
              <a:gs pos="100000">
                <a:srgbClr val="142522">
                  <a:alpha val="32662"/>
                </a:srgbClr>
              </a:gs>
            </a:gsLst>
            <a:path path="circle">
              <a:fillToRect l="37721" t="-19636" r="62278" b="119636"/>
            </a:path>
          </a:gra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8" name="pasted-image.pdf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935675" y="1173865"/>
            <a:ext cx="7272650" cy="289737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286"/>
          <p:cNvSpPr/>
          <p:nvPr userDrawn="1"/>
        </p:nvSpPr>
        <p:spPr>
          <a:xfrm rot="10800000">
            <a:off x="646857" y="4446731"/>
            <a:ext cx="636789" cy="622635"/>
          </a:xfrm>
          <a:prstGeom prst="roundRect">
            <a:avLst>
              <a:gd name="adj" fmla="val 14917"/>
            </a:avLst>
          </a:prstGeom>
          <a:solidFill>
            <a:srgbClr val="007F68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" name="Shape 287"/>
          <p:cNvSpPr/>
          <p:nvPr userDrawn="1"/>
        </p:nvSpPr>
        <p:spPr>
          <a:xfrm rot="10800000">
            <a:off x="-254938" y="4089297"/>
            <a:ext cx="784354" cy="766921"/>
          </a:xfrm>
          <a:prstGeom prst="roundRect">
            <a:avLst>
              <a:gd name="adj" fmla="val 14917"/>
            </a:avLst>
          </a:prstGeom>
          <a:solidFill>
            <a:srgbClr val="00B595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1" name="Shape 288"/>
          <p:cNvSpPr/>
          <p:nvPr userDrawn="1"/>
        </p:nvSpPr>
        <p:spPr>
          <a:xfrm rot="10800000">
            <a:off x="138574" y="4970917"/>
            <a:ext cx="390847" cy="382160"/>
          </a:xfrm>
          <a:prstGeom prst="roundRect">
            <a:avLst>
              <a:gd name="adj" fmla="val 14917"/>
            </a:avLst>
          </a:prstGeom>
          <a:solidFill>
            <a:srgbClr val="007F68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2" name="Shape 289"/>
          <p:cNvSpPr/>
          <p:nvPr userDrawn="1"/>
        </p:nvSpPr>
        <p:spPr>
          <a:xfrm rot="10800000">
            <a:off x="105785" y="3547744"/>
            <a:ext cx="423639" cy="414224"/>
          </a:xfrm>
          <a:prstGeom prst="roundRect">
            <a:avLst>
              <a:gd name="adj" fmla="val 14917"/>
            </a:avLst>
          </a:prstGeom>
          <a:solidFill>
            <a:srgbClr val="027384">
              <a:alpha val="27660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3" name="Shape 290"/>
          <p:cNvSpPr/>
          <p:nvPr userDrawn="1"/>
        </p:nvSpPr>
        <p:spPr>
          <a:xfrm rot="10800000" flipH="1">
            <a:off x="234623" y="521365"/>
            <a:ext cx="336681" cy="329197"/>
          </a:xfrm>
          <a:prstGeom prst="roundRect">
            <a:avLst>
              <a:gd name="adj" fmla="val 14917"/>
            </a:avLst>
          </a:prstGeom>
          <a:solidFill>
            <a:srgbClr val="015951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4" name="Shape 291"/>
          <p:cNvSpPr/>
          <p:nvPr userDrawn="1"/>
        </p:nvSpPr>
        <p:spPr>
          <a:xfrm rot="10800000" flipH="1">
            <a:off x="633392" y="332379"/>
            <a:ext cx="414701" cy="405484"/>
          </a:xfrm>
          <a:prstGeom prst="roundRect">
            <a:avLst>
              <a:gd name="adj" fmla="val 14917"/>
            </a:avLst>
          </a:prstGeom>
          <a:solidFill>
            <a:srgbClr val="00B595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5" name="Shape 292"/>
          <p:cNvSpPr/>
          <p:nvPr userDrawn="1"/>
        </p:nvSpPr>
        <p:spPr>
          <a:xfrm rot="10800000" flipH="1">
            <a:off x="633392" y="798511"/>
            <a:ext cx="206647" cy="202055"/>
          </a:xfrm>
          <a:prstGeom prst="roundRect">
            <a:avLst>
              <a:gd name="adj" fmla="val 14917"/>
            </a:avLst>
          </a:prstGeom>
          <a:solidFill>
            <a:srgbClr val="015951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6" name="Shape 293"/>
          <p:cNvSpPr/>
          <p:nvPr userDrawn="1"/>
        </p:nvSpPr>
        <p:spPr>
          <a:xfrm rot="10800000" flipH="1">
            <a:off x="620561" y="52730"/>
            <a:ext cx="223985" cy="219007"/>
          </a:xfrm>
          <a:prstGeom prst="roundRect">
            <a:avLst>
              <a:gd name="adj" fmla="val 14917"/>
            </a:avLst>
          </a:prstGeom>
          <a:solidFill>
            <a:srgbClr val="015951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7" name="Shape 294"/>
          <p:cNvSpPr/>
          <p:nvPr userDrawn="1"/>
        </p:nvSpPr>
        <p:spPr>
          <a:xfrm flipH="1">
            <a:off x="8762148" y="-95644"/>
            <a:ext cx="636790" cy="622636"/>
          </a:xfrm>
          <a:prstGeom prst="roundRect">
            <a:avLst>
              <a:gd name="adj" fmla="val 14917"/>
            </a:avLst>
          </a:prstGeom>
          <a:solidFill>
            <a:srgbClr val="00B595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8" name="Shape 295"/>
          <p:cNvSpPr/>
          <p:nvPr userDrawn="1"/>
        </p:nvSpPr>
        <p:spPr>
          <a:xfrm flipH="1">
            <a:off x="7860362" y="117510"/>
            <a:ext cx="784354" cy="766921"/>
          </a:xfrm>
          <a:prstGeom prst="roundRect">
            <a:avLst>
              <a:gd name="adj" fmla="val 14917"/>
            </a:avLst>
          </a:prstGeom>
          <a:solidFill>
            <a:srgbClr val="015951">
              <a:alpha val="19047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9" name="Shape 296"/>
          <p:cNvSpPr/>
          <p:nvPr userDrawn="1"/>
        </p:nvSpPr>
        <p:spPr>
          <a:xfrm flipH="1">
            <a:off x="8253877" y="-379358"/>
            <a:ext cx="390847" cy="382161"/>
          </a:xfrm>
          <a:prstGeom prst="roundRect">
            <a:avLst>
              <a:gd name="adj" fmla="val 14917"/>
            </a:avLst>
          </a:prstGeom>
          <a:solidFill>
            <a:srgbClr val="82DE50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0" name="Shape 297"/>
          <p:cNvSpPr/>
          <p:nvPr userDrawn="1"/>
        </p:nvSpPr>
        <p:spPr>
          <a:xfrm flipH="1">
            <a:off x="8221085" y="1011751"/>
            <a:ext cx="423639" cy="414224"/>
          </a:xfrm>
          <a:prstGeom prst="roundRect">
            <a:avLst>
              <a:gd name="adj" fmla="val 14917"/>
            </a:avLst>
          </a:prstGeom>
          <a:solidFill>
            <a:srgbClr val="007F68">
              <a:alpha val="1047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1" name="Shape 298"/>
          <p:cNvSpPr/>
          <p:nvPr userDrawn="1"/>
        </p:nvSpPr>
        <p:spPr>
          <a:xfrm rot="10800000">
            <a:off x="-208540" y="727775"/>
            <a:ext cx="1037057" cy="1014007"/>
          </a:xfrm>
          <a:prstGeom prst="roundRect">
            <a:avLst>
              <a:gd name="adj" fmla="val 14917"/>
            </a:avLst>
          </a:prstGeom>
          <a:solidFill>
            <a:srgbClr val="00A082">
              <a:alpha val="1710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2" name="Shape 299"/>
          <p:cNvSpPr/>
          <p:nvPr userDrawn="1"/>
        </p:nvSpPr>
        <p:spPr>
          <a:xfrm rot="5400000" flipH="1">
            <a:off x="1168124" y="-16611"/>
            <a:ext cx="421365" cy="411999"/>
          </a:xfrm>
          <a:prstGeom prst="roundRect">
            <a:avLst>
              <a:gd name="adj" fmla="val 14917"/>
            </a:avLst>
          </a:prstGeom>
          <a:solidFill>
            <a:srgbClr val="007F68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3" name="Shape 300"/>
          <p:cNvSpPr/>
          <p:nvPr userDrawn="1"/>
        </p:nvSpPr>
        <p:spPr>
          <a:xfrm rot="5400000" flipH="1">
            <a:off x="2122603" y="-532770"/>
            <a:ext cx="519009" cy="507473"/>
          </a:xfrm>
          <a:prstGeom prst="roundRect">
            <a:avLst>
              <a:gd name="adj" fmla="val 14917"/>
            </a:avLst>
          </a:prstGeom>
          <a:solidFill>
            <a:srgbClr val="82DE50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4" name="Shape 301"/>
          <p:cNvSpPr/>
          <p:nvPr userDrawn="1"/>
        </p:nvSpPr>
        <p:spPr>
          <a:xfrm rot="5400000" flipH="1">
            <a:off x="2708866" y="-275281"/>
            <a:ext cx="258624" cy="252876"/>
          </a:xfrm>
          <a:prstGeom prst="roundRect">
            <a:avLst>
              <a:gd name="adj" fmla="val 14917"/>
            </a:avLst>
          </a:prstGeom>
          <a:solidFill>
            <a:srgbClr val="82DE50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5" name="Shape 302"/>
          <p:cNvSpPr/>
          <p:nvPr userDrawn="1"/>
        </p:nvSpPr>
        <p:spPr>
          <a:xfrm rot="5400000" flipH="1">
            <a:off x="1766913" y="-296737"/>
            <a:ext cx="280323" cy="274093"/>
          </a:xfrm>
          <a:prstGeom prst="roundRect">
            <a:avLst>
              <a:gd name="adj" fmla="val 14917"/>
            </a:avLst>
          </a:prstGeom>
          <a:solidFill>
            <a:srgbClr val="82DE50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6" name="Shape 303"/>
          <p:cNvSpPr/>
          <p:nvPr userDrawn="1"/>
        </p:nvSpPr>
        <p:spPr>
          <a:xfrm rot="10800000">
            <a:off x="6925780" y="-319974"/>
            <a:ext cx="1224295" cy="1197083"/>
          </a:xfrm>
          <a:prstGeom prst="roundRect">
            <a:avLst>
              <a:gd name="adj" fmla="val 14917"/>
            </a:avLst>
          </a:prstGeom>
          <a:solidFill>
            <a:srgbClr val="00A082">
              <a:alpha val="16815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7" name="Shape 304"/>
          <p:cNvSpPr/>
          <p:nvPr userDrawn="1"/>
        </p:nvSpPr>
        <p:spPr>
          <a:xfrm rot="5400000">
            <a:off x="4510391" y="-269941"/>
            <a:ext cx="497441" cy="486385"/>
          </a:xfrm>
          <a:prstGeom prst="roundRect">
            <a:avLst>
              <a:gd name="adj" fmla="val 14917"/>
            </a:avLst>
          </a:prstGeom>
          <a:solidFill>
            <a:srgbClr val="00B595">
              <a:alpha val="26076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8" name="Shape 305"/>
          <p:cNvSpPr/>
          <p:nvPr userDrawn="1"/>
        </p:nvSpPr>
        <p:spPr>
          <a:xfrm rot="5400000">
            <a:off x="5637191" y="226693"/>
            <a:ext cx="612714" cy="599096"/>
          </a:xfrm>
          <a:prstGeom prst="roundRect">
            <a:avLst>
              <a:gd name="adj" fmla="val 14917"/>
            </a:avLst>
          </a:prstGeom>
          <a:solidFill>
            <a:srgbClr val="027384">
              <a:alpha val="23795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9" name="Shape 306"/>
          <p:cNvSpPr/>
          <p:nvPr userDrawn="1"/>
        </p:nvSpPr>
        <p:spPr>
          <a:xfrm rot="5400000">
            <a:off x="6329310" y="223277"/>
            <a:ext cx="305318" cy="298532"/>
          </a:xfrm>
          <a:prstGeom prst="roundRect">
            <a:avLst>
              <a:gd name="adj" fmla="val 14917"/>
            </a:avLst>
          </a:prstGeom>
          <a:solidFill>
            <a:srgbClr val="007F68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0" name="Shape 307"/>
          <p:cNvSpPr/>
          <p:nvPr userDrawn="1"/>
        </p:nvSpPr>
        <p:spPr>
          <a:xfrm rot="5400000">
            <a:off x="5217287" y="223567"/>
            <a:ext cx="330934" cy="323579"/>
          </a:xfrm>
          <a:prstGeom prst="roundRect">
            <a:avLst>
              <a:gd name="adj" fmla="val 14917"/>
            </a:avLst>
          </a:prstGeom>
          <a:solidFill>
            <a:srgbClr val="007F68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1" name="Shape 308"/>
          <p:cNvSpPr/>
          <p:nvPr userDrawn="1"/>
        </p:nvSpPr>
        <p:spPr>
          <a:xfrm rot="10800000">
            <a:off x="978916" y="4743439"/>
            <a:ext cx="1037057" cy="1014007"/>
          </a:xfrm>
          <a:prstGeom prst="roundRect">
            <a:avLst>
              <a:gd name="adj" fmla="val 14917"/>
            </a:avLst>
          </a:prstGeom>
          <a:solidFill>
            <a:srgbClr val="00A082">
              <a:alpha val="21539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2" name="Shape 309"/>
          <p:cNvSpPr/>
          <p:nvPr userDrawn="1"/>
        </p:nvSpPr>
        <p:spPr>
          <a:xfrm rot="5400000">
            <a:off x="1669930" y="141057"/>
            <a:ext cx="346666" cy="338961"/>
          </a:xfrm>
          <a:prstGeom prst="roundRect">
            <a:avLst>
              <a:gd name="adj" fmla="val 14917"/>
            </a:avLst>
          </a:prstGeom>
          <a:solidFill>
            <a:srgbClr val="00AB86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3" name="Shape 310"/>
          <p:cNvSpPr/>
          <p:nvPr userDrawn="1"/>
        </p:nvSpPr>
        <p:spPr>
          <a:xfrm rot="5400000">
            <a:off x="3174942" y="174545"/>
            <a:ext cx="212776" cy="208047"/>
          </a:xfrm>
          <a:prstGeom prst="roundRect">
            <a:avLst>
              <a:gd name="adj" fmla="val 14917"/>
            </a:avLst>
          </a:prstGeom>
          <a:solidFill>
            <a:srgbClr val="027384">
              <a:alpha val="29723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4" name="Shape 311"/>
          <p:cNvSpPr/>
          <p:nvPr userDrawn="1"/>
        </p:nvSpPr>
        <p:spPr>
          <a:xfrm rot="5400000">
            <a:off x="4035340" y="70525"/>
            <a:ext cx="490941" cy="480029"/>
          </a:xfrm>
          <a:prstGeom prst="roundRect">
            <a:avLst>
              <a:gd name="adj" fmla="val 14917"/>
            </a:avLst>
          </a:prstGeom>
          <a:solidFill>
            <a:srgbClr val="00B595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5" name="Shape 312"/>
          <p:cNvSpPr/>
          <p:nvPr userDrawn="1"/>
        </p:nvSpPr>
        <p:spPr>
          <a:xfrm rot="5400000">
            <a:off x="3698886" y="68015"/>
            <a:ext cx="265163" cy="259271"/>
          </a:xfrm>
          <a:prstGeom prst="roundRect">
            <a:avLst>
              <a:gd name="adj" fmla="val 14917"/>
            </a:avLst>
          </a:prstGeom>
          <a:solidFill>
            <a:srgbClr val="007F68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6" name="Shape 313"/>
          <p:cNvSpPr/>
          <p:nvPr userDrawn="1"/>
        </p:nvSpPr>
        <p:spPr>
          <a:xfrm rot="5400000" flipH="1">
            <a:off x="3100687" y="5268288"/>
            <a:ext cx="497440" cy="486384"/>
          </a:xfrm>
          <a:prstGeom prst="roundRect">
            <a:avLst>
              <a:gd name="adj" fmla="val 14917"/>
            </a:avLst>
          </a:prstGeom>
          <a:solidFill>
            <a:srgbClr val="82DE50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7" name="Shape 314"/>
          <p:cNvSpPr/>
          <p:nvPr userDrawn="1"/>
        </p:nvSpPr>
        <p:spPr>
          <a:xfrm rot="5400000" flipH="1">
            <a:off x="4227491" y="4658938"/>
            <a:ext cx="612714" cy="599096"/>
          </a:xfrm>
          <a:prstGeom prst="roundRect">
            <a:avLst>
              <a:gd name="adj" fmla="val 14917"/>
            </a:avLst>
          </a:prstGeom>
          <a:solidFill>
            <a:srgbClr val="007F68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8" name="Shape 315"/>
          <p:cNvSpPr/>
          <p:nvPr userDrawn="1"/>
        </p:nvSpPr>
        <p:spPr>
          <a:xfrm rot="5400000" flipH="1">
            <a:off x="4919610" y="4962918"/>
            <a:ext cx="305318" cy="298532"/>
          </a:xfrm>
          <a:prstGeom prst="roundRect">
            <a:avLst>
              <a:gd name="adj" fmla="val 14917"/>
            </a:avLst>
          </a:prstGeom>
          <a:solidFill>
            <a:srgbClr val="007F68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9" name="Shape 316"/>
          <p:cNvSpPr/>
          <p:nvPr userDrawn="1"/>
        </p:nvSpPr>
        <p:spPr>
          <a:xfrm rot="5400000" flipH="1">
            <a:off x="3807587" y="4937586"/>
            <a:ext cx="330934" cy="323580"/>
          </a:xfrm>
          <a:prstGeom prst="roundRect">
            <a:avLst>
              <a:gd name="adj" fmla="val 14917"/>
            </a:avLst>
          </a:prstGeom>
          <a:solidFill>
            <a:srgbClr val="00B595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0" name="Shape 317"/>
          <p:cNvSpPr/>
          <p:nvPr userDrawn="1"/>
        </p:nvSpPr>
        <p:spPr>
          <a:xfrm rot="5400000" flipH="1">
            <a:off x="1765242" y="4937045"/>
            <a:ext cx="212776" cy="208047"/>
          </a:xfrm>
          <a:prstGeom prst="roundRect">
            <a:avLst>
              <a:gd name="adj" fmla="val 14917"/>
            </a:avLst>
          </a:prstGeom>
          <a:solidFill>
            <a:srgbClr val="027384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1" name="Shape 318"/>
          <p:cNvSpPr/>
          <p:nvPr userDrawn="1"/>
        </p:nvSpPr>
        <p:spPr>
          <a:xfrm rot="16200000" flipH="1">
            <a:off x="2340718" y="4832309"/>
            <a:ext cx="427000" cy="417510"/>
          </a:xfrm>
          <a:prstGeom prst="roundRect">
            <a:avLst>
              <a:gd name="adj" fmla="val 14917"/>
            </a:avLst>
          </a:prstGeom>
          <a:solidFill>
            <a:srgbClr val="007F68">
              <a:alpha val="16258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2" name="Shape 319"/>
          <p:cNvSpPr/>
          <p:nvPr userDrawn="1"/>
        </p:nvSpPr>
        <p:spPr>
          <a:xfrm rot="16200000" flipH="1">
            <a:off x="2829721" y="4830127"/>
            <a:ext cx="230628" cy="225502"/>
          </a:xfrm>
          <a:prstGeom prst="roundRect">
            <a:avLst>
              <a:gd name="adj" fmla="val 14917"/>
            </a:avLst>
          </a:prstGeom>
          <a:solidFill>
            <a:srgbClr val="007F68">
              <a:alpha val="35735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3" name="Shape 320"/>
          <p:cNvSpPr/>
          <p:nvPr userDrawn="1"/>
        </p:nvSpPr>
        <p:spPr>
          <a:xfrm rot="5400000">
            <a:off x="5112855" y="4664343"/>
            <a:ext cx="423577" cy="414163"/>
          </a:xfrm>
          <a:prstGeom prst="roundRect">
            <a:avLst>
              <a:gd name="adj" fmla="val 14917"/>
            </a:avLst>
          </a:prstGeom>
          <a:solidFill>
            <a:srgbClr val="027384">
              <a:alpha val="20419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4" name="Shape 321"/>
          <p:cNvSpPr/>
          <p:nvPr userDrawn="1"/>
        </p:nvSpPr>
        <p:spPr>
          <a:xfrm rot="10800000">
            <a:off x="8888877" y="1377758"/>
            <a:ext cx="208047" cy="203423"/>
          </a:xfrm>
          <a:prstGeom prst="roundRect">
            <a:avLst>
              <a:gd name="adj" fmla="val 14917"/>
            </a:avLst>
          </a:prstGeom>
          <a:solidFill>
            <a:srgbClr val="00B595">
              <a:alpha val="24404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5" name="Shape 322"/>
          <p:cNvSpPr/>
          <p:nvPr userDrawn="1"/>
        </p:nvSpPr>
        <p:spPr>
          <a:xfrm rot="16200000" flipH="1">
            <a:off x="5675170" y="4761111"/>
            <a:ext cx="230628" cy="225502"/>
          </a:xfrm>
          <a:prstGeom prst="roundRect">
            <a:avLst>
              <a:gd name="adj" fmla="val 14917"/>
            </a:avLst>
          </a:prstGeom>
          <a:solidFill>
            <a:srgbClr val="00B595">
              <a:alpha val="35735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8255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5343232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ed-image.pdf"/>
          <p:cNvPicPr/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7724258" y="327758"/>
            <a:ext cx="869827" cy="844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asted-image.pdf"/>
          <p:cNvPicPr/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7724258" y="327758"/>
            <a:ext cx="869827" cy="84400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952"/>
          <p:cNvSpPr/>
          <p:nvPr userDrawn="1"/>
        </p:nvSpPr>
        <p:spPr>
          <a:xfrm>
            <a:off x="3576686" y="4778921"/>
            <a:ext cx="430246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53697"/>
            <a:r>
              <a:rPr lang="pt-PT" sz="900" cap="all" dirty="0">
                <a:solidFill>
                  <a:srgbClr val="6B6B6B"/>
                </a:solidFill>
                <a:latin typeface="Roboto Regular"/>
                <a:ea typeface="Roboto Regular"/>
                <a:cs typeface="Roboto Regular"/>
              </a:rPr>
              <a:t>AGENDA BRASIL DO FUTURO 2016 – WORKSHOP CARGOS COMISSIONADOS</a:t>
            </a:r>
          </a:p>
        </p:txBody>
      </p:sp>
    </p:spTree>
    <p:extLst>
      <p:ext uri="{BB962C8B-B14F-4D97-AF65-F5344CB8AC3E}">
        <p14:creationId xmlns:p14="http://schemas.microsoft.com/office/powerpoint/2010/main" val="1343716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txStyles>
    <p:titleStyle>
      <a:lvl1pPr marL="0" marR="0" indent="0" algn="l" defTabSz="4572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4.tiff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12" Type="http://schemas.openxmlformats.org/officeDocument/2006/relationships/image" Target="../media/image23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8.png"/><Relationship Id="rId11" Type="http://schemas.openxmlformats.org/officeDocument/2006/relationships/image" Target="../media/image22.tiff"/><Relationship Id="rId5" Type="http://schemas.microsoft.com/office/2007/relationships/hdphoto" Target="../media/hdphoto2.wdp"/><Relationship Id="rId10" Type="http://schemas.openxmlformats.org/officeDocument/2006/relationships/image" Target="../media/image21.tiff"/><Relationship Id="rId4" Type="http://schemas.openxmlformats.org/officeDocument/2006/relationships/image" Target="../media/image17.png"/><Relationship Id="rId9" Type="http://schemas.openxmlformats.org/officeDocument/2006/relationships/image" Target="../media/image20.tiff"/><Relationship Id="rId14" Type="http://schemas.openxmlformats.org/officeDocument/2006/relationships/image" Target="../media/image25.tif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490" y="641771"/>
            <a:ext cx="3840258" cy="1149707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0" y="2355993"/>
            <a:ext cx="9144000" cy="756000"/>
          </a:xfrm>
          <a:prstGeom prst="rect">
            <a:avLst/>
          </a:prstGeom>
          <a:solidFill>
            <a:srgbClr val="325E59"/>
          </a:solidFill>
          <a:ln w="12700">
            <a:miter lim="400000"/>
          </a:ln>
        </p:spPr>
        <p:txBody>
          <a:bodyPr lIns="17145" rIns="17145" anchor="ctr"/>
          <a:lstStyle/>
          <a:p>
            <a:pPr marL="0" marR="0" lvl="0" indent="0" algn="ct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kern="0" noProof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Helvetica Light"/>
              </a:rPr>
              <a:t>22ª Reunião Técnica – Porto Velho/RO</a:t>
            </a: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241614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-38856"/>
            <a:ext cx="9144000" cy="756000"/>
          </a:xfrm>
          <a:prstGeom prst="rect">
            <a:avLst/>
          </a:prstGeom>
          <a:solidFill>
            <a:srgbClr val="325E59"/>
          </a:solidFill>
          <a:ln w="12700">
            <a:miter lim="400000"/>
          </a:ln>
        </p:spPr>
        <p:txBody>
          <a:bodyPr lIns="17145" rIns="17145" anchor="ctr"/>
          <a:lstStyle/>
          <a:p>
            <a:pPr marL="0" marR="0" lvl="0" indent="0" algn="ct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kern="0" dirty="0">
                <a:solidFill>
                  <a:schemeClr val="bg1"/>
                </a:solidFill>
                <a:latin typeface="Arial"/>
                <a:ea typeface="Arial"/>
                <a:cs typeface="Arial"/>
                <a:sym typeface="Helvetica Light"/>
              </a:rPr>
              <a:t>VISÃO DO PROJETO</a:t>
            </a: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Helvetica Light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2393919" y="1190602"/>
            <a:ext cx="4356161" cy="33624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19050" rIns="0" bIns="19050" numCol="1" spcCol="38100" rtlCol="0" anchor="t">
            <a:spAutoFit/>
          </a:bodyPr>
          <a:lstStyle/>
          <a:p>
            <a:pPr marL="196850" algn="ctr">
              <a:spcAft>
                <a:spcPts val="1800"/>
              </a:spcAft>
            </a:pPr>
            <a:r>
              <a:rPr lang="pt-P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Text25L 600 wt"/>
                <a:ea typeface="Arial Narrow" charset="0"/>
                <a:cs typeface="Arial Narrow" charset="0"/>
              </a:rPr>
              <a:t>Queremos estruturar um modelo de recrutamento, seleção e gestão de cargos de alta direção que responda a duas perguntas:</a:t>
            </a:r>
          </a:p>
          <a:p>
            <a:pPr marL="196850" algn="just">
              <a:spcAft>
                <a:spcPts val="1800"/>
              </a:spcAft>
            </a:pPr>
            <a:endParaRPr lang="pt-PT" sz="1400" i="1" dirty="0">
              <a:solidFill>
                <a:schemeClr val="tx1">
                  <a:lumMod val="75000"/>
                  <a:lumOff val="25000"/>
                </a:schemeClr>
              </a:solidFill>
              <a:latin typeface="TitilliumText25L 600 wt"/>
              <a:ea typeface="Arial Narrow" charset="0"/>
              <a:cs typeface="Arial Narrow" charset="0"/>
            </a:endParaRPr>
          </a:p>
          <a:p>
            <a:pPr marL="196850" algn="just">
              <a:spcAft>
                <a:spcPts val="1800"/>
              </a:spcAft>
            </a:pPr>
            <a:endParaRPr lang="pt-PT" sz="1400" i="1" dirty="0">
              <a:solidFill>
                <a:schemeClr val="tx1">
                  <a:lumMod val="75000"/>
                  <a:lumOff val="25000"/>
                </a:schemeClr>
              </a:solidFill>
              <a:latin typeface="TitilliumText25L 600 wt"/>
              <a:ea typeface="Arial Narrow" charset="0"/>
              <a:cs typeface="Arial Narrow" charset="0"/>
            </a:endParaRPr>
          </a:p>
          <a:p>
            <a:pPr marL="196850" algn="just">
              <a:spcAft>
                <a:spcPts val="1800"/>
              </a:spcAft>
            </a:pPr>
            <a:endParaRPr lang="pt-PT" sz="1400" i="1" dirty="0">
              <a:solidFill>
                <a:schemeClr val="tx1">
                  <a:lumMod val="75000"/>
                  <a:lumOff val="25000"/>
                </a:schemeClr>
              </a:solidFill>
              <a:latin typeface="TitilliumText25L 600 wt"/>
              <a:ea typeface="Arial Narrow" charset="0"/>
              <a:cs typeface="Arial Narrow" charset="0"/>
            </a:endParaRPr>
          </a:p>
          <a:p>
            <a:pPr marL="196850" algn="just">
              <a:spcAft>
                <a:spcPts val="1800"/>
              </a:spcAft>
            </a:pPr>
            <a:endParaRPr lang="pt-PT" sz="1400" i="1" dirty="0">
              <a:solidFill>
                <a:schemeClr val="tx1">
                  <a:lumMod val="75000"/>
                  <a:lumOff val="25000"/>
                </a:schemeClr>
              </a:solidFill>
              <a:latin typeface="TitilliumText25L 600 wt"/>
              <a:ea typeface="Arial Narrow" charset="0"/>
              <a:cs typeface="Arial Narrow" charset="0"/>
            </a:endParaRPr>
          </a:p>
          <a:p>
            <a:pPr marL="196850" algn="ctr">
              <a:spcAft>
                <a:spcPts val="1800"/>
              </a:spcAft>
            </a:pPr>
            <a:r>
              <a:rPr lang="pt-PT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Text25L 600 wt"/>
                <a:ea typeface="Arial Narrow" charset="0"/>
                <a:cs typeface="Arial Narrow" charset="0"/>
              </a:rPr>
              <a:t>Qualidade e experiência do profissional nomeado alinhado com o desafio do cargo</a:t>
            </a:r>
            <a:endParaRPr lang="pt-BR" sz="1400" i="1" dirty="0">
              <a:solidFill>
                <a:schemeClr val="tx1">
                  <a:lumMod val="75000"/>
                  <a:lumOff val="25000"/>
                </a:schemeClr>
              </a:solidFill>
              <a:latin typeface="TitilliumText25L 600 wt"/>
              <a:ea typeface="Arial Narrow" charset="0"/>
              <a:cs typeface="Arial Narrow" charset="0"/>
            </a:endParaRPr>
          </a:p>
        </p:txBody>
      </p:sp>
      <p:sp>
        <p:nvSpPr>
          <p:cNvPr id="3" name="Retângulo de cantos arredondados 2"/>
          <p:cNvSpPr/>
          <p:nvPr/>
        </p:nvSpPr>
        <p:spPr>
          <a:xfrm>
            <a:off x="966577" y="2081260"/>
            <a:ext cx="3240000" cy="1080000"/>
          </a:xfrm>
          <a:prstGeom prst="roundRect">
            <a:avLst/>
          </a:prstGeom>
          <a:ln>
            <a:solidFill>
              <a:srgbClr val="02A09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spc="0" normalizeH="0" baseline="0" dirty="0">
                <a:ln>
                  <a:noFill/>
                </a:ln>
                <a:solidFill>
                  <a:srgbClr val="01595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Como dar</a:t>
            </a:r>
            <a:r>
              <a:rPr kumimoji="0" lang="pt-BR" sz="1200" b="0" i="0" u="none" strike="noStrike" cap="none" spc="0" normalizeH="0" dirty="0">
                <a:ln>
                  <a:noFill/>
                </a:ln>
                <a:solidFill>
                  <a:srgbClr val="01595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pt-BR" sz="1200" b="1" i="0" u="none" strike="noStrike" cap="none" spc="0" normalizeH="0" dirty="0">
                <a:ln>
                  <a:noFill/>
                </a:ln>
                <a:solidFill>
                  <a:srgbClr val="01595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transparência</a:t>
            </a:r>
            <a:r>
              <a:rPr kumimoji="0" lang="pt-BR" sz="1200" b="0" i="0" u="none" strike="noStrike" cap="none" spc="0" normalizeH="0" dirty="0">
                <a:ln>
                  <a:noFill/>
                </a:ln>
                <a:solidFill>
                  <a:srgbClr val="01595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para o processo de escolha das pessoas para cargos comissionados de alta direção do Governo Estadual de Rondônia?</a:t>
            </a:r>
            <a:endParaRPr kumimoji="0" lang="pt-BR" sz="1200" b="0" i="0" u="none" strike="noStrike" cap="none" spc="0" normalizeH="0" baseline="0" dirty="0">
              <a:ln>
                <a:noFill/>
              </a:ln>
              <a:solidFill>
                <a:srgbClr val="01595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Retângulo de cantos arredondados 6"/>
          <p:cNvSpPr/>
          <p:nvPr/>
        </p:nvSpPr>
        <p:spPr>
          <a:xfrm>
            <a:off x="4891306" y="2081260"/>
            <a:ext cx="3240000" cy="1080000"/>
          </a:xfrm>
          <a:prstGeom prst="roundRect">
            <a:avLst/>
          </a:prstGeom>
          <a:ln>
            <a:solidFill>
              <a:srgbClr val="02A09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lang="pt-BR" sz="1200" dirty="0">
                <a:solidFill>
                  <a:srgbClr val="015951"/>
                </a:solidFill>
                <a:sym typeface="Helvetica Light"/>
              </a:rPr>
              <a:t>Como </a:t>
            </a:r>
            <a:r>
              <a:rPr lang="pt-BR" sz="1200" b="1" dirty="0">
                <a:solidFill>
                  <a:srgbClr val="015951"/>
                </a:solidFill>
                <a:sym typeface="Helvetica Light"/>
              </a:rPr>
              <a:t>legitimar</a:t>
            </a:r>
            <a:r>
              <a:rPr lang="pt-BR" sz="1200" dirty="0">
                <a:solidFill>
                  <a:srgbClr val="015951"/>
                </a:solidFill>
                <a:sym typeface="Helvetica Light"/>
              </a:rPr>
              <a:t> que as pessoas escolhidas possuem as </a:t>
            </a:r>
            <a:r>
              <a:rPr lang="pt-BR" sz="1200" b="1" dirty="0">
                <a:solidFill>
                  <a:srgbClr val="015951"/>
                </a:solidFill>
                <a:sym typeface="Helvetica Light"/>
              </a:rPr>
              <a:t>competências adequadas</a:t>
            </a:r>
            <a:r>
              <a:rPr lang="pt-BR" sz="1200" dirty="0">
                <a:solidFill>
                  <a:srgbClr val="015951"/>
                </a:solidFill>
                <a:sym typeface="Helvetica Light"/>
              </a:rPr>
              <a:t> para desempenhar com excelência os objetivos e funções que lhes foram atribuídas?</a:t>
            </a:r>
          </a:p>
        </p:txBody>
      </p:sp>
      <p:pic>
        <p:nvPicPr>
          <p:cNvPr id="2050" name="Picture 2" descr="C:\Users\Gabriel\AppData\Local\Temp\Rar$DRa0.747\png\businessm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230" y="3665771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Gabriel\AppData\Local\Temp\Rar$DRa0.747\png\businesswoma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564" y="3665771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0322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-38856"/>
            <a:ext cx="9144000" cy="756000"/>
          </a:xfrm>
          <a:prstGeom prst="rect">
            <a:avLst/>
          </a:prstGeom>
          <a:solidFill>
            <a:srgbClr val="325E59"/>
          </a:solidFill>
          <a:ln w="12700">
            <a:miter lim="400000"/>
          </a:ln>
        </p:spPr>
        <p:txBody>
          <a:bodyPr lIns="17145" rIns="17145" anchor="ctr"/>
          <a:lstStyle/>
          <a:p>
            <a:pPr algn="ctr" defTabSz="342900"/>
            <a:r>
              <a:rPr lang="pt-BR" sz="2000" b="1" kern="0" dirty="0">
                <a:solidFill>
                  <a:schemeClr val="bg1"/>
                </a:solidFill>
                <a:latin typeface="Arial"/>
                <a:ea typeface="Arial"/>
                <a:cs typeface="Arial"/>
                <a:sym typeface="Helvetica Light"/>
              </a:rPr>
              <a:t>ABORDAGEM TÉCNICA</a:t>
            </a:r>
          </a:p>
        </p:txBody>
      </p:sp>
      <p:pic>
        <p:nvPicPr>
          <p:cNvPr id="55" name="Picture 2" descr="https://d30y9cdsu7xlg0.cloudfront.net/png/282483-200.pn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609" y="1999709"/>
            <a:ext cx="680142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https://d30y9cdsu7xlg0.cloudfront.net/png/200989-200.pn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8949" y="2042186"/>
            <a:ext cx="680142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287597" y="1961540"/>
            <a:ext cx="2384126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11" hangingPunct="0"/>
            <a:r>
              <a:rPr lang="pt-BR" sz="1100" b="1" dirty="0">
                <a:solidFill>
                  <a:srgbClr val="015951"/>
                </a:solidFill>
                <a:latin typeface="Calibri" charset="0"/>
                <a:ea typeface="Calibri" charset="0"/>
                <a:cs typeface="Calibri" charset="0"/>
                <a:sym typeface="Helvetica Light"/>
              </a:rPr>
              <a:t>ANÁLISE </a:t>
            </a:r>
            <a:r>
              <a:rPr lang="pt-BR" sz="1100" b="1" dirty="0" smtClean="0">
                <a:solidFill>
                  <a:srgbClr val="015951"/>
                </a:solidFill>
                <a:latin typeface="Calibri" charset="0"/>
                <a:ea typeface="Calibri" charset="0"/>
                <a:cs typeface="Calibri" charset="0"/>
                <a:sym typeface="Helvetica Light"/>
              </a:rPr>
              <a:t>QUANTITATIVA</a:t>
            </a:r>
          </a:p>
        </p:txBody>
      </p:sp>
      <p:pic>
        <p:nvPicPr>
          <p:cNvPr id="60" name="Imagem 5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633" y="1999709"/>
            <a:ext cx="643748" cy="340736"/>
          </a:xfrm>
          <a:prstGeom prst="rect">
            <a:avLst/>
          </a:prstGeom>
          <a:effectLst/>
        </p:spPr>
      </p:pic>
      <p:sp>
        <p:nvSpPr>
          <p:cNvPr id="61" name="CaixaDeTexto 60"/>
          <p:cNvSpPr txBox="1"/>
          <p:nvPr/>
        </p:nvSpPr>
        <p:spPr>
          <a:xfrm>
            <a:off x="3087000" y="1876902"/>
            <a:ext cx="2706533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11" hangingPunct="0"/>
            <a:r>
              <a:rPr lang="pt-BR" sz="1100" b="1" dirty="0" smtClean="0">
                <a:solidFill>
                  <a:srgbClr val="015951"/>
                </a:solidFill>
                <a:latin typeface="Calibri" charset="0"/>
                <a:ea typeface="Calibri" charset="0"/>
                <a:cs typeface="Calibri" charset="0"/>
                <a:sym typeface="Helvetica Light"/>
              </a:rPr>
              <a:t>ANÁLISE QUALITATIVA:</a:t>
            </a:r>
          </a:p>
          <a:p>
            <a:pPr algn="ctr" defTabSz="825511" hangingPunct="0"/>
            <a:r>
              <a:rPr lang="pt-BR" sz="1100" b="1" dirty="0" smtClean="0">
                <a:solidFill>
                  <a:srgbClr val="015951"/>
                </a:solidFill>
                <a:latin typeface="Calibri" charset="0"/>
                <a:ea typeface="Calibri" charset="0"/>
                <a:cs typeface="Calibri" charset="0"/>
                <a:sym typeface="Helvetica Light"/>
              </a:rPr>
              <a:t>ENTREVISTAS </a:t>
            </a:r>
            <a:r>
              <a:rPr lang="pt-BR" sz="1100" b="1" dirty="0">
                <a:solidFill>
                  <a:srgbClr val="015951"/>
                </a:solidFill>
                <a:latin typeface="Calibri" charset="0"/>
                <a:ea typeface="Calibri" charset="0"/>
                <a:cs typeface="Calibri" charset="0"/>
                <a:sym typeface="Helvetica Light"/>
              </a:rPr>
              <a:t>EM PROFUNDIDADE</a:t>
            </a:r>
          </a:p>
        </p:txBody>
      </p:sp>
      <p:sp>
        <p:nvSpPr>
          <p:cNvPr id="64" name="CaixaDeTexto 63"/>
          <p:cNvSpPr txBox="1"/>
          <p:nvPr/>
        </p:nvSpPr>
        <p:spPr>
          <a:xfrm>
            <a:off x="6417020" y="1964493"/>
            <a:ext cx="2384126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11" hangingPunct="0"/>
            <a:r>
              <a:rPr lang="pt-BR" sz="1100" b="1" dirty="0">
                <a:solidFill>
                  <a:srgbClr val="015951"/>
                </a:solidFill>
                <a:latin typeface="Calibri" charset="0"/>
                <a:ea typeface="Calibri" charset="0"/>
                <a:cs typeface="Calibri" charset="0"/>
                <a:sym typeface="Helvetica Light"/>
              </a:rPr>
              <a:t>BENCHMARKING</a:t>
            </a:r>
          </a:p>
        </p:txBody>
      </p:sp>
      <p:pic>
        <p:nvPicPr>
          <p:cNvPr id="27" name="Picture 6" descr="https://d30y9cdsu7xlg0.cloudfront.net/png/58068-200.png"/>
          <p:cNvPicPr>
            <a:picLocks noChangeAspect="1" noChangeArrowheads="1"/>
          </p:cNvPicPr>
          <p:nvPr/>
        </p:nvPicPr>
        <p:blipFill>
          <a:blip r:embed="rId7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9545" y="442910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1052" y="4429103"/>
            <a:ext cx="340736" cy="340736"/>
          </a:xfrm>
          <a:prstGeom prst="rect">
            <a:avLst/>
          </a:prstGeom>
          <a:effectLst/>
        </p:spPr>
      </p:pic>
      <p:sp>
        <p:nvSpPr>
          <p:cNvPr id="29" name="CaixaDeTexto 28"/>
          <p:cNvSpPr txBox="1"/>
          <p:nvPr/>
        </p:nvSpPr>
        <p:spPr>
          <a:xfrm>
            <a:off x="3285088" y="4205544"/>
            <a:ext cx="2474073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11" hangingPunct="0"/>
            <a:r>
              <a:rPr lang="pt-BR" sz="1100" b="1" dirty="0">
                <a:solidFill>
                  <a:srgbClr val="015951"/>
                </a:solidFill>
                <a:latin typeface="Calibri" charset="0"/>
                <a:ea typeface="Calibri" charset="0"/>
                <a:cs typeface="Calibri" charset="0"/>
                <a:sym typeface="Helvetica Light"/>
              </a:rPr>
              <a:t>PROPOSIÇÃO DO MODELO</a:t>
            </a:r>
          </a:p>
        </p:txBody>
      </p:sp>
      <p:pic>
        <p:nvPicPr>
          <p:cNvPr id="35" name="Picture 6" descr="https://d30y9cdsu7xlg0.cloudfront.net/png/58068-200.png"/>
          <p:cNvPicPr>
            <a:picLocks noChangeAspect="1" noChangeArrowheads="1"/>
          </p:cNvPicPr>
          <p:nvPr/>
        </p:nvPicPr>
        <p:blipFill>
          <a:blip r:embed="rId7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735" y="4440047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m 2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607" y="4440047"/>
            <a:ext cx="340736" cy="340736"/>
          </a:xfrm>
          <a:prstGeom prst="rect">
            <a:avLst/>
          </a:prstGeom>
          <a:effectLst/>
        </p:spPr>
      </p:pic>
      <p:sp>
        <p:nvSpPr>
          <p:cNvPr id="37" name="CaixaDeTexto 28"/>
          <p:cNvSpPr txBox="1"/>
          <p:nvPr/>
        </p:nvSpPr>
        <p:spPr>
          <a:xfrm>
            <a:off x="287597" y="4205544"/>
            <a:ext cx="2474073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11" hangingPunct="0"/>
            <a:r>
              <a:rPr lang="pt-BR" sz="1100" b="1" dirty="0">
                <a:solidFill>
                  <a:srgbClr val="015951"/>
                </a:solidFill>
                <a:latin typeface="Calibri" charset="0"/>
                <a:ea typeface="Calibri" charset="0"/>
                <a:cs typeface="Calibri" charset="0"/>
                <a:sym typeface="Helvetica Light"/>
              </a:rPr>
              <a:t>WORKSHOPS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13" y="1002292"/>
            <a:ext cx="1537727" cy="8517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3556" y="1002292"/>
            <a:ext cx="1637776" cy="8862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9064" y="1017334"/>
            <a:ext cx="1500038" cy="8869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4234" y="2795185"/>
            <a:ext cx="2314109" cy="13544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5159" y="3006061"/>
            <a:ext cx="1978946" cy="9811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7026" y="3041607"/>
            <a:ext cx="2189001" cy="96175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CaixaDeTexto 20"/>
          <p:cNvSpPr txBox="1"/>
          <p:nvPr/>
        </p:nvSpPr>
        <p:spPr>
          <a:xfrm>
            <a:off x="6364489" y="4202496"/>
            <a:ext cx="2474073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11" hangingPunct="0"/>
            <a:r>
              <a:rPr lang="pt-BR" sz="1100" b="1" smtClean="0">
                <a:solidFill>
                  <a:srgbClr val="015951"/>
                </a:solidFill>
                <a:latin typeface="Calibri" charset="0"/>
                <a:ea typeface="Calibri" charset="0"/>
                <a:cs typeface="Calibri" charset="0"/>
                <a:sym typeface="Helvetica Light"/>
              </a:rPr>
              <a:t>IMPLANTAÇÃO</a:t>
            </a:r>
            <a:endParaRPr lang="pt-BR" sz="1100" b="1" dirty="0">
              <a:solidFill>
                <a:srgbClr val="015951"/>
              </a:solidFill>
              <a:latin typeface="Calibri" charset="0"/>
              <a:ea typeface="Calibri" charset="0"/>
              <a:cs typeface="Calibri" charset="0"/>
              <a:sym typeface="Helvetica Light"/>
            </a:endParaRPr>
          </a:p>
        </p:txBody>
      </p:sp>
      <p:sp>
        <p:nvSpPr>
          <p:cNvPr id="7" name="Oval 6"/>
          <p:cNvSpPr/>
          <p:nvPr/>
        </p:nvSpPr>
        <p:spPr>
          <a:xfrm>
            <a:off x="1371660" y="1352813"/>
            <a:ext cx="216000" cy="216000"/>
          </a:xfrm>
          <a:prstGeom prst="ellipse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1</a:t>
            </a:r>
            <a:endParaRPr kumimoji="0" lang="pt-BR" sz="1400" b="1" i="0" u="none" strike="noStrike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414124" y="1357532"/>
            <a:ext cx="216000" cy="216000"/>
          </a:xfrm>
          <a:prstGeom prst="ellipse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spc="0" normalizeH="0" baseline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2</a:t>
            </a:r>
            <a:endParaRPr kumimoji="0" lang="pt-BR" sz="1400" b="1" i="0" u="none" strike="noStrike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501083" y="1352813"/>
            <a:ext cx="216000" cy="216000"/>
          </a:xfrm>
          <a:prstGeom prst="ellipse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3</a:t>
            </a:r>
            <a:endParaRPr kumimoji="0" lang="pt-BR" sz="1400" b="1" i="0" u="none" strike="noStrike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1371660" y="3369805"/>
            <a:ext cx="216000" cy="216000"/>
          </a:xfrm>
          <a:prstGeom prst="ellipse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4</a:t>
            </a:r>
            <a:endParaRPr kumimoji="0" lang="pt-BR" sz="1400" b="1" i="0" u="none" strike="noStrike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4414124" y="3374524"/>
            <a:ext cx="216000" cy="216000"/>
          </a:xfrm>
          <a:prstGeom prst="ellipse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5</a:t>
            </a:r>
            <a:endParaRPr kumimoji="0" lang="pt-BR" sz="1400" b="1" i="0" u="none" strike="noStrike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7501083" y="3369805"/>
            <a:ext cx="216000" cy="216000"/>
          </a:xfrm>
          <a:prstGeom prst="ellipse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6</a:t>
            </a:r>
            <a:endParaRPr kumimoji="0" lang="pt-BR" sz="1400" b="1" i="0" u="none" strike="noStrike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35550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46261" y="7211"/>
            <a:ext cx="8765729" cy="215444"/>
          </a:xfrm>
          <a:noFill/>
        </p:spPr>
        <p:txBody>
          <a:bodyPr wrap="square" lIns="0" tIns="0" rIns="0" bIns="0" rtlCol="0" anchor="t">
            <a:spAutoFit/>
          </a:bodyPr>
          <a:lstStyle/>
          <a:p>
            <a:pPr lvl="0" defTabSz="685800"/>
            <a:r>
              <a:rPr lang="pt-BR" sz="1400" b="1" dirty="0">
                <a:solidFill>
                  <a:srgbClr val="006863"/>
                </a:solidFill>
                <a:latin typeface="+mn-lt"/>
                <a:ea typeface="+mn-ea"/>
                <a:cs typeface="+mn-cs"/>
                <a:sym typeface="Calibri"/>
              </a:rPr>
              <a:t>MODELO DO GOVERNO DE RONDÔNIA </a:t>
            </a:r>
            <a:r>
              <a:rPr lang="pt-BR" sz="1400" b="1" dirty="0">
                <a:solidFill>
                  <a:srgbClr val="015951"/>
                </a:solidFill>
                <a:latin typeface="+mn-lt"/>
                <a:ea typeface="+mn-ea"/>
                <a:cs typeface="+mn-cs"/>
                <a:sym typeface="Calibri"/>
              </a:rPr>
              <a:t>– </a:t>
            </a:r>
            <a:r>
              <a:rPr lang="pt-BR" sz="1200" dirty="0">
                <a:solidFill>
                  <a:srgbClr val="015951"/>
                </a:solidFill>
                <a:latin typeface="Calibri" charset="0"/>
                <a:ea typeface="Calibri" charset="0"/>
                <a:cs typeface="Calibri" charset="0"/>
              </a:rPr>
              <a:t>Visão Executiva</a:t>
            </a:r>
            <a:endParaRPr lang="pt-BR" sz="1400" b="1" kern="0" dirty="0">
              <a:solidFill>
                <a:srgbClr val="015951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238863"/>
            <a:ext cx="9155675" cy="5067894"/>
            <a:chOff x="0" y="238863"/>
            <a:chExt cx="9155675" cy="5067894"/>
          </a:xfrm>
        </p:grpSpPr>
        <p:sp>
          <p:nvSpPr>
            <p:cNvPr id="24" name="Seta dobrada 24"/>
            <p:cNvSpPr/>
            <p:nvPr/>
          </p:nvSpPr>
          <p:spPr>
            <a:xfrm rot="10800000">
              <a:off x="6113231" y="1207783"/>
              <a:ext cx="2464969" cy="1247534"/>
            </a:xfrm>
            <a:prstGeom prst="bentArrow">
              <a:avLst>
                <a:gd name="adj1" fmla="val 39945"/>
                <a:gd name="adj2" fmla="val 24288"/>
                <a:gd name="adj3" fmla="val 24847"/>
                <a:gd name="adj4" fmla="val 23918"/>
              </a:avLst>
            </a:prstGeom>
            <a:solidFill>
              <a:schemeClr val="bg1">
                <a:lumMod val="85000"/>
              </a:schemeClr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91954"/>
              <a:endParaRPr lang="pt-BR" sz="1600" kern="0">
                <a:solidFill>
                  <a:prstClr val="white"/>
                </a:solidFill>
              </a:endParaRPr>
            </a:p>
          </p:txBody>
        </p:sp>
        <p:sp>
          <p:nvSpPr>
            <p:cNvPr id="25" name="Seta dobrada 25"/>
            <p:cNvSpPr/>
            <p:nvPr/>
          </p:nvSpPr>
          <p:spPr>
            <a:xfrm rot="5400000">
              <a:off x="7171561" y="268421"/>
              <a:ext cx="1233209" cy="1681864"/>
            </a:xfrm>
            <a:prstGeom prst="bentArrow">
              <a:avLst>
                <a:gd name="adj1" fmla="val 40214"/>
                <a:gd name="adj2" fmla="val 23826"/>
                <a:gd name="adj3" fmla="val 20285"/>
                <a:gd name="adj4" fmla="val 25311"/>
              </a:avLst>
            </a:prstGeom>
            <a:solidFill>
              <a:schemeClr val="bg1">
                <a:lumMod val="85000"/>
              </a:schemeClr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91954"/>
              <a:endParaRPr lang="pt-BR" sz="1600" kern="0">
                <a:solidFill>
                  <a:prstClr val="white"/>
                </a:solidFill>
              </a:endParaRPr>
            </a:p>
          </p:txBody>
        </p:sp>
        <p:sp>
          <p:nvSpPr>
            <p:cNvPr id="26" name="Divisa 5"/>
            <p:cNvSpPr/>
            <p:nvPr/>
          </p:nvSpPr>
          <p:spPr>
            <a:xfrm>
              <a:off x="5911029" y="510272"/>
              <a:ext cx="1382487" cy="467952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91954"/>
              <a:endParaRPr lang="pt-BR" sz="1600" kern="0">
                <a:solidFill>
                  <a:prstClr val="white"/>
                </a:solidFill>
              </a:endParaRPr>
            </a:p>
          </p:txBody>
        </p:sp>
        <p:sp>
          <p:nvSpPr>
            <p:cNvPr id="27" name="Divisa 6"/>
            <p:cNvSpPr/>
            <p:nvPr/>
          </p:nvSpPr>
          <p:spPr>
            <a:xfrm>
              <a:off x="4199234" y="492748"/>
              <a:ext cx="1999675" cy="505466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91954"/>
              <a:endParaRPr lang="pt-BR" sz="1600" kern="0">
                <a:solidFill>
                  <a:prstClr val="white"/>
                </a:solidFill>
              </a:endParaRPr>
            </a:p>
          </p:txBody>
        </p:sp>
        <p:sp>
          <p:nvSpPr>
            <p:cNvPr id="28" name="Seta dobrada 28"/>
            <p:cNvSpPr/>
            <p:nvPr/>
          </p:nvSpPr>
          <p:spPr>
            <a:xfrm rot="10800000" flipH="1">
              <a:off x="572129" y="2148819"/>
              <a:ext cx="1933269" cy="1634447"/>
            </a:xfrm>
            <a:prstGeom prst="bentArrow">
              <a:avLst>
                <a:gd name="adj1" fmla="val 49306"/>
                <a:gd name="adj2" fmla="val 16252"/>
                <a:gd name="adj3" fmla="val 23567"/>
                <a:gd name="adj4" fmla="val 18566"/>
              </a:avLst>
            </a:prstGeom>
            <a:solidFill>
              <a:schemeClr val="bg1">
                <a:lumMod val="85000"/>
              </a:schemeClr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91954"/>
              <a:endParaRPr lang="pt-BR" sz="1600" kern="0">
                <a:solidFill>
                  <a:prstClr val="white"/>
                </a:solidFill>
              </a:endParaRPr>
            </a:p>
          </p:txBody>
        </p:sp>
        <p:sp>
          <p:nvSpPr>
            <p:cNvPr id="29" name="Seta dobrada 29"/>
            <p:cNvSpPr/>
            <p:nvPr/>
          </p:nvSpPr>
          <p:spPr>
            <a:xfrm rot="16200000" flipH="1">
              <a:off x="701009" y="1718496"/>
              <a:ext cx="1304235" cy="1659400"/>
            </a:xfrm>
            <a:prstGeom prst="bentArrow">
              <a:avLst>
                <a:gd name="adj1" fmla="val 38598"/>
                <a:gd name="adj2" fmla="val 24093"/>
                <a:gd name="adj3" fmla="val 19982"/>
                <a:gd name="adj4" fmla="val 34597"/>
              </a:avLst>
            </a:prstGeom>
            <a:solidFill>
              <a:schemeClr val="bg1">
                <a:lumMod val="85000"/>
              </a:schemeClr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91954"/>
              <a:endParaRPr lang="pt-BR" sz="1600" kern="0">
                <a:solidFill>
                  <a:prstClr val="white"/>
                </a:solidFill>
              </a:endParaRPr>
            </a:p>
          </p:txBody>
        </p:sp>
        <p:sp>
          <p:nvSpPr>
            <p:cNvPr id="30" name="Divisa 9"/>
            <p:cNvSpPr/>
            <p:nvPr/>
          </p:nvSpPr>
          <p:spPr>
            <a:xfrm>
              <a:off x="5076283" y="3276557"/>
              <a:ext cx="2061055" cy="503494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91954"/>
              <a:endParaRPr lang="pt-BR" sz="1600" kern="0">
                <a:solidFill>
                  <a:prstClr val="white"/>
                </a:solidFill>
              </a:endParaRPr>
            </a:p>
          </p:txBody>
        </p:sp>
        <p:sp>
          <p:nvSpPr>
            <p:cNvPr id="31" name="CaixaDeTexto 30"/>
            <p:cNvSpPr txBox="1"/>
            <p:nvPr/>
          </p:nvSpPr>
          <p:spPr>
            <a:xfrm>
              <a:off x="4295730" y="1005080"/>
              <a:ext cx="16964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defTabSz="891954"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pt-BR" sz="60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Definir a trilha que se adequa a vaga: </a:t>
              </a:r>
              <a:r>
                <a:rPr lang="pt-BR" sz="600" b="1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pt-BR" sz="60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análise curricular &gt; entrevista com Conselho &gt; Entrevista com gestor; </a:t>
              </a:r>
              <a:br>
                <a:rPr lang="pt-BR" sz="60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t-BR" sz="600" b="1" kern="0" dirty="0" err="1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pt-BR" sz="600" b="1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pt-BR" sz="60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Base de Talentos &gt; entrevista com Gestor</a:t>
              </a:r>
              <a:endParaRPr lang="pt-BR" sz="600" kern="0" dirty="0">
                <a:solidFill>
                  <a:srgbClr val="01595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Divisa 11"/>
            <p:cNvSpPr/>
            <p:nvPr/>
          </p:nvSpPr>
          <p:spPr>
            <a:xfrm>
              <a:off x="2478698" y="492748"/>
              <a:ext cx="1999675" cy="505466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91954"/>
              <a:r>
                <a:rPr lang="pt-BR" sz="1600" kern="0" dirty="0">
                  <a:solidFill>
                    <a:prstClr val="white"/>
                  </a:solidFill>
                </a:rPr>
                <a:t>          </a:t>
              </a:r>
            </a:p>
          </p:txBody>
        </p:sp>
        <p:sp>
          <p:nvSpPr>
            <p:cNvPr id="33" name="Retângulo 32"/>
            <p:cNvSpPr/>
            <p:nvPr/>
          </p:nvSpPr>
          <p:spPr>
            <a:xfrm>
              <a:off x="1202333" y="975673"/>
              <a:ext cx="1010689" cy="36714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91954"/>
              <a:endParaRPr lang="pt-BR" sz="800" kern="0">
                <a:solidFill>
                  <a:prstClr val="white"/>
                </a:solidFill>
              </a:endParaRPr>
            </a:p>
          </p:txBody>
        </p:sp>
        <p:sp>
          <p:nvSpPr>
            <p:cNvPr id="34" name="Divisa 13"/>
            <p:cNvSpPr/>
            <p:nvPr/>
          </p:nvSpPr>
          <p:spPr>
            <a:xfrm rot="10800000">
              <a:off x="4721230" y="1896076"/>
              <a:ext cx="1890290" cy="497988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91954"/>
              <a:endParaRPr lang="pt-BR" sz="1600" kern="0">
                <a:solidFill>
                  <a:prstClr val="white"/>
                </a:solidFill>
              </a:endParaRPr>
            </a:p>
          </p:txBody>
        </p:sp>
        <p:sp>
          <p:nvSpPr>
            <p:cNvPr id="35" name="Divisa 14"/>
            <p:cNvSpPr/>
            <p:nvPr/>
          </p:nvSpPr>
          <p:spPr>
            <a:xfrm rot="10800000">
              <a:off x="2996613" y="1896077"/>
              <a:ext cx="2011619" cy="505466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91954"/>
              <a:endParaRPr lang="pt-BR" sz="1600" kern="0">
                <a:solidFill>
                  <a:prstClr val="white"/>
                </a:solidFill>
              </a:endParaRPr>
            </a:p>
          </p:txBody>
        </p:sp>
        <p:sp>
          <p:nvSpPr>
            <p:cNvPr id="36" name="Divisa 15"/>
            <p:cNvSpPr/>
            <p:nvPr/>
          </p:nvSpPr>
          <p:spPr>
            <a:xfrm rot="10800000" flipH="1">
              <a:off x="2085675" y="3267203"/>
              <a:ext cx="1714867" cy="505466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91954"/>
              <a:endParaRPr lang="pt-BR" sz="1600" kern="0">
                <a:solidFill>
                  <a:prstClr val="white"/>
                </a:solidFill>
              </a:endParaRPr>
            </a:p>
          </p:txBody>
        </p:sp>
        <p:sp>
          <p:nvSpPr>
            <p:cNvPr id="37" name="Elipse 47"/>
            <p:cNvSpPr/>
            <p:nvPr/>
          </p:nvSpPr>
          <p:spPr>
            <a:xfrm>
              <a:off x="6420498" y="675926"/>
              <a:ext cx="167358" cy="140999"/>
            </a:xfrm>
            <a:prstGeom prst="ellipse">
              <a:avLst/>
            </a:prstGeom>
            <a:solidFill>
              <a:srgbClr val="01595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91954"/>
              <a:r>
                <a:rPr lang="pt-BR" sz="700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8" name="CaixaDeTexto 37"/>
            <p:cNvSpPr txBox="1"/>
            <p:nvPr/>
          </p:nvSpPr>
          <p:spPr>
            <a:xfrm>
              <a:off x="6569187" y="592537"/>
              <a:ext cx="148525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91954"/>
              <a:r>
                <a:rPr lang="pt-BR" sz="800" b="1" kern="0" dirty="0">
                  <a:solidFill>
                    <a:srgbClr val="52505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Divulgação da vaga e Inscrição </a:t>
              </a:r>
              <a:r>
                <a:rPr lang="pt-BR" sz="800" b="1" kern="0">
                  <a:solidFill>
                    <a:srgbClr val="52505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Candidato</a:t>
              </a:r>
              <a:endParaRPr lang="pt-BR" sz="800" b="1" kern="0" dirty="0">
                <a:solidFill>
                  <a:srgbClr val="52505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Divisa 18"/>
            <p:cNvSpPr/>
            <p:nvPr/>
          </p:nvSpPr>
          <p:spPr>
            <a:xfrm rot="10800000" flipH="1">
              <a:off x="3553574" y="3276557"/>
              <a:ext cx="1792912" cy="496115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91954"/>
              <a:endParaRPr lang="pt-BR" sz="1600" kern="0">
                <a:solidFill>
                  <a:prstClr val="white"/>
                </a:solidFill>
              </a:endParaRPr>
            </a:p>
          </p:txBody>
        </p:sp>
        <p:sp>
          <p:nvSpPr>
            <p:cNvPr id="40" name="Elipse 88"/>
            <p:cNvSpPr/>
            <p:nvPr/>
          </p:nvSpPr>
          <p:spPr>
            <a:xfrm>
              <a:off x="1271928" y="675926"/>
              <a:ext cx="167358" cy="140999"/>
            </a:xfrm>
            <a:prstGeom prst="ellipse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91954"/>
              <a:r>
                <a:rPr lang="pt-BR" sz="500" kern="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  <p:sp>
          <p:nvSpPr>
            <p:cNvPr id="41" name="Elipse 90"/>
            <p:cNvSpPr/>
            <p:nvPr/>
          </p:nvSpPr>
          <p:spPr>
            <a:xfrm>
              <a:off x="2890141" y="675926"/>
              <a:ext cx="152144" cy="140999"/>
            </a:xfrm>
            <a:prstGeom prst="ellipse">
              <a:avLst/>
            </a:prstGeom>
            <a:solidFill>
              <a:srgbClr val="01595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91954"/>
              <a:r>
                <a:rPr lang="pt-BR" sz="700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2" name="CaixaDeTexto 41"/>
            <p:cNvSpPr txBox="1"/>
            <p:nvPr/>
          </p:nvSpPr>
          <p:spPr>
            <a:xfrm>
              <a:off x="3038056" y="577148"/>
              <a:ext cx="13461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91954"/>
              <a:r>
                <a:rPr lang="pt-BR" sz="800" b="1" kern="0" dirty="0">
                  <a:solidFill>
                    <a:srgbClr val="52505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Validação da Caracterização da Vaga</a:t>
              </a:r>
            </a:p>
          </p:txBody>
        </p:sp>
        <p:sp>
          <p:nvSpPr>
            <p:cNvPr id="43" name="Elipse 93"/>
            <p:cNvSpPr/>
            <p:nvPr/>
          </p:nvSpPr>
          <p:spPr>
            <a:xfrm>
              <a:off x="4512286" y="675926"/>
              <a:ext cx="167358" cy="140999"/>
            </a:xfrm>
            <a:prstGeom prst="ellipse">
              <a:avLst/>
            </a:prstGeom>
            <a:solidFill>
              <a:srgbClr val="01595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91954"/>
              <a:r>
                <a:rPr lang="pt-BR" sz="700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4" name="CaixaDeTexto 43"/>
            <p:cNvSpPr txBox="1"/>
            <p:nvPr/>
          </p:nvSpPr>
          <p:spPr>
            <a:xfrm>
              <a:off x="4660974" y="592537"/>
              <a:ext cx="1356444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91954"/>
              <a:r>
                <a:rPr lang="pt-BR" sz="800" b="1" kern="0" dirty="0">
                  <a:solidFill>
                    <a:srgbClr val="52505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Definição da trilha de seleção</a:t>
              </a:r>
              <a:endParaRPr lang="pt-BR" sz="800" b="1" i="1" kern="0" dirty="0">
                <a:solidFill>
                  <a:srgbClr val="52505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Elipse 96"/>
            <p:cNvSpPr/>
            <p:nvPr/>
          </p:nvSpPr>
          <p:spPr>
            <a:xfrm>
              <a:off x="6589364" y="2085409"/>
              <a:ext cx="153272" cy="140999"/>
            </a:xfrm>
            <a:prstGeom prst="ellipse">
              <a:avLst/>
            </a:prstGeom>
            <a:solidFill>
              <a:srgbClr val="01595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91954"/>
              <a:r>
                <a:rPr lang="pt-BR" sz="700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6" name="CaixaDeTexto 45"/>
            <p:cNvSpPr txBox="1"/>
            <p:nvPr/>
          </p:nvSpPr>
          <p:spPr>
            <a:xfrm>
              <a:off x="6804343" y="2048186"/>
              <a:ext cx="13206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91954"/>
              <a:r>
                <a:rPr lang="pt-BR" sz="800" b="1" kern="0" dirty="0">
                  <a:solidFill>
                    <a:srgbClr val="52505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Análise de currículos</a:t>
              </a:r>
            </a:p>
          </p:txBody>
        </p:sp>
        <p:sp>
          <p:nvSpPr>
            <p:cNvPr id="47" name="CaixaDeTexto 46"/>
            <p:cNvSpPr txBox="1"/>
            <p:nvPr/>
          </p:nvSpPr>
          <p:spPr>
            <a:xfrm>
              <a:off x="5298980" y="2002020"/>
              <a:ext cx="1041518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91954"/>
              <a:r>
                <a:rPr lang="pt-BR" sz="800" b="1" kern="0" dirty="0">
                  <a:solidFill>
                    <a:srgbClr val="52505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Entrevista com Conselho</a:t>
              </a:r>
            </a:p>
          </p:txBody>
        </p:sp>
        <p:sp>
          <p:nvSpPr>
            <p:cNvPr id="48" name="Elipse 99"/>
            <p:cNvSpPr/>
            <p:nvPr/>
          </p:nvSpPr>
          <p:spPr>
            <a:xfrm>
              <a:off x="5056265" y="2085409"/>
              <a:ext cx="167358" cy="140999"/>
            </a:xfrm>
            <a:prstGeom prst="ellipse">
              <a:avLst/>
            </a:prstGeom>
            <a:solidFill>
              <a:srgbClr val="01595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91954"/>
              <a:r>
                <a:rPr lang="pt-BR" sz="700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9" name="Elipse 100"/>
            <p:cNvSpPr/>
            <p:nvPr/>
          </p:nvSpPr>
          <p:spPr>
            <a:xfrm>
              <a:off x="3179539" y="2085409"/>
              <a:ext cx="167358" cy="140999"/>
            </a:xfrm>
            <a:prstGeom prst="ellipse">
              <a:avLst/>
            </a:prstGeom>
            <a:solidFill>
              <a:srgbClr val="01595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91954"/>
              <a:r>
                <a:rPr lang="pt-BR" sz="700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50" name="CaixaDeTexto 49"/>
            <p:cNvSpPr txBox="1"/>
            <p:nvPr/>
          </p:nvSpPr>
          <p:spPr>
            <a:xfrm>
              <a:off x="3384577" y="1986631"/>
              <a:ext cx="14563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defTabSz="891954">
                <a:defRPr sz="800" b="1" kern="0">
                  <a:solidFill>
                    <a:srgbClr val="52505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pt-BR" dirty="0"/>
                <a:t>Entrevista com gestor e definição do candidato</a:t>
              </a:r>
            </a:p>
          </p:txBody>
        </p:sp>
        <p:sp>
          <p:nvSpPr>
            <p:cNvPr id="51" name="CaixaDeTexto 50"/>
            <p:cNvSpPr txBox="1"/>
            <p:nvPr/>
          </p:nvSpPr>
          <p:spPr>
            <a:xfrm>
              <a:off x="682074" y="3365484"/>
              <a:ext cx="15426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defTabSz="891954">
                <a:defRPr sz="800" b="1" kern="0">
                  <a:solidFill>
                    <a:srgbClr val="52505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pt-BR" dirty="0"/>
                <a:t>Publicação na Plataforma de Recrutamento e Seleção</a:t>
              </a:r>
            </a:p>
          </p:txBody>
        </p:sp>
        <p:sp>
          <p:nvSpPr>
            <p:cNvPr id="52" name="CaixaDeTexto 51"/>
            <p:cNvSpPr txBox="1"/>
            <p:nvPr/>
          </p:nvSpPr>
          <p:spPr>
            <a:xfrm>
              <a:off x="2489128" y="3371720"/>
              <a:ext cx="1600254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91954"/>
              <a:r>
                <a:rPr lang="pt-BR" sz="800" b="1" kern="0" dirty="0">
                  <a:solidFill>
                    <a:srgbClr val="52505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Publicação em Portal </a:t>
              </a:r>
            </a:p>
            <a:p>
              <a:pPr defTabSz="891954"/>
              <a:r>
                <a:rPr lang="pt-BR" sz="800" b="1" kern="0" dirty="0">
                  <a:solidFill>
                    <a:srgbClr val="52505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Transparência</a:t>
              </a:r>
            </a:p>
          </p:txBody>
        </p:sp>
        <p:sp>
          <p:nvSpPr>
            <p:cNvPr id="53" name="Elipse 107"/>
            <p:cNvSpPr/>
            <p:nvPr/>
          </p:nvSpPr>
          <p:spPr>
            <a:xfrm>
              <a:off x="2388046" y="3455109"/>
              <a:ext cx="167358" cy="140999"/>
            </a:xfrm>
            <a:prstGeom prst="ellipse">
              <a:avLst/>
            </a:prstGeom>
            <a:solidFill>
              <a:srgbClr val="01595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891954"/>
              <a:r>
                <a:rPr lang="pt-BR" sz="700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54" name="Elipse 108"/>
            <p:cNvSpPr/>
            <p:nvPr/>
          </p:nvSpPr>
          <p:spPr>
            <a:xfrm>
              <a:off x="3851655" y="3455109"/>
              <a:ext cx="167358" cy="140999"/>
            </a:xfrm>
            <a:prstGeom prst="ellipse">
              <a:avLst/>
            </a:prstGeom>
            <a:solidFill>
              <a:srgbClr val="01595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891954"/>
              <a:r>
                <a:rPr lang="pt-BR" sz="700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55" name="CaixaDeTexto 54"/>
            <p:cNvSpPr txBox="1"/>
            <p:nvPr/>
          </p:nvSpPr>
          <p:spPr>
            <a:xfrm>
              <a:off x="3946358" y="3427679"/>
              <a:ext cx="1161721" cy="195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91954"/>
              <a:r>
                <a:rPr lang="pt-BR" sz="800" b="1" kern="0" dirty="0">
                  <a:solidFill>
                    <a:srgbClr val="52505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Plano de Integração</a:t>
              </a:r>
            </a:p>
          </p:txBody>
        </p:sp>
        <p:sp>
          <p:nvSpPr>
            <p:cNvPr id="56" name="Elipse 111"/>
            <p:cNvSpPr/>
            <p:nvPr/>
          </p:nvSpPr>
          <p:spPr>
            <a:xfrm>
              <a:off x="5439723" y="3455109"/>
              <a:ext cx="167358" cy="140999"/>
            </a:xfrm>
            <a:prstGeom prst="ellipse">
              <a:avLst/>
            </a:prstGeom>
            <a:solidFill>
              <a:srgbClr val="01595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891954"/>
              <a:r>
                <a:rPr lang="pt-BR" sz="700" ker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  <a:endParaRPr lang="pt-BR" sz="7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CaixaDeTexto 56"/>
            <p:cNvSpPr txBox="1"/>
            <p:nvPr/>
          </p:nvSpPr>
          <p:spPr>
            <a:xfrm>
              <a:off x="5934706" y="968204"/>
              <a:ext cx="21657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defTabSz="891954"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pt-BR" sz="60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Divulgação na Plataforma de Recrutamento e Seleção aberta a todos contendo a caracterização da vaga</a:t>
              </a:r>
            </a:p>
            <a:p>
              <a:pPr marL="171450" indent="-171450" defTabSz="891954"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pt-BR" sz="60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Outras possibilidades: Redes Sociais, Agências de </a:t>
              </a:r>
              <a:r>
                <a:rPr lang="pt-BR" sz="600" kern="0" dirty="0" err="1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Headhunting</a:t>
              </a:r>
              <a:r>
                <a:rPr lang="pt-BR" sz="60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pt-BR" sz="600" kern="0" dirty="0" err="1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Socieade</a:t>
              </a:r>
              <a:r>
                <a:rPr lang="pt-BR" sz="60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Civil, Canais correlatos a área da vaga, </a:t>
              </a:r>
              <a:r>
                <a:rPr lang="pt-BR" sz="600" kern="0" dirty="0" err="1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etc</a:t>
              </a:r>
              <a:endParaRPr lang="pt-BR" sz="600" kern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defTabSz="891954"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pt-BR" sz="60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Candidato se inscreve na própria plataforma a partir de um modelo de currículo disponibilizado online</a:t>
              </a:r>
            </a:p>
          </p:txBody>
        </p:sp>
        <p:sp>
          <p:nvSpPr>
            <p:cNvPr id="58" name="CaixaDeTexto 57"/>
            <p:cNvSpPr txBox="1"/>
            <p:nvPr/>
          </p:nvSpPr>
          <p:spPr>
            <a:xfrm>
              <a:off x="4721230" y="2394066"/>
              <a:ext cx="18981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defTabSz="891954"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pt-BR" sz="60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Mínimo de 8 entrevistas e máximo de 10</a:t>
              </a:r>
            </a:p>
            <a:p>
              <a:pPr marL="171450" indent="-171450" defTabSz="891954"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pt-BR" sz="60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Realização de entrevista que avalia as competências técnicas e gerenciais dos candidatos conforme descrição da caracterização da vaga</a:t>
              </a:r>
            </a:p>
            <a:p>
              <a:pPr marL="171450" indent="-171450" defTabSz="891954"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pt-BR" sz="60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Definição de Lista Final de 3 a 5 pessoas</a:t>
              </a:r>
            </a:p>
            <a:p>
              <a:pPr marL="171450" indent="-171450" defTabSz="891954"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endParaRPr lang="pt-BR" sz="600" kern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defTabSz="891954"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endParaRPr lang="pt-BR" sz="600" kern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CaixaDeTexto 58"/>
            <p:cNvSpPr txBox="1"/>
            <p:nvPr/>
          </p:nvSpPr>
          <p:spPr>
            <a:xfrm>
              <a:off x="6510382" y="2394065"/>
              <a:ext cx="206781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defTabSz="891954"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pt-BR" sz="60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Etapa 1: Eliminação dos currículos não aderentes aos requisitos mínimos pré-estabelecidos</a:t>
              </a:r>
            </a:p>
            <a:p>
              <a:pPr marL="171450" indent="-171450" defTabSz="891954"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pt-BR" sz="60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Etapa 2: Classificação dos currículos aderentes no formato de ranking de acordo com pontuação definida na caracterização da vaga</a:t>
              </a:r>
            </a:p>
          </p:txBody>
        </p:sp>
        <p:sp>
          <p:nvSpPr>
            <p:cNvPr id="60" name="CaixaDeTexto 59"/>
            <p:cNvSpPr txBox="1"/>
            <p:nvPr/>
          </p:nvSpPr>
          <p:spPr>
            <a:xfrm>
              <a:off x="1705740" y="2394065"/>
              <a:ext cx="14737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defTabSz="891954"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pt-BR" sz="60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Criação da matrícula condicionada a elaboração de um parecer de justificativa e conformidade dos documentos</a:t>
              </a:r>
            </a:p>
          </p:txBody>
        </p:sp>
        <p:sp>
          <p:nvSpPr>
            <p:cNvPr id="61" name="CaixaDeTexto 60"/>
            <p:cNvSpPr txBox="1"/>
            <p:nvPr/>
          </p:nvSpPr>
          <p:spPr>
            <a:xfrm>
              <a:off x="1063547" y="1005080"/>
              <a:ext cx="127061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defTabSz="891954">
                <a:buClr>
                  <a:schemeClr val="tx1">
                    <a:lumMod val="65000"/>
                    <a:lumOff val="35000"/>
                  </a:schemeClr>
                </a:buClr>
                <a:buFont typeface="Arial" charset="0"/>
                <a:buChar char="•"/>
              </a:pPr>
              <a:r>
                <a:rPr lang="pt-BR" sz="60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Elaborar caracterização da vaga contendo a sua descrição, o perfil desejado e os critérios de seleção</a:t>
              </a:r>
            </a:p>
          </p:txBody>
        </p:sp>
        <p:sp>
          <p:nvSpPr>
            <p:cNvPr id="62" name="CaixaDeTexto 61"/>
            <p:cNvSpPr txBox="1"/>
            <p:nvPr/>
          </p:nvSpPr>
          <p:spPr>
            <a:xfrm>
              <a:off x="2478697" y="1005080"/>
              <a:ext cx="17336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defTabSz="891954"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pt-BR" sz="60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Avaliar a aderência do perfil a descrição da vaga</a:t>
              </a:r>
            </a:p>
            <a:p>
              <a:pPr marL="171450" indent="-171450" defTabSz="891954"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pt-BR" sz="60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Apoiar o demandante no preenchimento do documento, quando necessário,</a:t>
              </a:r>
            </a:p>
          </p:txBody>
        </p:sp>
        <p:sp>
          <p:nvSpPr>
            <p:cNvPr id="63" name="CaixaDeTexto 62"/>
            <p:cNvSpPr txBox="1"/>
            <p:nvPr/>
          </p:nvSpPr>
          <p:spPr>
            <a:xfrm>
              <a:off x="3104987" y="2394066"/>
              <a:ext cx="17447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defTabSz="891954"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pt-BR" sz="60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Realização de entrevistas com candidatos pertencentes a Lista Final e escolha do candidato</a:t>
              </a:r>
            </a:p>
            <a:p>
              <a:pPr marL="171450" indent="-171450" defTabSz="891954"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pt-BR" sz="60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Participação opcional da autoridade, porém chancela obrigatória</a:t>
              </a:r>
            </a:p>
            <a:p>
              <a:pPr marL="171450" indent="-171450" defTabSz="891954"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pt-BR" sz="60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Elaboração de parecer de justificativa do selecionado</a:t>
              </a:r>
            </a:p>
            <a:p>
              <a:pPr marL="171450" indent="-171450" defTabSz="891954"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endParaRPr lang="pt-BR" sz="600" kern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Seta para a direita 119"/>
            <p:cNvSpPr/>
            <p:nvPr/>
          </p:nvSpPr>
          <p:spPr>
            <a:xfrm>
              <a:off x="1074128" y="267354"/>
              <a:ext cx="1737437" cy="1004614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91954"/>
              <a:r>
                <a:rPr lang="pt-BR" sz="800" b="1" kern="0" dirty="0">
                  <a:solidFill>
                    <a:srgbClr val="52505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</a:p>
          </p:txBody>
        </p:sp>
        <p:sp>
          <p:nvSpPr>
            <p:cNvPr id="65" name="Elipse 120"/>
            <p:cNvSpPr/>
            <p:nvPr/>
          </p:nvSpPr>
          <p:spPr>
            <a:xfrm>
              <a:off x="1140265" y="675926"/>
              <a:ext cx="167358" cy="140999"/>
            </a:xfrm>
            <a:prstGeom prst="ellipse">
              <a:avLst/>
            </a:prstGeom>
            <a:solidFill>
              <a:srgbClr val="01595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91954"/>
              <a:r>
                <a:rPr lang="pt-BR" sz="700" b="1" kern="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1051388" y="332281"/>
              <a:ext cx="1479544" cy="18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91954">
                <a:buClr>
                  <a:srgbClr val="FFB517"/>
                </a:buClr>
              </a:pPr>
              <a:r>
                <a:rPr lang="pt-BR" sz="700" b="1" kern="0" dirty="0">
                  <a:solidFill>
                    <a:srgbClr val="0159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GESTOR DEMANDANTE</a:t>
              </a: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2546663" y="238863"/>
              <a:ext cx="17030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91954">
                <a:buClr>
                  <a:srgbClr val="FFB517"/>
                </a:buClr>
              </a:pPr>
              <a:r>
                <a:rPr lang="pt-BR" sz="700" b="1" kern="0" dirty="0">
                  <a:solidFill>
                    <a:srgbClr val="0159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SUPERINTENDÊNCIA ESTADUAL DE GESTÃO DE PESSOAS (SEGEP)</a:t>
              </a: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4214262" y="332281"/>
              <a:ext cx="1777960" cy="18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91954">
                <a:buClr>
                  <a:srgbClr val="FFB517"/>
                </a:buClr>
              </a:pPr>
              <a:r>
                <a:rPr lang="pt-BR" sz="700" b="1" kern="0" dirty="0">
                  <a:solidFill>
                    <a:srgbClr val="0159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GESTOR DEMANDANTE </a:t>
              </a:r>
            </a:p>
          </p:txBody>
        </p:sp>
        <p:sp>
          <p:nvSpPr>
            <p:cNvPr id="69" name="CaixaDeTexto 68"/>
            <p:cNvSpPr txBox="1"/>
            <p:nvPr/>
          </p:nvSpPr>
          <p:spPr>
            <a:xfrm>
              <a:off x="5928890" y="332281"/>
              <a:ext cx="147954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defTabSz="891954">
                <a:buClr>
                  <a:srgbClr val="FFB517"/>
                </a:buClr>
                <a:defRPr sz="700" b="1" kern="0">
                  <a:solidFill>
                    <a:srgbClr val="01595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pt-BR" dirty="0"/>
                <a:t>SEGEP</a:t>
              </a:r>
            </a:p>
          </p:txBody>
        </p:sp>
        <p:sp>
          <p:nvSpPr>
            <p:cNvPr id="70" name="CaixaDeTexto 69"/>
            <p:cNvSpPr txBox="1"/>
            <p:nvPr/>
          </p:nvSpPr>
          <p:spPr>
            <a:xfrm>
              <a:off x="6553744" y="1741676"/>
              <a:ext cx="1479544" cy="18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91954">
                <a:buClr>
                  <a:srgbClr val="FFB517"/>
                </a:buClr>
              </a:pPr>
              <a:r>
                <a:rPr lang="pt-BR" sz="700" b="1" kern="0" dirty="0">
                  <a:solidFill>
                    <a:srgbClr val="0159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SEGEP</a:t>
              </a:r>
            </a:p>
          </p:txBody>
        </p:sp>
        <p:sp>
          <p:nvSpPr>
            <p:cNvPr id="71" name="CaixaDeTexto 70"/>
            <p:cNvSpPr txBox="1"/>
            <p:nvPr/>
          </p:nvSpPr>
          <p:spPr>
            <a:xfrm>
              <a:off x="4960811" y="1741676"/>
              <a:ext cx="1908213" cy="18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91954">
                <a:buClr>
                  <a:srgbClr val="FFB517"/>
                </a:buClr>
              </a:pPr>
              <a:r>
                <a:rPr lang="pt-BR" sz="700" b="1" kern="0" dirty="0">
                  <a:solidFill>
                    <a:srgbClr val="0159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CONSELHO</a:t>
              </a:r>
            </a:p>
          </p:txBody>
        </p:sp>
        <p:sp>
          <p:nvSpPr>
            <p:cNvPr id="72" name="CaixaDeTexto 71"/>
            <p:cNvSpPr txBox="1"/>
            <p:nvPr/>
          </p:nvSpPr>
          <p:spPr>
            <a:xfrm>
              <a:off x="3258606" y="1741676"/>
              <a:ext cx="1908213" cy="18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91954">
                <a:buClr>
                  <a:srgbClr val="FFB517"/>
                </a:buClr>
              </a:pPr>
              <a:r>
                <a:rPr lang="pt-BR" sz="700" b="1" kern="0" dirty="0">
                  <a:solidFill>
                    <a:srgbClr val="0159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GESTOR DEMANDANTE</a:t>
              </a:r>
            </a:p>
          </p:txBody>
        </p:sp>
        <p:sp>
          <p:nvSpPr>
            <p:cNvPr id="73" name="CaixaDeTexto 72"/>
            <p:cNvSpPr txBox="1"/>
            <p:nvPr/>
          </p:nvSpPr>
          <p:spPr>
            <a:xfrm>
              <a:off x="1898357" y="1741676"/>
              <a:ext cx="1908213" cy="18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91954">
                <a:buClr>
                  <a:srgbClr val="FFB517"/>
                </a:buClr>
              </a:pPr>
              <a:r>
                <a:rPr lang="pt-BR" sz="700" b="1" kern="0" dirty="0">
                  <a:solidFill>
                    <a:srgbClr val="0159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RH SETORIAL E SEGEP</a:t>
              </a:r>
            </a:p>
          </p:txBody>
        </p:sp>
        <p:sp>
          <p:nvSpPr>
            <p:cNvPr id="74" name="CaixaDeTexto 73"/>
            <p:cNvSpPr txBox="1"/>
            <p:nvPr/>
          </p:nvSpPr>
          <p:spPr>
            <a:xfrm>
              <a:off x="887292" y="1741676"/>
              <a:ext cx="809268" cy="18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91954">
                <a:buClr>
                  <a:srgbClr val="FFB517"/>
                </a:buClr>
              </a:pPr>
              <a:r>
                <a:rPr lang="pt-BR" sz="700" b="1" kern="0" dirty="0">
                  <a:solidFill>
                    <a:srgbClr val="0159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CASA CIVIL</a:t>
              </a:r>
            </a:p>
          </p:txBody>
        </p:sp>
        <p:sp>
          <p:nvSpPr>
            <p:cNvPr id="84" name="CaixaDeTexto 83"/>
            <p:cNvSpPr txBox="1"/>
            <p:nvPr/>
          </p:nvSpPr>
          <p:spPr>
            <a:xfrm>
              <a:off x="2056084" y="3113508"/>
              <a:ext cx="1908213" cy="18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91954">
                <a:buClr>
                  <a:srgbClr val="FFB517"/>
                </a:buClr>
              </a:pPr>
              <a:r>
                <a:rPr lang="pt-BR" sz="700" b="1" kern="0" dirty="0">
                  <a:solidFill>
                    <a:srgbClr val="0159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CGE</a:t>
              </a:r>
            </a:p>
          </p:txBody>
        </p:sp>
        <p:sp>
          <p:nvSpPr>
            <p:cNvPr id="86" name="CaixaDeTexto 85"/>
            <p:cNvSpPr txBox="1"/>
            <p:nvPr/>
          </p:nvSpPr>
          <p:spPr>
            <a:xfrm>
              <a:off x="3506393" y="3113508"/>
              <a:ext cx="1908213" cy="18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91954">
                <a:buClr>
                  <a:srgbClr val="FFB517"/>
                </a:buClr>
              </a:pPr>
              <a:r>
                <a:rPr lang="pt-BR" sz="700" b="1" kern="0" dirty="0">
                  <a:solidFill>
                    <a:srgbClr val="0159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RH SETORIAL</a:t>
              </a:r>
            </a:p>
          </p:txBody>
        </p:sp>
        <p:sp>
          <p:nvSpPr>
            <p:cNvPr id="87" name="CaixaDeTexto 86"/>
            <p:cNvSpPr txBox="1"/>
            <p:nvPr/>
          </p:nvSpPr>
          <p:spPr>
            <a:xfrm>
              <a:off x="3371183" y="3734821"/>
              <a:ext cx="1849096" cy="475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defTabSz="891954"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pt-BR" sz="70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Facilitar ambientação do profissional, informando aspectos do governo de Rondônia, </a:t>
              </a:r>
              <a:r>
                <a:rPr lang="pt-BR" sz="700" kern="0" dirty="0" err="1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pactuação</a:t>
              </a:r>
              <a:r>
                <a:rPr lang="pt-BR" sz="70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 plano de trabalho, programa de </a:t>
              </a:r>
              <a:r>
                <a:rPr lang="pt-BR" sz="700" kern="0" dirty="0" err="1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mentoria</a:t>
              </a:r>
              <a:endParaRPr lang="pt-BR" sz="700" kern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tângulo 87"/>
            <p:cNvSpPr/>
            <p:nvPr/>
          </p:nvSpPr>
          <p:spPr>
            <a:xfrm rot="16200000">
              <a:off x="396890" y="588587"/>
              <a:ext cx="954761" cy="429838"/>
            </a:xfrm>
            <a:prstGeom prst="rect">
              <a:avLst/>
            </a:prstGeom>
            <a:solidFill>
              <a:srgbClr val="01595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400" tIns="50800" rIns="50800" bIns="50800" numCol="1" spcCol="381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25500" hangingPunct="0"/>
              <a:r>
                <a:rPr lang="pt-BR" sz="900" dirty="0">
                  <a:solidFill>
                    <a:srgbClr val="FFFFFF"/>
                  </a:solidFill>
                  <a:sym typeface="Helvetica Light"/>
                </a:rPr>
                <a:t>Definição da necessidade</a:t>
              </a:r>
            </a:p>
          </p:txBody>
        </p:sp>
        <p:sp>
          <p:nvSpPr>
            <p:cNvPr id="89" name="CaixaDeTexto 88"/>
            <p:cNvSpPr txBox="1"/>
            <p:nvPr/>
          </p:nvSpPr>
          <p:spPr>
            <a:xfrm>
              <a:off x="1090261" y="3113508"/>
              <a:ext cx="809268" cy="18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91954">
                <a:buClr>
                  <a:srgbClr val="FFB517"/>
                </a:buClr>
              </a:pPr>
              <a:r>
                <a:rPr lang="pt-BR" sz="700" b="1" kern="0" dirty="0">
                  <a:solidFill>
                    <a:srgbClr val="0159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SEGEP  </a:t>
              </a:r>
            </a:p>
          </p:txBody>
        </p:sp>
        <p:sp>
          <p:nvSpPr>
            <p:cNvPr id="90" name="Divisa 60"/>
            <p:cNvSpPr/>
            <p:nvPr/>
          </p:nvSpPr>
          <p:spPr>
            <a:xfrm rot="10800000">
              <a:off x="1705742" y="1902717"/>
              <a:ext cx="1581662" cy="505466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91954"/>
              <a:endParaRPr lang="pt-BR" sz="1600" kern="0">
                <a:solidFill>
                  <a:prstClr val="white"/>
                </a:solidFill>
              </a:endParaRPr>
            </a:p>
          </p:txBody>
        </p:sp>
        <p:sp>
          <p:nvSpPr>
            <p:cNvPr id="91" name="CaixaDeTexto 90"/>
            <p:cNvSpPr txBox="1"/>
            <p:nvPr/>
          </p:nvSpPr>
          <p:spPr>
            <a:xfrm>
              <a:off x="2171442" y="1986631"/>
              <a:ext cx="13153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91954"/>
              <a:r>
                <a:rPr lang="pt-BR" sz="800" b="1" kern="0" dirty="0">
                  <a:solidFill>
                    <a:srgbClr val="52505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Conferência</a:t>
              </a:r>
            </a:p>
            <a:p>
              <a:pPr defTabSz="891954"/>
              <a:r>
                <a:rPr lang="pt-BR" sz="800" b="1" kern="0" dirty="0">
                  <a:solidFill>
                    <a:srgbClr val="52505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Documental</a:t>
              </a:r>
            </a:p>
          </p:txBody>
        </p:sp>
        <p:sp>
          <p:nvSpPr>
            <p:cNvPr id="93" name="Elipse 101"/>
            <p:cNvSpPr/>
            <p:nvPr/>
          </p:nvSpPr>
          <p:spPr>
            <a:xfrm>
              <a:off x="2036212" y="2085409"/>
              <a:ext cx="167358" cy="140999"/>
            </a:xfrm>
            <a:prstGeom prst="ellipse">
              <a:avLst/>
            </a:prstGeom>
            <a:solidFill>
              <a:srgbClr val="01595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91954"/>
              <a:r>
                <a:rPr lang="pt-BR" sz="700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94" name="CaixaDeTexto 93"/>
            <p:cNvSpPr txBox="1"/>
            <p:nvPr/>
          </p:nvSpPr>
          <p:spPr>
            <a:xfrm>
              <a:off x="786131" y="1986631"/>
              <a:ext cx="9665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91954"/>
              <a:r>
                <a:rPr lang="pt-BR" sz="800" b="1" kern="0" dirty="0">
                  <a:solidFill>
                    <a:srgbClr val="52505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Publicação da nomeação</a:t>
              </a:r>
            </a:p>
          </p:txBody>
        </p:sp>
        <p:sp>
          <p:nvSpPr>
            <p:cNvPr id="95" name="CaixaDeTexto 94"/>
            <p:cNvSpPr txBox="1"/>
            <p:nvPr/>
          </p:nvSpPr>
          <p:spPr>
            <a:xfrm>
              <a:off x="5654887" y="3356331"/>
              <a:ext cx="10692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defTabSz="891954">
                <a:defRPr sz="800" b="1" kern="0">
                  <a:solidFill>
                    <a:srgbClr val="52505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pt-BR" dirty="0"/>
                <a:t>Plano de Capacitação</a:t>
              </a:r>
            </a:p>
          </p:txBody>
        </p:sp>
        <p:sp>
          <p:nvSpPr>
            <p:cNvPr id="96" name="Divisa 65"/>
            <p:cNvSpPr/>
            <p:nvPr/>
          </p:nvSpPr>
          <p:spPr>
            <a:xfrm rot="10800000" flipH="1">
              <a:off x="6785386" y="3276557"/>
              <a:ext cx="1792912" cy="496115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91954"/>
              <a:endParaRPr lang="pt-BR" sz="1600" kern="0" dirty="0">
                <a:solidFill>
                  <a:prstClr val="white"/>
                </a:solidFill>
              </a:endParaRPr>
            </a:p>
          </p:txBody>
        </p:sp>
        <p:sp>
          <p:nvSpPr>
            <p:cNvPr id="97" name="CaixaDeTexto 96"/>
            <p:cNvSpPr txBox="1"/>
            <p:nvPr/>
          </p:nvSpPr>
          <p:spPr>
            <a:xfrm>
              <a:off x="7382940" y="3427679"/>
              <a:ext cx="1161721" cy="195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91954"/>
              <a:r>
                <a:rPr lang="pt-BR" sz="800" b="1" kern="0" dirty="0">
                  <a:solidFill>
                    <a:srgbClr val="52505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Saída</a:t>
              </a:r>
            </a:p>
          </p:txBody>
        </p:sp>
        <p:sp>
          <p:nvSpPr>
            <p:cNvPr id="98" name="CaixaDeTexto 97"/>
            <p:cNvSpPr txBox="1"/>
            <p:nvPr/>
          </p:nvSpPr>
          <p:spPr>
            <a:xfrm>
              <a:off x="6858246" y="3756083"/>
              <a:ext cx="1444251" cy="377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defTabSz="891954">
                <a:buClr>
                  <a:schemeClr val="tx1">
                    <a:lumMod val="65000"/>
                    <a:lumOff val="35000"/>
                  </a:schemeClr>
                </a:buClr>
                <a:buFont typeface="Arial" charset="0"/>
                <a:buChar char="•"/>
              </a:pPr>
              <a:r>
                <a:rPr lang="pt-BR" sz="70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Definir questões de temporalidade da gestão no cargo</a:t>
              </a:r>
            </a:p>
          </p:txBody>
        </p:sp>
        <p:sp>
          <p:nvSpPr>
            <p:cNvPr id="100" name="CaixaDeTexto 99"/>
            <p:cNvSpPr txBox="1"/>
            <p:nvPr/>
          </p:nvSpPr>
          <p:spPr>
            <a:xfrm>
              <a:off x="5212534" y="3734821"/>
              <a:ext cx="153010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defTabSz="891954"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pt-BR" sz="70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Desenvolvimento de plano de capacitação individual para os ingressantes</a:t>
              </a:r>
            </a:p>
          </p:txBody>
        </p:sp>
        <p:sp>
          <p:nvSpPr>
            <p:cNvPr id="101" name="CaixaDeTexto 100"/>
            <p:cNvSpPr txBox="1"/>
            <p:nvPr/>
          </p:nvSpPr>
          <p:spPr>
            <a:xfrm>
              <a:off x="5090454" y="3113508"/>
              <a:ext cx="1908213" cy="18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91954">
                <a:buClr>
                  <a:srgbClr val="FFB517"/>
                </a:buClr>
              </a:pPr>
              <a:r>
                <a:rPr lang="pt-BR" sz="700" b="1" kern="0" dirty="0">
                  <a:solidFill>
                    <a:srgbClr val="0159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GESTOR DEMANDANTE</a:t>
              </a:r>
            </a:p>
          </p:txBody>
        </p:sp>
        <p:sp>
          <p:nvSpPr>
            <p:cNvPr id="104" name="Elipse 101"/>
            <p:cNvSpPr/>
            <p:nvPr/>
          </p:nvSpPr>
          <p:spPr>
            <a:xfrm>
              <a:off x="659351" y="2139090"/>
              <a:ext cx="167358" cy="140998"/>
            </a:xfrm>
            <a:prstGeom prst="ellipse">
              <a:avLst/>
            </a:prstGeom>
            <a:solidFill>
              <a:srgbClr val="01595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91954"/>
              <a:r>
                <a:rPr lang="pt-BR" sz="700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05" name="Elipse 107"/>
            <p:cNvSpPr/>
            <p:nvPr/>
          </p:nvSpPr>
          <p:spPr>
            <a:xfrm>
              <a:off x="650302" y="3211039"/>
              <a:ext cx="167358" cy="140998"/>
            </a:xfrm>
            <a:prstGeom prst="ellipse">
              <a:avLst/>
            </a:prstGeom>
            <a:solidFill>
              <a:srgbClr val="01595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891954"/>
              <a:r>
                <a:rPr lang="pt-BR" sz="700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110" name="Elipse 111"/>
            <p:cNvSpPr/>
            <p:nvPr/>
          </p:nvSpPr>
          <p:spPr>
            <a:xfrm>
              <a:off x="7215297" y="3455109"/>
              <a:ext cx="167358" cy="140999"/>
            </a:xfrm>
            <a:prstGeom prst="ellipse">
              <a:avLst/>
            </a:prstGeom>
            <a:solidFill>
              <a:srgbClr val="01595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891954"/>
              <a:r>
                <a:rPr lang="pt-BR" sz="700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111" name="CaixaDeTexto 110"/>
            <p:cNvSpPr txBox="1"/>
            <p:nvPr/>
          </p:nvSpPr>
          <p:spPr>
            <a:xfrm>
              <a:off x="2075338" y="3734821"/>
              <a:ext cx="1447643" cy="667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defTabSz="891954"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pt-BR" sz="70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Indicadores do Processo seletivo</a:t>
              </a:r>
            </a:p>
            <a:p>
              <a:pPr marL="171450" indent="-171450" defTabSz="891954"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pt-BR" sz="70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Parecer de Justificativa da seleção</a:t>
              </a:r>
            </a:p>
            <a:p>
              <a:pPr marL="171450" indent="-171450" defTabSz="891954"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pt-BR" sz="70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Currículo do selecionado</a:t>
              </a:r>
            </a:p>
            <a:p>
              <a:pPr marL="171450" indent="-171450" defTabSz="891954"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endParaRPr lang="pt-BR" sz="700" kern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CaixaDeTexto 111"/>
            <p:cNvSpPr txBox="1"/>
            <p:nvPr/>
          </p:nvSpPr>
          <p:spPr>
            <a:xfrm>
              <a:off x="551796" y="3734821"/>
              <a:ext cx="1447643" cy="667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defTabSz="891954"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pt-BR" sz="70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Indicadores do Processo seletivo</a:t>
              </a:r>
            </a:p>
            <a:p>
              <a:pPr marL="171450" indent="-171450" defTabSz="891954"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pt-BR" sz="70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Parecer de Justificativa da seleção</a:t>
              </a:r>
            </a:p>
            <a:p>
              <a:pPr marL="171450" indent="-171450" defTabSz="891954"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pt-BR" sz="70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Currículo do selecionado</a:t>
              </a:r>
            </a:p>
            <a:p>
              <a:pPr marL="171450" indent="-171450" defTabSz="891954"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endParaRPr lang="pt-BR" sz="700" kern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Conector Reto 7"/>
            <p:cNvCxnSpPr/>
            <p:nvPr/>
          </p:nvCxnSpPr>
          <p:spPr>
            <a:xfrm>
              <a:off x="590583" y="1681259"/>
              <a:ext cx="0" cy="212758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to 82"/>
            <p:cNvCxnSpPr/>
            <p:nvPr/>
          </p:nvCxnSpPr>
          <p:spPr>
            <a:xfrm>
              <a:off x="1080312" y="2379334"/>
              <a:ext cx="0" cy="88556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CaixaDeTexto 91"/>
            <p:cNvSpPr txBox="1"/>
            <p:nvPr/>
          </p:nvSpPr>
          <p:spPr>
            <a:xfrm>
              <a:off x="1269423" y="577148"/>
              <a:ext cx="913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91954"/>
              <a:r>
                <a:rPr lang="pt-BR" sz="800" b="1" kern="0" dirty="0">
                  <a:solidFill>
                    <a:srgbClr val="52505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Caracterização da Vaga</a:t>
              </a:r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0" y="4433352"/>
              <a:ext cx="9155675" cy="7413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91954"/>
              <a:endParaRPr lang="pt-BR" sz="1600" kern="0" dirty="0">
                <a:solidFill>
                  <a:prstClr val="white"/>
                </a:solidFill>
              </a:endParaRPr>
            </a:p>
          </p:txBody>
        </p:sp>
        <p:cxnSp>
          <p:nvCxnSpPr>
            <p:cNvPr id="99" name="Conector Reto 98"/>
            <p:cNvCxnSpPr/>
            <p:nvPr/>
          </p:nvCxnSpPr>
          <p:spPr>
            <a:xfrm>
              <a:off x="3132138" y="4509185"/>
              <a:ext cx="0" cy="56026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ector Reto 101"/>
            <p:cNvCxnSpPr/>
            <p:nvPr/>
          </p:nvCxnSpPr>
          <p:spPr>
            <a:xfrm>
              <a:off x="5911029" y="4509185"/>
              <a:ext cx="0" cy="56026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20"/>
            <p:cNvSpPr txBox="1"/>
            <p:nvPr/>
          </p:nvSpPr>
          <p:spPr>
            <a:xfrm>
              <a:off x="6284241" y="4675815"/>
              <a:ext cx="128427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defTabSz="891954">
                <a:defRPr sz="700" b="0" kern="0">
                  <a:solidFill>
                    <a:srgbClr val="52505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171450" indent="-171450">
                <a:buFont typeface="Arial" charset="0"/>
                <a:buChar char="•"/>
              </a:pPr>
              <a:r>
                <a:rPr lang="pt-BR" dirty="0"/>
                <a:t>Caracterização da vaga</a:t>
              </a:r>
            </a:p>
            <a:p>
              <a:pPr marL="171450" indent="-171450">
                <a:buFont typeface="Arial" charset="0"/>
                <a:buChar char="•"/>
              </a:pPr>
              <a:r>
                <a:rPr lang="pt-BR" dirty="0"/>
                <a:t>Currículo selecionado</a:t>
              </a:r>
            </a:p>
            <a:p>
              <a:pPr marL="171450" indent="-171450">
                <a:buFont typeface="Arial" charset="0"/>
                <a:buChar char="•"/>
              </a:pPr>
              <a:endParaRPr lang="pt-BR" dirty="0"/>
            </a:p>
            <a:p>
              <a:pPr marL="171450" indent="-171450">
                <a:buFont typeface="Arial" charset="0"/>
                <a:buChar char="•"/>
              </a:pPr>
              <a:endParaRPr lang="pt-BR" dirty="0"/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0" y="4433352"/>
              <a:ext cx="31321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defTabSz="891954">
                <a:defRPr sz="800" b="1" kern="0">
                  <a:solidFill>
                    <a:srgbClr val="52505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pt-BR" sz="700" dirty="0"/>
                <a:t>PLATAFORMA DE RECRUTAMENTO E SELEÇÃO</a:t>
              </a:r>
            </a:p>
          </p:txBody>
        </p:sp>
        <p:sp>
          <p:nvSpPr>
            <p:cNvPr id="107" name="CaixaDeTexto 106"/>
            <p:cNvSpPr txBox="1"/>
            <p:nvPr/>
          </p:nvSpPr>
          <p:spPr>
            <a:xfrm>
              <a:off x="3179539" y="4433352"/>
              <a:ext cx="31321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defTabSz="891954">
                <a:defRPr sz="700" b="1" kern="0">
                  <a:solidFill>
                    <a:srgbClr val="52505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pt-BR" dirty="0"/>
                <a:t>CONSELHO</a:t>
              </a:r>
            </a:p>
          </p:txBody>
        </p:sp>
        <p:sp>
          <p:nvSpPr>
            <p:cNvPr id="108" name="CaixaDeTexto 107"/>
            <p:cNvSpPr txBox="1"/>
            <p:nvPr/>
          </p:nvSpPr>
          <p:spPr>
            <a:xfrm>
              <a:off x="5945981" y="4433352"/>
              <a:ext cx="31321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defTabSz="891954">
                <a:defRPr sz="700" b="1" kern="0">
                  <a:solidFill>
                    <a:srgbClr val="52505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pt-BR" dirty="0"/>
                <a:t>AGENDA DE TRANSPARÊNCIA</a:t>
              </a:r>
            </a:p>
          </p:txBody>
        </p:sp>
        <p:pic>
          <p:nvPicPr>
            <p:cNvPr id="75" name="Imagem 74"/>
            <p:cNvPicPr>
              <a:picLocks noChangeAspect="1"/>
            </p:cNvPicPr>
            <p:nvPr/>
          </p:nvPicPr>
          <p:blipFill>
            <a:blip r:embed="rId3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9860" y="4741765"/>
              <a:ext cx="312029" cy="312029"/>
            </a:xfrm>
            <a:prstGeom prst="rect">
              <a:avLst/>
            </a:prstGeom>
          </p:spPr>
        </p:pic>
        <p:pic>
          <p:nvPicPr>
            <p:cNvPr id="76" name="Imagem 75"/>
            <p:cNvPicPr>
              <a:picLocks noChangeAspect="1"/>
            </p:cNvPicPr>
            <p:nvPr/>
          </p:nvPicPr>
          <p:blipFill>
            <a:blip r:embed="rId5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3564" y="4715447"/>
              <a:ext cx="343232" cy="343232"/>
            </a:xfrm>
            <a:prstGeom prst="rect">
              <a:avLst/>
            </a:prstGeom>
          </p:spPr>
        </p:pic>
        <p:sp>
          <p:nvSpPr>
            <p:cNvPr id="77" name="Retângulo 76"/>
            <p:cNvSpPr/>
            <p:nvPr/>
          </p:nvSpPr>
          <p:spPr>
            <a:xfrm>
              <a:off x="7507041" y="4675638"/>
              <a:ext cx="16369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defTabSz="891954">
                <a:buFont typeface="Arial" charset="0"/>
                <a:buChar char="•"/>
              </a:pPr>
              <a:r>
                <a:rPr lang="pt-BR" sz="700" kern="0" dirty="0">
                  <a:solidFill>
                    <a:srgbClr val="52505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Indicadores do processo seletivo</a:t>
              </a:r>
            </a:p>
            <a:p>
              <a:pPr marL="171450" indent="-171450" defTabSz="891954">
                <a:buFont typeface="Arial" charset="0"/>
                <a:buChar char="•"/>
              </a:pPr>
              <a:r>
                <a:rPr lang="pt-BR" sz="700" kern="0" dirty="0">
                  <a:solidFill>
                    <a:srgbClr val="52505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Parecer de justificativa de seleção</a:t>
              </a:r>
            </a:p>
          </p:txBody>
        </p:sp>
        <p:pic>
          <p:nvPicPr>
            <p:cNvPr id="79" name="Imagem 78"/>
            <p:cNvPicPr>
              <a:picLocks noChangeAspect="1"/>
            </p:cNvPicPr>
            <p:nvPr/>
          </p:nvPicPr>
          <p:blipFill>
            <a:blip r:embed="rId7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368" y="4698559"/>
              <a:ext cx="377555" cy="377555"/>
            </a:xfrm>
            <a:prstGeom prst="rect">
              <a:avLst/>
            </a:prstGeom>
          </p:spPr>
        </p:pic>
        <p:sp>
          <p:nvSpPr>
            <p:cNvPr id="113" name="CaixaDeTexto 112"/>
            <p:cNvSpPr txBox="1"/>
            <p:nvPr/>
          </p:nvSpPr>
          <p:spPr>
            <a:xfrm>
              <a:off x="482734" y="4679314"/>
              <a:ext cx="269416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defTabSz="891954">
                <a:defRPr sz="700" b="1" kern="0">
                  <a:solidFill>
                    <a:srgbClr val="52505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pt-BR" b="0" dirty="0"/>
                <a:t>Plataforma digital que terá dois objetivos: apoiar todo o fluxo do processo seletivo e transparecer aos cidadãos as principais informações relacionadas a condução da seleção</a:t>
              </a:r>
            </a:p>
          </p:txBody>
        </p:sp>
        <p:sp>
          <p:nvSpPr>
            <p:cNvPr id="114" name="CaixaDeTexto 113"/>
            <p:cNvSpPr txBox="1"/>
            <p:nvPr/>
          </p:nvSpPr>
          <p:spPr>
            <a:xfrm>
              <a:off x="3493878" y="4603298"/>
              <a:ext cx="2498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defTabSz="891954">
                <a:defRPr sz="700" b="0" kern="0">
                  <a:solidFill>
                    <a:srgbClr val="52505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pt-BR" dirty="0"/>
                <a:t>O Conselho responsável pela realização das entrevistas será composto por 5 membros</a:t>
              </a:r>
            </a:p>
            <a:p>
              <a:endParaRPr lang="pt-BR" dirty="0"/>
            </a:p>
            <a:p>
              <a:r>
                <a:rPr lang="pt-BR" dirty="0"/>
                <a:t> </a:t>
              </a:r>
            </a:p>
          </p:txBody>
        </p:sp>
        <p:sp>
          <p:nvSpPr>
            <p:cNvPr id="115" name="CaixaDeTexto 114"/>
            <p:cNvSpPr txBox="1"/>
            <p:nvPr/>
          </p:nvSpPr>
          <p:spPr>
            <a:xfrm>
              <a:off x="3465105" y="4838967"/>
              <a:ext cx="6829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defTabSz="891954">
                <a:defRPr sz="700" b="0" kern="0">
                  <a:solidFill>
                    <a:srgbClr val="52505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pt-BR" sz="600" b="1" dirty="0"/>
                <a:t>1</a:t>
              </a:r>
            </a:p>
            <a:p>
              <a:pPr algn="ctr"/>
              <a:r>
                <a:rPr lang="pt-BR" sz="600" b="1" dirty="0"/>
                <a:t>Presidente</a:t>
              </a:r>
            </a:p>
          </p:txBody>
        </p:sp>
        <p:sp>
          <p:nvSpPr>
            <p:cNvPr id="116" name="CaixaDeTexto 115"/>
            <p:cNvSpPr txBox="1"/>
            <p:nvPr/>
          </p:nvSpPr>
          <p:spPr>
            <a:xfrm>
              <a:off x="3977385" y="4838967"/>
              <a:ext cx="6829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defTabSz="891954">
                <a:defRPr sz="700" b="0" kern="0">
                  <a:solidFill>
                    <a:srgbClr val="52505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pt-BR" sz="600" b="1" dirty="0"/>
                <a:t>2 Conselheiros</a:t>
              </a:r>
            </a:p>
          </p:txBody>
        </p:sp>
        <p:sp>
          <p:nvSpPr>
            <p:cNvPr id="117" name="CaixaDeTexto 116"/>
            <p:cNvSpPr txBox="1"/>
            <p:nvPr/>
          </p:nvSpPr>
          <p:spPr>
            <a:xfrm>
              <a:off x="4548459" y="4838967"/>
              <a:ext cx="7505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defTabSz="891954">
                <a:defRPr sz="700" b="0" kern="0">
                  <a:solidFill>
                    <a:srgbClr val="52505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pt-BR" sz="600" b="1" dirty="0"/>
                <a:t>1 </a:t>
              </a:r>
            </a:p>
            <a:p>
              <a:pPr algn="ctr"/>
              <a:r>
                <a:rPr lang="pt-BR" sz="600" b="1" dirty="0"/>
                <a:t>Sociedade Civil</a:t>
              </a:r>
            </a:p>
          </p:txBody>
        </p:sp>
        <p:sp>
          <p:nvSpPr>
            <p:cNvPr id="118" name="CaixaDeTexto 117"/>
            <p:cNvSpPr txBox="1"/>
            <p:nvPr/>
          </p:nvSpPr>
          <p:spPr>
            <a:xfrm>
              <a:off x="5176995" y="4838967"/>
              <a:ext cx="7505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891954">
                <a:defRPr sz="600" b="1" kern="0">
                  <a:solidFill>
                    <a:srgbClr val="52505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pt-BR" dirty="0"/>
                <a:t>1 </a:t>
              </a:r>
            </a:p>
            <a:p>
              <a:r>
                <a:rPr lang="pt-BR" dirty="0"/>
                <a:t>Especialista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71810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-38856"/>
            <a:ext cx="9144000" cy="756000"/>
          </a:xfrm>
          <a:prstGeom prst="rect">
            <a:avLst/>
          </a:prstGeom>
          <a:solidFill>
            <a:srgbClr val="325E59"/>
          </a:solidFill>
          <a:ln w="12700">
            <a:miter lim="400000"/>
          </a:ln>
        </p:spPr>
        <p:txBody>
          <a:bodyPr lIns="17145" rIns="17145" anchor="ctr"/>
          <a:lstStyle/>
          <a:p>
            <a:pPr algn="ctr" defTabSz="342900"/>
            <a:r>
              <a:rPr lang="pt-BR" sz="2000" b="1" kern="0" dirty="0">
                <a:solidFill>
                  <a:schemeClr val="bg1"/>
                </a:solidFill>
                <a:latin typeface="Arial"/>
                <a:ea typeface="Arial"/>
                <a:cs typeface="Arial"/>
                <a:sym typeface="Helvetica Light"/>
              </a:rPr>
              <a:t>DESTAQUES TÉCNICOS</a:t>
            </a:r>
          </a:p>
        </p:txBody>
      </p:sp>
      <p:sp>
        <p:nvSpPr>
          <p:cNvPr id="2" name="Oval 1"/>
          <p:cNvSpPr/>
          <p:nvPr/>
        </p:nvSpPr>
        <p:spPr>
          <a:xfrm>
            <a:off x="609600" y="1236691"/>
            <a:ext cx="360000" cy="36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1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1208691" y="1258137"/>
            <a:ext cx="6632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PÚBLICO-ALVO DOS WORKSHOPS</a:t>
            </a:r>
            <a:endParaRPr lang="pt-BR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609600" y="3295060"/>
            <a:ext cx="360000" cy="36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2</a:t>
            </a:r>
            <a:endParaRPr lang="pt-BR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1255986" y="3316506"/>
            <a:ext cx="6632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BENCHMARKINGS NACIONAIS E INTERNACIONAIS</a:t>
            </a:r>
            <a:endParaRPr lang="pt-BR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09600" y="1872209"/>
            <a:ext cx="85449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pt-BR" sz="1400" dirty="0" smtClean="0">
                <a:latin typeface="Calibri" charset="0"/>
                <a:ea typeface="Calibri" charset="0"/>
                <a:cs typeface="Calibri" charset="0"/>
              </a:rPr>
              <a:t>Workshop com a ABF, Vetor Brasil, Representantes da Sociedade Civil e outros atores envolvidos</a:t>
            </a:r>
          </a:p>
          <a:p>
            <a:pPr marL="285750" indent="-285750">
              <a:buFont typeface="Arial" charset="0"/>
              <a:buChar char="•"/>
            </a:pPr>
            <a:r>
              <a:rPr lang="pt-BR" sz="1400" dirty="0" smtClean="0">
                <a:latin typeface="Calibri" charset="0"/>
                <a:ea typeface="Calibri" charset="0"/>
                <a:cs typeface="Calibri" charset="0"/>
              </a:rPr>
              <a:t>Workshop com Gestores Públicos ocupantes de cargos comissionados do Governo Federal e do Governo de Rondônia</a:t>
            </a:r>
            <a:endParaRPr lang="pt-BR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609600" y="3850421"/>
            <a:ext cx="8544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pt-BR" sz="1400" dirty="0" smtClean="0">
                <a:latin typeface="Calibri" charset="0"/>
                <a:ea typeface="Calibri" charset="0"/>
                <a:cs typeface="Calibri" charset="0"/>
              </a:rPr>
              <a:t>Entendimento de cases internacionais como Bélgica, Peru, Austrália, Chile, </a:t>
            </a:r>
            <a:r>
              <a:rPr lang="pt-BR" sz="1400" dirty="0" err="1" smtClean="0">
                <a:latin typeface="Calibri" charset="0"/>
                <a:ea typeface="Calibri" charset="0"/>
                <a:cs typeface="Calibri" charset="0"/>
              </a:rPr>
              <a:t>etc</a:t>
            </a:r>
            <a:endParaRPr lang="pt-BR" sz="1400" dirty="0" smtClean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pt-BR" sz="1400" dirty="0" smtClean="0">
                <a:latin typeface="Calibri" charset="0"/>
                <a:ea typeface="Calibri" charset="0"/>
                <a:cs typeface="Calibri" charset="0"/>
              </a:rPr>
              <a:t>Estudo de cases nacionais como FAPERO, Líderes Cariocas, Empreendedores Públicos de Minas, </a:t>
            </a:r>
            <a:r>
              <a:rPr lang="pt-BR" sz="1400" dirty="0" err="1" smtClean="0">
                <a:latin typeface="Calibri" charset="0"/>
                <a:ea typeface="Calibri" charset="0"/>
                <a:cs typeface="Calibri" charset="0"/>
              </a:rPr>
              <a:t>etc</a:t>
            </a:r>
            <a:endParaRPr lang="pt-BR" sz="1400" dirty="0" smtClean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7" name="Conector Reto 6"/>
          <p:cNvCxnSpPr/>
          <p:nvPr/>
        </p:nvCxnSpPr>
        <p:spPr>
          <a:xfrm>
            <a:off x="462581" y="2947595"/>
            <a:ext cx="8057478" cy="0"/>
          </a:xfrm>
          <a:prstGeom prst="line">
            <a:avLst/>
          </a:prstGeom>
          <a:noFill/>
          <a:ln w="127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6931780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-38856"/>
            <a:ext cx="9144000" cy="756000"/>
          </a:xfrm>
          <a:prstGeom prst="rect">
            <a:avLst/>
          </a:prstGeom>
          <a:solidFill>
            <a:srgbClr val="325E59"/>
          </a:solidFill>
          <a:ln w="12700">
            <a:miter lim="400000"/>
          </a:ln>
        </p:spPr>
        <p:txBody>
          <a:bodyPr lIns="17145" rIns="17145" anchor="ctr"/>
          <a:lstStyle/>
          <a:p>
            <a:pPr algn="ctr" defTabSz="342900"/>
            <a:r>
              <a:rPr lang="pt-BR" sz="2000" b="1" kern="0" dirty="0">
                <a:solidFill>
                  <a:schemeClr val="bg1"/>
                </a:solidFill>
                <a:latin typeface="Arial"/>
                <a:ea typeface="Arial"/>
                <a:cs typeface="Arial"/>
                <a:sym typeface="Helvetica Light"/>
              </a:rPr>
              <a:t>PRINCIPAIS RESULTADOS OBTIDOS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14" y="1651962"/>
            <a:ext cx="8312728" cy="261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068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-38856"/>
            <a:ext cx="9144000" cy="756000"/>
          </a:xfrm>
          <a:prstGeom prst="rect">
            <a:avLst/>
          </a:prstGeom>
          <a:solidFill>
            <a:srgbClr val="325E59"/>
          </a:solidFill>
          <a:ln w="12700">
            <a:miter lim="400000"/>
          </a:ln>
        </p:spPr>
        <p:txBody>
          <a:bodyPr lIns="17145" rIns="17145" anchor="ctr"/>
          <a:lstStyle/>
          <a:p>
            <a:pPr algn="ctr" defTabSz="342900"/>
            <a:r>
              <a:rPr lang="pt-BR" sz="2000" b="1" kern="0" dirty="0">
                <a:solidFill>
                  <a:schemeClr val="bg1"/>
                </a:solidFill>
                <a:latin typeface="Arial"/>
                <a:ea typeface="Arial"/>
                <a:cs typeface="Arial"/>
                <a:sym typeface="Helvetica Light"/>
              </a:rPr>
              <a:t>PRINCIPAIS RESULTADOS OBTIDOS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31" y="1140335"/>
            <a:ext cx="2958811" cy="26394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995" y="1880548"/>
            <a:ext cx="2909001" cy="23520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347" y="1140335"/>
            <a:ext cx="2686006" cy="29033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9347" y="2506909"/>
            <a:ext cx="3204916" cy="17257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tângulo 3"/>
          <p:cNvSpPr/>
          <p:nvPr/>
        </p:nvSpPr>
        <p:spPr>
          <a:xfrm>
            <a:off x="204395" y="935916"/>
            <a:ext cx="4120180" cy="3474720"/>
          </a:xfrm>
          <a:prstGeom prst="rect">
            <a:avLst/>
          </a:prstGeom>
          <a:noFill/>
          <a:ln w="12700" cap="flat">
            <a:solidFill>
              <a:schemeClr val="tx2">
                <a:lumMod val="40000"/>
                <a:lumOff val="60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044959" y="935916"/>
            <a:ext cx="3604189" cy="3474720"/>
          </a:xfrm>
          <a:prstGeom prst="rect">
            <a:avLst/>
          </a:prstGeom>
          <a:noFill/>
          <a:ln w="12700" cap="flat">
            <a:solidFill>
              <a:schemeClr val="tx2">
                <a:lumMod val="40000"/>
                <a:lumOff val="60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3" name="Conector Reto 12"/>
          <p:cNvCxnSpPr/>
          <p:nvPr/>
        </p:nvCxnSpPr>
        <p:spPr>
          <a:xfrm>
            <a:off x="2070848" y="4410636"/>
            <a:ext cx="0" cy="119493"/>
          </a:xfrm>
          <a:prstGeom prst="line">
            <a:avLst/>
          </a:prstGeom>
          <a:noFill/>
          <a:ln w="12700" cap="flat">
            <a:solidFill>
              <a:srgbClr val="015951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Conector Reto 13"/>
          <p:cNvCxnSpPr/>
          <p:nvPr/>
        </p:nvCxnSpPr>
        <p:spPr>
          <a:xfrm>
            <a:off x="6871805" y="4414024"/>
            <a:ext cx="0" cy="176099"/>
          </a:xfrm>
          <a:prstGeom prst="line">
            <a:avLst/>
          </a:prstGeom>
          <a:noFill/>
          <a:ln w="12700" cap="flat">
            <a:solidFill>
              <a:srgbClr val="015951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Oval 14"/>
          <p:cNvSpPr/>
          <p:nvPr/>
        </p:nvSpPr>
        <p:spPr>
          <a:xfrm>
            <a:off x="2016848" y="4521718"/>
            <a:ext cx="108000" cy="108000"/>
          </a:xfrm>
          <a:prstGeom prst="ellipse">
            <a:avLst/>
          </a:prstGeom>
          <a:solidFill>
            <a:srgbClr val="01595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817805" y="4521718"/>
            <a:ext cx="108000" cy="108000"/>
          </a:xfrm>
          <a:prstGeom prst="ellipse">
            <a:avLst/>
          </a:prstGeom>
          <a:solidFill>
            <a:srgbClr val="01595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64758" y="4740800"/>
            <a:ext cx="4120180" cy="3056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spc="0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Helvetica Light"/>
              </a:rPr>
              <a:t>A população demonstrou forte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spc="0" normalizeH="0" baseline="0" dirty="0" smtClean="0">
                <a:ln>
                  <a:noFill/>
                </a:ln>
                <a:solidFill>
                  <a:srgbClr val="015951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Helvetica Light"/>
              </a:rPr>
              <a:t>apoio</a:t>
            </a:r>
            <a:r>
              <a:rPr kumimoji="0" lang="pt-BR" sz="1200" b="1" i="0" u="none" strike="noStrike" cap="none" spc="0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Helvetica Light"/>
              </a:rPr>
              <a:t> a iniciativa</a:t>
            </a:r>
            <a:endParaRPr kumimoji="0" lang="pt-BR" sz="1200" b="1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Helvetica Light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4982419" y="4707725"/>
            <a:ext cx="3886771" cy="2778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Helvetica Light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4811715" y="4661739"/>
            <a:ext cx="4120180" cy="369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2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sym typeface="Helvetica Light"/>
              </a:rPr>
              <a:t>A iniciativa </a:t>
            </a:r>
            <a:r>
              <a:rPr lang="pt-BR" sz="1600" b="1" dirty="0" smtClean="0">
                <a:solidFill>
                  <a:srgbClr val="015951"/>
                </a:solidFill>
                <a:latin typeface="Calibri" charset="0"/>
                <a:ea typeface="Calibri" charset="0"/>
                <a:cs typeface="Calibri" charset="0"/>
                <a:sym typeface="Helvetica Light"/>
              </a:rPr>
              <a:t>repercutiu</a:t>
            </a:r>
            <a:r>
              <a:rPr lang="pt-BR" sz="12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sym typeface="Helvetica Light"/>
              </a:rPr>
              <a:t> positivamente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2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sym typeface="Helvetica Light"/>
              </a:rPr>
              <a:t>através de diferentes fontes</a:t>
            </a:r>
            <a:endParaRPr kumimoji="0" lang="pt-BR" sz="1200" b="1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637885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Cores Elogroup">
      <a:dk1>
        <a:srgbClr val="525052"/>
      </a:dk1>
      <a:lt1>
        <a:srgbClr val="FFFFFF"/>
      </a:lt1>
      <a:dk2>
        <a:srgbClr val="FFB517"/>
      </a:dk2>
      <a:lt2>
        <a:srgbClr val="EEECE1"/>
      </a:lt2>
      <a:accent1>
        <a:srgbClr val="006863"/>
      </a:accent1>
      <a:accent2>
        <a:srgbClr val="1F998D"/>
      </a:accent2>
      <a:accent3>
        <a:srgbClr val="3FC9BF"/>
      </a:accent3>
      <a:accent4>
        <a:srgbClr val="D85700"/>
      </a:accent4>
      <a:accent5>
        <a:srgbClr val="E57739"/>
      </a:accent5>
      <a:accent6>
        <a:srgbClr val="C6BA93"/>
      </a:accent6>
      <a:hlink>
        <a:srgbClr val="EAE0B7"/>
      </a:hlink>
      <a:folHlink>
        <a:srgbClr val="F7EFE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Bebas Kai"/>
        <a:ea typeface="Bebas Kai"/>
        <a:cs typeface="Bebas Kai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3585F"/>
    </a:dk2>
    <a:lt2>
      <a:srgbClr val="DCDEE0"/>
    </a:lt2>
    <a:accent1>
      <a:srgbClr val="0365C0"/>
    </a:accent1>
    <a:accent2>
      <a:srgbClr val="00882B"/>
    </a:accent2>
    <a:accent3>
      <a:srgbClr val="DCBD23"/>
    </a:accent3>
    <a:accent4>
      <a:srgbClr val="DE6A10"/>
    </a:accent4>
    <a:accent5>
      <a:srgbClr val="C82506"/>
    </a:accent5>
    <a:accent6>
      <a:srgbClr val="773F9B"/>
    </a:accent6>
    <a:hlink>
      <a:srgbClr val="0000FF"/>
    </a:hlink>
    <a:folHlink>
      <a:srgbClr val="FF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7034</TotalTime>
  <Words>674</Words>
  <Application>Microsoft Office PowerPoint</Application>
  <PresentationFormat>Apresentação na tela (16:9)</PresentationFormat>
  <Paragraphs>132</Paragraphs>
  <Slides>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7</vt:i4>
      </vt:variant>
      <vt:variant>
        <vt:lpstr>Títulos de slides</vt:lpstr>
      </vt:variant>
      <vt:variant>
        <vt:i4>7</vt:i4>
      </vt:variant>
    </vt:vector>
  </HeadingPairs>
  <TitlesOfParts>
    <vt:vector size="25" baseType="lpstr">
      <vt:lpstr>Abadi MT Condensed Light</vt:lpstr>
      <vt:lpstr>Arial</vt:lpstr>
      <vt:lpstr>Arial Black</vt:lpstr>
      <vt:lpstr>Arial Narrow</vt:lpstr>
      <vt:lpstr>Bebas Kai</vt:lpstr>
      <vt:lpstr>Bebas Neue</vt:lpstr>
      <vt:lpstr>Calibri</vt:lpstr>
      <vt:lpstr>Helvetica Light</vt:lpstr>
      <vt:lpstr>Roboto Regular</vt:lpstr>
      <vt:lpstr>TitilliumText25L 600 wt</vt:lpstr>
      <vt:lpstr>Wingdings</vt:lpstr>
      <vt:lpstr>1_Custom Design</vt:lpstr>
      <vt:lpstr>Custom Design</vt:lpstr>
      <vt:lpstr>2_Custom Design</vt:lpstr>
      <vt:lpstr>White</vt:lpstr>
      <vt:lpstr>3_Custom Design</vt:lpstr>
      <vt:lpstr>4_Custom Design</vt:lpstr>
      <vt:lpstr>5_Custom Design</vt:lpstr>
      <vt:lpstr>Apresentação do PowerPoint</vt:lpstr>
      <vt:lpstr>Apresentação do PowerPoint</vt:lpstr>
      <vt:lpstr>Apresentação do PowerPoint</vt:lpstr>
      <vt:lpstr>MODELO DO GOVERNO DE RONDÔNIA – Visão Executiva</vt:lpstr>
      <vt:lpstr>Apresentação do PowerPoint</vt:lpstr>
      <vt:lpstr>Apresentação do PowerPoint</vt:lpstr>
      <vt:lpstr>Apresentação do PowerPoint</vt:lpstr>
    </vt:vector>
  </TitlesOfParts>
  <Company>Rogatis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Daniela de Rogatis</dc:creator>
  <cp:lastModifiedBy>Ancelmo Luiz Evangelista dos Santos</cp:lastModifiedBy>
  <cp:revision>481</cp:revision>
  <cp:lastPrinted>2016-03-31T20:45:45Z</cp:lastPrinted>
  <dcterms:created xsi:type="dcterms:W3CDTF">2016-03-30T19:45:51Z</dcterms:created>
  <dcterms:modified xsi:type="dcterms:W3CDTF">2017-04-06T13:06:17Z</dcterms:modified>
</cp:coreProperties>
</file>