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1337588" cy="13320713"/>
  <p:notesSz cx="6858000" cy="9144000"/>
  <p:defaultTextStyle>
    <a:defPPr>
      <a:defRPr lang="pt-BR"/>
    </a:defPPr>
    <a:lvl1pPr marL="0" algn="l" defTabSz="1663415" rtl="0" eaLnBrk="1" latinLnBrk="0" hangingPunct="1">
      <a:defRPr sz="3275" kern="1200">
        <a:solidFill>
          <a:schemeClr val="tx1"/>
        </a:solidFill>
        <a:latin typeface="+mn-lt"/>
        <a:ea typeface="+mn-ea"/>
        <a:cs typeface="+mn-cs"/>
      </a:defRPr>
    </a:lvl1pPr>
    <a:lvl2pPr marL="831708" algn="l" defTabSz="1663415" rtl="0" eaLnBrk="1" latinLnBrk="0" hangingPunct="1">
      <a:defRPr sz="3275" kern="1200">
        <a:solidFill>
          <a:schemeClr val="tx1"/>
        </a:solidFill>
        <a:latin typeface="+mn-lt"/>
        <a:ea typeface="+mn-ea"/>
        <a:cs typeface="+mn-cs"/>
      </a:defRPr>
    </a:lvl2pPr>
    <a:lvl3pPr marL="1663415" algn="l" defTabSz="1663415" rtl="0" eaLnBrk="1" latinLnBrk="0" hangingPunct="1">
      <a:defRPr sz="3275" kern="1200">
        <a:solidFill>
          <a:schemeClr val="tx1"/>
        </a:solidFill>
        <a:latin typeface="+mn-lt"/>
        <a:ea typeface="+mn-ea"/>
        <a:cs typeface="+mn-cs"/>
      </a:defRPr>
    </a:lvl3pPr>
    <a:lvl4pPr marL="2495123" algn="l" defTabSz="1663415" rtl="0" eaLnBrk="1" latinLnBrk="0" hangingPunct="1">
      <a:defRPr sz="3275" kern="1200">
        <a:solidFill>
          <a:schemeClr val="tx1"/>
        </a:solidFill>
        <a:latin typeface="+mn-lt"/>
        <a:ea typeface="+mn-ea"/>
        <a:cs typeface="+mn-cs"/>
      </a:defRPr>
    </a:lvl4pPr>
    <a:lvl5pPr marL="3326830" algn="l" defTabSz="1663415" rtl="0" eaLnBrk="1" latinLnBrk="0" hangingPunct="1">
      <a:defRPr sz="3275" kern="1200">
        <a:solidFill>
          <a:schemeClr val="tx1"/>
        </a:solidFill>
        <a:latin typeface="+mn-lt"/>
        <a:ea typeface="+mn-ea"/>
        <a:cs typeface="+mn-cs"/>
      </a:defRPr>
    </a:lvl5pPr>
    <a:lvl6pPr marL="4158538" algn="l" defTabSz="1663415" rtl="0" eaLnBrk="1" latinLnBrk="0" hangingPunct="1">
      <a:defRPr sz="3275" kern="1200">
        <a:solidFill>
          <a:schemeClr val="tx1"/>
        </a:solidFill>
        <a:latin typeface="+mn-lt"/>
        <a:ea typeface="+mn-ea"/>
        <a:cs typeface="+mn-cs"/>
      </a:defRPr>
    </a:lvl6pPr>
    <a:lvl7pPr marL="4990245" algn="l" defTabSz="1663415" rtl="0" eaLnBrk="1" latinLnBrk="0" hangingPunct="1">
      <a:defRPr sz="3275" kern="1200">
        <a:solidFill>
          <a:schemeClr val="tx1"/>
        </a:solidFill>
        <a:latin typeface="+mn-lt"/>
        <a:ea typeface="+mn-ea"/>
        <a:cs typeface="+mn-cs"/>
      </a:defRPr>
    </a:lvl7pPr>
    <a:lvl8pPr marL="5821953" algn="l" defTabSz="1663415" rtl="0" eaLnBrk="1" latinLnBrk="0" hangingPunct="1">
      <a:defRPr sz="3275" kern="1200">
        <a:solidFill>
          <a:schemeClr val="tx1"/>
        </a:solidFill>
        <a:latin typeface="+mn-lt"/>
        <a:ea typeface="+mn-ea"/>
        <a:cs typeface="+mn-cs"/>
      </a:defRPr>
    </a:lvl8pPr>
    <a:lvl9pPr marL="6653660" algn="l" defTabSz="1663415" rtl="0" eaLnBrk="1" latinLnBrk="0" hangingPunct="1">
      <a:defRPr sz="327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38" d="100"/>
          <a:sy n="38" d="100"/>
        </p:scale>
        <p:origin x="8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199" y="2180034"/>
            <a:ext cx="16003191" cy="4637582"/>
          </a:xfrm>
        </p:spPr>
        <p:txBody>
          <a:bodyPr anchor="b"/>
          <a:lstStyle>
            <a:lvl1pPr algn="ctr">
              <a:defRPr sz="1050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199" y="6996459"/>
            <a:ext cx="16003191" cy="3216088"/>
          </a:xfrm>
        </p:spPr>
        <p:txBody>
          <a:bodyPr/>
          <a:lstStyle>
            <a:lvl1pPr marL="0" indent="0" algn="ctr">
              <a:buNone/>
              <a:defRPr sz="4200"/>
            </a:lvl1pPr>
            <a:lvl2pPr marL="800146" indent="0" algn="ctr">
              <a:buNone/>
              <a:defRPr sz="3500"/>
            </a:lvl2pPr>
            <a:lvl3pPr marL="1600291" indent="0" algn="ctr">
              <a:buNone/>
              <a:defRPr sz="3150"/>
            </a:lvl3pPr>
            <a:lvl4pPr marL="2400437" indent="0" algn="ctr">
              <a:buNone/>
              <a:defRPr sz="2800"/>
            </a:lvl4pPr>
            <a:lvl5pPr marL="3200583" indent="0" algn="ctr">
              <a:buNone/>
              <a:defRPr sz="2800"/>
            </a:lvl5pPr>
            <a:lvl6pPr marL="4000729" indent="0" algn="ctr">
              <a:buNone/>
              <a:defRPr sz="2800"/>
            </a:lvl6pPr>
            <a:lvl7pPr marL="4800874" indent="0" algn="ctr">
              <a:buNone/>
              <a:defRPr sz="2800"/>
            </a:lvl7pPr>
            <a:lvl8pPr marL="5601020" indent="0" algn="ctr">
              <a:buNone/>
              <a:defRPr sz="2800"/>
            </a:lvl8pPr>
            <a:lvl9pPr marL="6401166" indent="0" algn="ctr">
              <a:buNone/>
              <a:defRPr sz="2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A01-3997-4300-89D8-2929BE5E155C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FA82-7B10-45CC-BA5F-298D5B01F0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95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A01-3997-4300-89D8-2929BE5E155C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FA82-7B10-45CC-BA5F-298D5B01F0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12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69712" y="709204"/>
            <a:ext cx="4600917" cy="1128868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6959" y="709204"/>
            <a:ext cx="13536032" cy="1128868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A01-3997-4300-89D8-2929BE5E155C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FA82-7B10-45CC-BA5F-298D5B01F0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62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A01-3997-4300-89D8-2929BE5E155C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FA82-7B10-45CC-BA5F-298D5B01F0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6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846" y="3320930"/>
            <a:ext cx="18403670" cy="5541046"/>
          </a:xfrm>
        </p:spPr>
        <p:txBody>
          <a:bodyPr anchor="b"/>
          <a:lstStyle>
            <a:lvl1pPr>
              <a:defRPr sz="1050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5846" y="8914396"/>
            <a:ext cx="18403670" cy="2913905"/>
          </a:xfrm>
        </p:spPr>
        <p:txBody>
          <a:bodyPr/>
          <a:lstStyle>
            <a:lvl1pPr marL="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1pPr>
            <a:lvl2pPr marL="800146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60029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3pPr>
            <a:lvl4pPr marL="240043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20058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00072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480087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560102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640116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A01-3997-4300-89D8-2929BE5E155C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FA82-7B10-45CC-BA5F-298D5B01F0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33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6959" y="3546023"/>
            <a:ext cx="9068475" cy="845187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02154" y="3546023"/>
            <a:ext cx="9068475" cy="845187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A01-3997-4300-89D8-2929BE5E155C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FA82-7B10-45CC-BA5F-298D5B01F0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90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738" y="709206"/>
            <a:ext cx="18403670" cy="25747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739" y="3265426"/>
            <a:ext cx="9026799" cy="1600335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0146" indent="0">
              <a:buNone/>
              <a:defRPr sz="3500" b="1"/>
            </a:lvl2pPr>
            <a:lvl3pPr marL="1600291" indent="0">
              <a:buNone/>
              <a:defRPr sz="3150" b="1"/>
            </a:lvl3pPr>
            <a:lvl4pPr marL="2400437" indent="0">
              <a:buNone/>
              <a:defRPr sz="2800" b="1"/>
            </a:lvl4pPr>
            <a:lvl5pPr marL="3200583" indent="0">
              <a:buNone/>
              <a:defRPr sz="2800" b="1"/>
            </a:lvl5pPr>
            <a:lvl6pPr marL="4000729" indent="0">
              <a:buNone/>
              <a:defRPr sz="2800" b="1"/>
            </a:lvl6pPr>
            <a:lvl7pPr marL="4800874" indent="0">
              <a:buNone/>
              <a:defRPr sz="2800" b="1"/>
            </a:lvl7pPr>
            <a:lvl8pPr marL="5601020" indent="0">
              <a:buNone/>
              <a:defRPr sz="2800" b="1"/>
            </a:lvl8pPr>
            <a:lvl9pPr marL="6401166" indent="0">
              <a:buNone/>
              <a:defRPr sz="28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9739" y="4865760"/>
            <a:ext cx="9026799" cy="71568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02154" y="3265426"/>
            <a:ext cx="9071254" cy="1600335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0146" indent="0">
              <a:buNone/>
              <a:defRPr sz="3500" b="1"/>
            </a:lvl2pPr>
            <a:lvl3pPr marL="1600291" indent="0">
              <a:buNone/>
              <a:defRPr sz="3150" b="1"/>
            </a:lvl3pPr>
            <a:lvl4pPr marL="2400437" indent="0">
              <a:buNone/>
              <a:defRPr sz="2800" b="1"/>
            </a:lvl4pPr>
            <a:lvl5pPr marL="3200583" indent="0">
              <a:buNone/>
              <a:defRPr sz="2800" b="1"/>
            </a:lvl5pPr>
            <a:lvl6pPr marL="4000729" indent="0">
              <a:buNone/>
              <a:defRPr sz="2800" b="1"/>
            </a:lvl6pPr>
            <a:lvl7pPr marL="4800874" indent="0">
              <a:buNone/>
              <a:defRPr sz="2800" b="1"/>
            </a:lvl7pPr>
            <a:lvl8pPr marL="5601020" indent="0">
              <a:buNone/>
              <a:defRPr sz="2800" b="1"/>
            </a:lvl8pPr>
            <a:lvl9pPr marL="6401166" indent="0">
              <a:buNone/>
              <a:defRPr sz="28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02154" y="4865760"/>
            <a:ext cx="9071254" cy="71568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A01-3997-4300-89D8-2929BE5E155C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FA82-7B10-45CC-BA5F-298D5B01F0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86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A01-3997-4300-89D8-2929BE5E155C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FA82-7B10-45CC-BA5F-298D5B01F0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98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A01-3997-4300-89D8-2929BE5E155C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FA82-7B10-45CC-BA5F-298D5B01F0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31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739" y="888048"/>
            <a:ext cx="6881927" cy="3108166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254" y="1917937"/>
            <a:ext cx="10802154" cy="9466340"/>
          </a:xfrm>
        </p:spPr>
        <p:txBody>
          <a:bodyPr/>
          <a:lstStyle>
            <a:lvl1pPr>
              <a:defRPr sz="5600"/>
            </a:lvl1pPr>
            <a:lvl2pPr>
              <a:defRPr sz="4900"/>
            </a:lvl2pPr>
            <a:lvl3pPr>
              <a:defRPr sz="42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9739" y="3996214"/>
            <a:ext cx="6881927" cy="7403481"/>
          </a:xfrm>
        </p:spPr>
        <p:txBody>
          <a:bodyPr/>
          <a:lstStyle>
            <a:lvl1pPr marL="0" indent="0">
              <a:buNone/>
              <a:defRPr sz="2800"/>
            </a:lvl1pPr>
            <a:lvl2pPr marL="800146" indent="0">
              <a:buNone/>
              <a:defRPr sz="2450"/>
            </a:lvl2pPr>
            <a:lvl3pPr marL="1600291" indent="0">
              <a:buNone/>
              <a:defRPr sz="2100"/>
            </a:lvl3pPr>
            <a:lvl4pPr marL="2400437" indent="0">
              <a:buNone/>
              <a:defRPr sz="1750"/>
            </a:lvl4pPr>
            <a:lvl5pPr marL="3200583" indent="0">
              <a:buNone/>
              <a:defRPr sz="1750"/>
            </a:lvl5pPr>
            <a:lvl6pPr marL="4000729" indent="0">
              <a:buNone/>
              <a:defRPr sz="1750"/>
            </a:lvl6pPr>
            <a:lvl7pPr marL="4800874" indent="0">
              <a:buNone/>
              <a:defRPr sz="1750"/>
            </a:lvl7pPr>
            <a:lvl8pPr marL="5601020" indent="0">
              <a:buNone/>
              <a:defRPr sz="1750"/>
            </a:lvl8pPr>
            <a:lvl9pPr marL="6401166" indent="0">
              <a:buNone/>
              <a:defRPr sz="1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A01-3997-4300-89D8-2929BE5E155C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FA82-7B10-45CC-BA5F-298D5B01F0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27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739" y="888048"/>
            <a:ext cx="6881927" cy="3108166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71254" y="1917937"/>
            <a:ext cx="10802154" cy="9466340"/>
          </a:xfrm>
        </p:spPr>
        <p:txBody>
          <a:bodyPr anchor="t"/>
          <a:lstStyle>
            <a:lvl1pPr marL="0" indent="0">
              <a:buNone/>
              <a:defRPr sz="5600"/>
            </a:lvl1pPr>
            <a:lvl2pPr marL="800146" indent="0">
              <a:buNone/>
              <a:defRPr sz="4900"/>
            </a:lvl2pPr>
            <a:lvl3pPr marL="1600291" indent="0">
              <a:buNone/>
              <a:defRPr sz="4200"/>
            </a:lvl3pPr>
            <a:lvl4pPr marL="2400437" indent="0">
              <a:buNone/>
              <a:defRPr sz="3500"/>
            </a:lvl4pPr>
            <a:lvl5pPr marL="3200583" indent="0">
              <a:buNone/>
              <a:defRPr sz="3500"/>
            </a:lvl5pPr>
            <a:lvl6pPr marL="4000729" indent="0">
              <a:buNone/>
              <a:defRPr sz="3500"/>
            </a:lvl6pPr>
            <a:lvl7pPr marL="4800874" indent="0">
              <a:buNone/>
              <a:defRPr sz="3500"/>
            </a:lvl7pPr>
            <a:lvl8pPr marL="5601020" indent="0">
              <a:buNone/>
              <a:defRPr sz="3500"/>
            </a:lvl8pPr>
            <a:lvl9pPr marL="6401166" indent="0">
              <a:buNone/>
              <a:defRPr sz="3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9739" y="3996214"/>
            <a:ext cx="6881927" cy="7403481"/>
          </a:xfrm>
        </p:spPr>
        <p:txBody>
          <a:bodyPr/>
          <a:lstStyle>
            <a:lvl1pPr marL="0" indent="0">
              <a:buNone/>
              <a:defRPr sz="2800"/>
            </a:lvl1pPr>
            <a:lvl2pPr marL="800146" indent="0">
              <a:buNone/>
              <a:defRPr sz="2450"/>
            </a:lvl2pPr>
            <a:lvl3pPr marL="1600291" indent="0">
              <a:buNone/>
              <a:defRPr sz="2100"/>
            </a:lvl3pPr>
            <a:lvl4pPr marL="2400437" indent="0">
              <a:buNone/>
              <a:defRPr sz="1750"/>
            </a:lvl4pPr>
            <a:lvl5pPr marL="3200583" indent="0">
              <a:buNone/>
              <a:defRPr sz="1750"/>
            </a:lvl5pPr>
            <a:lvl6pPr marL="4000729" indent="0">
              <a:buNone/>
              <a:defRPr sz="1750"/>
            </a:lvl6pPr>
            <a:lvl7pPr marL="4800874" indent="0">
              <a:buNone/>
              <a:defRPr sz="1750"/>
            </a:lvl7pPr>
            <a:lvl8pPr marL="5601020" indent="0">
              <a:buNone/>
              <a:defRPr sz="1750"/>
            </a:lvl8pPr>
            <a:lvl9pPr marL="6401166" indent="0">
              <a:buNone/>
              <a:defRPr sz="1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A01-3997-4300-89D8-2929BE5E155C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FA82-7B10-45CC-BA5F-298D5B01F0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4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6959" y="709206"/>
            <a:ext cx="18403670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6959" y="3546023"/>
            <a:ext cx="18403670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6959" y="12346328"/>
            <a:ext cx="4800957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B0A01-3997-4300-89D8-2929BE5E155C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8076" y="12346328"/>
            <a:ext cx="720143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69672" y="12346328"/>
            <a:ext cx="4800957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8FA82-7B10-45CC-BA5F-298D5B01F0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26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600291" rtl="0" eaLnBrk="1" latinLnBrk="0" hangingPunct="1">
        <a:lnSpc>
          <a:spcPct val="90000"/>
        </a:lnSpc>
        <a:spcBef>
          <a:spcPct val="0"/>
        </a:spcBef>
        <a:buNone/>
        <a:defRPr sz="7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073" indent="-400073" algn="l" defTabSz="1600291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00219" indent="-400073" algn="l" defTabSz="1600291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000364" indent="-400073" algn="l" defTabSz="1600291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800510" indent="-400073" algn="l" defTabSz="1600291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4pPr>
      <a:lvl5pPr marL="3600656" indent="-400073" algn="l" defTabSz="1600291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5pPr>
      <a:lvl6pPr marL="4400801" indent="-400073" algn="l" defTabSz="1600291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6pPr>
      <a:lvl7pPr marL="5200947" indent="-400073" algn="l" defTabSz="1600291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7pPr>
      <a:lvl8pPr marL="6001093" indent="-400073" algn="l" defTabSz="1600291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8pPr>
      <a:lvl9pPr marL="6801239" indent="-400073" algn="l" defTabSz="1600291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0291" rtl="0" eaLnBrk="1" latinLnBrk="0" hangingPunct="1"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800146" algn="l" defTabSz="1600291" rtl="0" eaLnBrk="1" latinLnBrk="0" hangingPunct="1"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91" algn="l" defTabSz="1600291" rtl="0" eaLnBrk="1" latinLnBrk="0" hangingPunct="1"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400437" algn="l" defTabSz="1600291" rtl="0" eaLnBrk="1" latinLnBrk="0" hangingPunct="1">
        <a:defRPr sz="3150" kern="1200">
          <a:solidFill>
            <a:schemeClr val="tx1"/>
          </a:solidFill>
          <a:latin typeface="+mn-lt"/>
          <a:ea typeface="+mn-ea"/>
          <a:cs typeface="+mn-cs"/>
        </a:defRPr>
      </a:lvl4pPr>
      <a:lvl5pPr marL="3200583" algn="l" defTabSz="1600291" rtl="0" eaLnBrk="1" latinLnBrk="0" hangingPunct="1">
        <a:defRPr sz="3150" kern="1200">
          <a:solidFill>
            <a:schemeClr val="tx1"/>
          </a:solidFill>
          <a:latin typeface="+mn-lt"/>
          <a:ea typeface="+mn-ea"/>
          <a:cs typeface="+mn-cs"/>
        </a:defRPr>
      </a:lvl5pPr>
      <a:lvl6pPr marL="4000729" algn="l" defTabSz="1600291" rtl="0" eaLnBrk="1" latinLnBrk="0" hangingPunct="1">
        <a:defRPr sz="3150" kern="1200">
          <a:solidFill>
            <a:schemeClr val="tx1"/>
          </a:solidFill>
          <a:latin typeface="+mn-lt"/>
          <a:ea typeface="+mn-ea"/>
          <a:cs typeface="+mn-cs"/>
        </a:defRPr>
      </a:lvl6pPr>
      <a:lvl7pPr marL="4800874" algn="l" defTabSz="1600291" rtl="0" eaLnBrk="1" latinLnBrk="0" hangingPunct="1">
        <a:defRPr sz="3150" kern="1200">
          <a:solidFill>
            <a:schemeClr val="tx1"/>
          </a:solidFill>
          <a:latin typeface="+mn-lt"/>
          <a:ea typeface="+mn-ea"/>
          <a:cs typeface="+mn-cs"/>
        </a:defRPr>
      </a:lvl7pPr>
      <a:lvl8pPr marL="5601020" algn="l" defTabSz="1600291" rtl="0" eaLnBrk="1" latinLnBrk="0" hangingPunct="1">
        <a:defRPr sz="3150" kern="1200">
          <a:solidFill>
            <a:schemeClr val="tx1"/>
          </a:solidFill>
          <a:latin typeface="+mn-lt"/>
          <a:ea typeface="+mn-ea"/>
          <a:cs typeface="+mn-cs"/>
        </a:defRPr>
      </a:lvl8pPr>
      <a:lvl9pPr marL="6401166" algn="l" defTabSz="1600291" rtl="0" eaLnBrk="1" latinLnBrk="0" hangingPunct="1">
        <a:defRPr sz="3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98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4751614"/>
            <a:ext cx="213375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6000" b="1" dirty="0"/>
              <a:t>Desenvolvido por:</a:t>
            </a:r>
          </a:p>
          <a:p>
            <a:pPr algn="ctr"/>
            <a:r>
              <a:rPr lang="pt-BR" sz="4500" dirty="0"/>
              <a:t>Secretaria de Estado de Controle e Transparência;</a:t>
            </a:r>
          </a:p>
          <a:p>
            <a:pPr algn="ctr"/>
            <a:r>
              <a:rPr lang="pt-BR" sz="4500" dirty="0"/>
              <a:t>Instituto de Tecnologia da Informação e</a:t>
            </a:r>
          </a:p>
          <a:p>
            <a:pPr algn="ctr"/>
            <a:r>
              <a:rPr lang="pt-BR" sz="4500" dirty="0"/>
              <a:t>Comunicação do Espírito Santo;</a:t>
            </a:r>
          </a:p>
          <a:p>
            <a:pPr algn="ctr"/>
            <a:r>
              <a:rPr lang="pt-BR" sz="4500" dirty="0"/>
              <a:t>Cidadão</a:t>
            </a:r>
          </a:p>
        </p:txBody>
      </p:sp>
    </p:spTree>
    <p:extLst>
      <p:ext uri="{BB962C8B-B14F-4D97-AF65-F5344CB8AC3E}">
        <p14:creationId xmlns:p14="http://schemas.microsoft.com/office/powerpoint/2010/main" val="93445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37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305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14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929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92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374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287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23</Words>
  <Application>Microsoft Office PowerPoint</Application>
  <PresentationFormat>Personalizar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Adriano de Miranda Guimarães</dc:creator>
  <cp:lastModifiedBy>Eugenio</cp:lastModifiedBy>
  <cp:revision>4</cp:revision>
  <dcterms:created xsi:type="dcterms:W3CDTF">2016-12-07T17:47:44Z</dcterms:created>
  <dcterms:modified xsi:type="dcterms:W3CDTF">2016-12-09T22:16:00Z</dcterms:modified>
</cp:coreProperties>
</file>