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7" r:id="rId6"/>
    <p:sldId id="263" r:id="rId7"/>
    <p:sldId id="264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8FF0DF-2EC6-4C5B-BF99-66588B6A805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032A70-9D0F-4E13-AC9B-A0D1D716BC7B}">
      <dgm:prSet phldrT="[Texto]" custT="1"/>
      <dgm:spPr/>
      <dgm:t>
        <a:bodyPr/>
        <a:lstStyle/>
        <a:p>
          <a:r>
            <a:rPr lang="pt-BR" sz="1600" b="1" dirty="0" smtClean="0"/>
            <a:t>2004</a:t>
          </a:r>
          <a:endParaRPr lang="pt-BR" sz="1600" b="1" dirty="0"/>
        </a:p>
      </dgm:t>
    </dgm:pt>
    <dgm:pt modelId="{7C04596A-005E-4EA7-A3C8-C3B5474ACAD9}" type="parTrans" cxnId="{EC95FFA2-CE23-4DE9-BC36-56B51BEEA728}">
      <dgm:prSet/>
      <dgm:spPr/>
      <dgm:t>
        <a:bodyPr/>
        <a:lstStyle/>
        <a:p>
          <a:endParaRPr lang="pt-BR"/>
        </a:p>
      </dgm:t>
    </dgm:pt>
    <dgm:pt modelId="{786E66A3-C17A-4D26-B816-03C1F293579A}" type="sibTrans" cxnId="{EC95FFA2-CE23-4DE9-BC36-56B51BEEA728}">
      <dgm:prSet/>
      <dgm:spPr/>
      <dgm:t>
        <a:bodyPr/>
        <a:lstStyle/>
        <a:p>
          <a:endParaRPr lang="pt-BR"/>
        </a:p>
      </dgm:t>
    </dgm:pt>
    <dgm:pt modelId="{05665ECC-1F1A-4B94-BEFC-41D382524EE8}">
      <dgm:prSet phldrT="[Texto]" custT="1"/>
      <dgm:spPr/>
      <dgm:t>
        <a:bodyPr/>
        <a:lstStyle/>
        <a:p>
          <a:r>
            <a:rPr lang="pt-BR" sz="1200" dirty="0" smtClean="0"/>
            <a:t>Fórum Nacional de Controle Interno </a:t>
          </a:r>
          <a:endParaRPr lang="pt-BR" sz="1200" dirty="0"/>
        </a:p>
      </dgm:t>
    </dgm:pt>
    <dgm:pt modelId="{E7A5B627-186E-4F7D-BED5-5BF28F50B3D7}" type="parTrans" cxnId="{371438D0-C33F-4352-8D74-62144D8730D4}">
      <dgm:prSet/>
      <dgm:spPr/>
      <dgm:t>
        <a:bodyPr/>
        <a:lstStyle/>
        <a:p>
          <a:endParaRPr lang="pt-BR"/>
        </a:p>
      </dgm:t>
    </dgm:pt>
    <dgm:pt modelId="{7D77B336-A1DA-4637-BF95-68D6EBED4867}" type="sibTrans" cxnId="{371438D0-C33F-4352-8D74-62144D8730D4}">
      <dgm:prSet/>
      <dgm:spPr/>
      <dgm:t>
        <a:bodyPr/>
        <a:lstStyle/>
        <a:p>
          <a:endParaRPr lang="pt-BR"/>
        </a:p>
      </dgm:t>
    </dgm:pt>
    <dgm:pt modelId="{8339174C-73E3-4922-8E7A-814BB673D39D}">
      <dgm:prSet phldrT="[Texto]" custT="1"/>
      <dgm:spPr/>
      <dgm:t>
        <a:bodyPr/>
        <a:lstStyle/>
        <a:p>
          <a:r>
            <a:rPr lang="pt-BR" sz="1600" b="1" dirty="0" smtClean="0"/>
            <a:t>2007</a:t>
          </a:r>
          <a:endParaRPr lang="pt-BR" sz="1600" b="1" dirty="0"/>
        </a:p>
      </dgm:t>
    </dgm:pt>
    <dgm:pt modelId="{DB0B38CF-ED2D-4ECE-BB9D-9BA600876D5C}" type="parTrans" cxnId="{07A2E8C8-80F1-48AB-9ACF-E26BF00D5100}">
      <dgm:prSet/>
      <dgm:spPr/>
      <dgm:t>
        <a:bodyPr/>
        <a:lstStyle/>
        <a:p>
          <a:endParaRPr lang="pt-BR"/>
        </a:p>
      </dgm:t>
    </dgm:pt>
    <dgm:pt modelId="{DA2AA435-DCA1-47A9-942F-2AE996B92A27}" type="sibTrans" cxnId="{07A2E8C8-80F1-48AB-9ACF-E26BF00D5100}">
      <dgm:prSet/>
      <dgm:spPr/>
      <dgm:t>
        <a:bodyPr/>
        <a:lstStyle/>
        <a:p>
          <a:endParaRPr lang="pt-BR"/>
        </a:p>
      </dgm:t>
    </dgm:pt>
    <dgm:pt modelId="{621B5E74-4A5A-4B3C-9573-5617427F4CEF}">
      <dgm:prSet phldrT="[Texto]" custT="1"/>
      <dgm:spPr/>
      <dgm:t>
        <a:bodyPr/>
        <a:lstStyle/>
        <a:p>
          <a:r>
            <a:rPr lang="pt-BR" sz="1000" dirty="0" smtClean="0"/>
            <a:t>Alteração: Conselho Nacional de Controle Interno (Estatuto define regras) </a:t>
          </a:r>
          <a:endParaRPr lang="pt-BR" sz="1000" dirty="0"/>
        </a:p>
      </dgm:t>
    </dgm:pt>
    <dgm:pt modelId="{988AB0FA-F6E5-4FD0-8FD8-BE3E34A36F8C}" type="parTrans" cxnId="{3B69EFBB-BB93-42E3-AA7C-7F5BF5566B7C}">
      <dgm:prSet/>
      <dgm:spPr/>
      <dgm:t>
        <a:bodyPr/>
        <a:lstStyle/>
        <a:p>
          <a:endParaRPr lang="pt-BR"/>
        </a:p>
      </dgm:t>
    </dgm:pt>
    <dgm:pt modelId="{07E1902D-38D9-4EFE-98E6-C208F8AE859A}" type="sibTrans" cxnId="{3B69EFBB-BB93-42E3-AA7C-7F5BF5566B7C}">
      <dgm:prSet/>
      <dgm:spPr/>
      <dgm:t>
        <a:bodyPr/>
        <a:lstStyle/>
        <a:p>
          <a:endParaRPr lang="pt-BR"/>
        </a:p>
      </dgm:t>
    </dgm:pt>
    <dgm:pt modelId="{93C90E38-CCB5-4C56-B138-DBED9909E77A}">
      <dgm:prSet phldrT="[Texto]" custT="1"/>
      <dgm:spPr/>
      <dgm:t>
        <a:bodyPr/>
        <a:lstStyle/>
        <a:p>
          <a:r>
            <a:rPr lang="pt-BR" sz="1600" b="1" dirty="0" smtClean="0"/>
            <a:t>2012</a:t>
          </a:r>
          <a:endParaRPr lang="pt-BR" sz="1600" b="1" dirty="0"/>
        </a:p>
      </dgm:t>
    </dgm:pt>
    <dgm:pt modelId="{819B1130-A76D-4B5E-986F-7D2BF1A63D03}" type="parTrans" cxnId="{F04DB80C-442A-4E94-9CA9-92E0137C5153}">
      <dgm:prSet/>
      <dgm:spPr/>
      <dgm:t>
        <a:bodyPr/>
        <a:lstStyle/>
        <a:p>
          <a:endParaRPr lang="pt-BR"/>
        </a:p>
      </dgm:t>
    </dgm:pt>
    <dgm:pt modelId="{82D697CC-7F98-4B8D-BA5D-E8770CAE3F32}" type="sibTrans" cxnId="{F04DB80C-442A-4E94-9CA9-92E0137C5153}">
      <dgm:prSet/>
      <dgm:spPr/>
      <dgm:t>
        <a:bodyPr/>
        <a:lstStyle/>
        <a:p>
          <a:endParaRPr lang="pt-BR"/>
        </a:p>
      </dgm:t>
    </dgm:pt>
    <dgm:pt modelId="{4B74FBB6-AEB4-41B8-8813-382428CB4D25}">
      <dgm:prSet phldrT="[Texto]" custT="1"/>
      <dgm:spPr/>
      <dgm:t>
        <a:bodyPr/>
        <a:lstStyle/>
        <a:p>
          <a:r>
            <a:rPr lang="pt-BR" sz="1600" b="1" dirty="0" smtClean="0"/>
            <a:t>2010</a:t>
          </a:r>
          <a:endParaRPr lang="pt-BR" sz="1600" b="1" dirty="0"/>
        </a:p>
      </dgm:t>
    </dgm:pt>
    <dgm:pt modelId="{DD4961FC-49CE-4D33-B3C5-CA7DA35F414B}" type="parTrans" cxnId="{C27D5183-E7CC-4586-AB94-00516A3D971C}">
      <dgm:prSet/>
      <dgm:spPr/>
      <dgm:t>
        <a:bodyPr/>
        <a:lstStyle/>
        <a:p>
          <a:endParaRPr lang="pt-BR"/>
        </a:p>
      </dgm:t>
    </dgm:pt>
    <dgm:pt modelId="{EBE732B6-5402-4F38-A228-BADA55BDA7FC}" type="sibTrans" cxnId="{C27D5183-E7CC-4586-AB94-00516A3D971C}">
      <dgm:prSet/>
      <dgm:spPr/>
      <dgm:t>
        <a:bodyPr/>
        <a:lstStyle/>
        <a:p>
          <a:endParaRPr lang="pt-BR"/>
        </a:p>
      </dgm:t>
    </dgm:pt>
    <dgm:pt modelId="{88816176-BD68-41B7-B77D-4DE10FF74BD3}">
      <dgm:prSet phldrT="[Texto]" custT="1"/>
      <dgm:spPr/>
      <dgm:t>
        <a:bodyPr/>
        <a:lstStyle/>
        <a:p>
          <a:r>
            <a:rPr lang="pt-BR" sz="1200" dirty="0" smtClean="0"/>
            <a:t>Aprovação, pelo CONACI, das diretrizes do Controle Interno</a:t>
          </a:r>
          <a:endParaRPr lang="pt-BR" sz="1200" dirty="0"/>
        </a:p>
      </dgm:t>
    </dgm:pt>
    <dgm:pt modelId="{C884E922-F46E-4E12-9E16-9E297EAA1CAC}" type="parTrans" cxnId="{31F1F793-28FC-4F0C-9E6B-149E720A626C}">
      <dgm:prSet/>
      <dgm:spPr/>
      <dgm:t>
        <a:bodyPr/>
        <a:lstStyle/>
        <a:p>
          <a:endParaRPr lang="pt-BR"/>
        </a:p>
      </dgm:t>
    </dgm:pt>
    <dgm:pt modelId="{DB8FEE1F-9EF2-4DC3-A08F-87992A8D55E0}" type="sibTrans" cxnId="{31F1F793-28FC-4F0C-9E6B-149E720A626C}">
      <dgm:prSet/>
      <dgm:spPr/>
      <dgm:t>
        <a:bodyPr/>
        <a:lstStyle/>
        <a:p>
          <a:endParaRPr lang="pt-BR"/>
        </a:p>
      </dgm:t>
    </dgm:pt>
    <dgm:pt modelId="{A983D823-730B-4FE9-8D7B-5132AF50423B}">
      <dgm:prSet phldrT="[Texto]" custT="1"/>
      <dgm:spPr/>
      <dgm:t>
        <a:bodyPr/>
        <a:lstStyle/>
        <a:p>
          <a:r>
            <a:rPr lang="pt-BR" sz="1600" b="1" dirty="0" smtClean="0"/>
            <a:t>2011</a:t>
          </a:r>
          <a:endParaRPr lang="pt-BR" sz="1600" b="1" dirty="0"/>
        </a:p>
      </dgm:t>
    </dgm:pt>
    <dgm:pt modelId="{6FD9E422-445F-4611-A6D5-84A32F7F94EF}" type="parTrans" cxnId="{21233F9D-6BF4-43E3-A6EC-11AAC8DE6612}">
      <dgm:prSet/>
      <dgm:spPr/>
      <dgm:t>
        <a:bodyPr/>
        <a:lstStyle/>
        <a:p>
          <a:endParaRPr lang="pt-BR"/>
        </a:p>
      </dgm:t>
    </dgm:pt>
    <dgm:pt modelId="{AA44E396-BE73-4D2A-BD3C-E7F7974446B4}" type="sibTrans" cxnId="{21233F9D-6BF4-43E3-A6EC-11AAC8DE6612}">
      <dgm:prSet/>
      <dgm:spPr/>
      <dgm:t>
        <a:bodyPr/>
        <a:lstStyle/>
        <a:p>
          <a:endParaRPr lang="pt-BR"/>
        </a:p>
      </dgm:t>
    </dgm:pt>
    <dgm:pt modelId="{F605FEA4-3B1D-4245-9796-1839690FAC75}">
      <dgm:prSet phldrT="[Texto]" custT="1"/>
      <dgm:spPr/>
      <dgm:t>
        <a:bodyPr/>
        <a:lstStyle/>
        <a:p>
          <a:r>
            <a:rPr lang="pt-BR" sz="1000" dirty="0" smtClean="0"/>
            <a:t>Criação de Grupos de Trabalho: PROMOIN, Lei de Acesso à Informação e Agenda Legislativa</a:t>
          </a:r>
          <a:endParaRPr lang="pt-BR" sz="1000" dirty="0"/>
        </a:p>
      </dgm:t>
    </dgm:pt>
    <dgm:pt modelId="{2F8D0FAC-A19A-406B-9EF7-F989F44035F9}" type="parTrans" cxnId="{20C613B0-D973-4B4B-ADB8-019F602C66CD}">
      <dgm:prSet/>
      <dgm:spPr/>
      <dgm:t>
        <a:bodyPr/>
        <a:lstStyle/>
        <a:p>
          <a:endParaRPr lang="pt-BR"/>
        </a:p>
      </dgm:t>
    </dgm:pt>
    <dgm:pt modelId="{1069583D-B879-404B-8818-31B289B0B06D}" type="sibTrans" cxnId="{20C613B0-D973-4B4B-ADB8-019F602C66CD}">
      <dgm:prSet/>
      <dgm:spPr/>
      <dgm:t>
        <a:bodyPr/>
        <a:lstStyle/>
        <a:p>
          <a:endParaRPr lang="pt-BR"/>
        </a:p>
      </dgm:t>
    </dgm:pt>
    <dgm:pt modelId="{5771B823-1462-4AB2-A9EA-AACC50CA840C}">
      <dgm:prSet phldrT="[Texto]"/>
      <dgm:spPr/>
      <dgm:t>
        <a:bodyPr/>
        <a:lstStyle/>
        <a:p>
          <a:r>
            <a:rPr lang="pt-BR" sz="800" dirty="0" smtClean="0"/>
            <a:t>Eleição de nova diretoria, que passou a contar com duas Vice-Presidências. Planejamento Estratégico 2012-2013, gestão voltada para modernizar e instrumentalizar o CONACI</a:t>
          </a:r>
          <a:endParaRPr lang="pt-BR" sz="800" dirty="0"/>
        </a:p>
      </dgm:t>
    </dgm:pt>
    <dgm:pt modelId="{58E08F72-F2B3-4CB1-A305-34EF74200137}" type="parTrans" cxnId="{DC9D77FA-25CE-4046-8184-F2A813D56045}">
      <dgm:prSet/>
      <dgm:spPr/>
      <dgm:t>
        <a:bodyPr/>
        <a:lstStyle/>
        <a:p>
          <a:endParaRPr lang="pt-BR"/>
        </a:p>
      </dgm:t>
    </dgm:pt>
    <dgm:pt modelId="{BA2DFBD6-7D01-4985-9889-5CFCB3C3747D}" type="sibTrans" cxnId="{DC9D77FA-25CE-4046-8184-F2A813D56045}">
      <dgm:prSet/>
      <dgm:spPr/>
      <dgm:t>
        <a:bodyPr/>
        <a:lstStyle/>
        <a:p>
          <a:endParaRPr lang="pt-BR"/>
        </a:p>
      </dgm:t>
    </dgm:pt>
    <dgm:pt modelId="{4D7EFC30-C130-4FA8-9352-C52EFA96FCCB}" type="pres">
      <dgm:prSet presAssocID="{778FF0DF-2EC6-4C5B-BF99-66588B6A805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46D8615-3C59-40B1-AE71-848F9265681B}" type="pres">
      <dgm:prSet presAssocID="{778FF0DF-2EC6-4C5B-BF99-66588B6A8052}" presName="arrow" presStyleLbl="bgShp" presStyleIdx="0" presStyleCnt="1"/>
      <dgm:spPr/>
    </dgm:pt>
    <dgm:pt modelId="{9F864C61-7740-4255-A81F-8ABF42742D95}" type="pres">
      <dgm:prSet presAssocID="{778FF0DF-2EC6-4C5B-BF99-66588B6A8052}" presName="linearProcess" presStyleCnt="0"/>
      <dgm:spPr/>
    </dgm:pt>
    <dgm:pt modelId="{45EE6DFD-A35F-4FD8-95CD-2734F255F0EA}" type="pres">
      <dgm:prSet presAssocID="{16032A70-9D0F-4E13-AC9B-A0D1D716BC7B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7663FC-104B-4159-90A6-72698088CF5C}" type="pres">
      <dgm:prSet presAssocID="{786E66A3-C17A-4D26-B816-03C1F293579A}" presName="sibTrans" presStyleCnt="0"/>
      <dgm:spPr/>
    </dgm:pt>
    <dgm:pt modelId="{805C4457-399D-4143-9304-0A12A4C309DA}" type="pres">
      <dgm:prSet presAssocID="{8339174C-73E3-4922-8E7A-814BB673D39D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DD109F-A120-4D46-826B-8F7CAC76AF4B}" type="pres">
      <dgm:prSet presAssocID="{DA2AA435-DCA1-47A9-942F-2AE996B92A27}" presName="sibTrans" presStyleCnt="0"/>
      <dgm:spPr/>
    </dgm:pt>
    <dgm:pt modelId="{E311C1CA-9C2B-45CB-B9EE-ED3428D7E93E}" type="pres">
      <dgm:prSet presAssocID="{4B74FBB6-AEB4-41B8-8813-382428CB4D25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5960D9-B7E0-457D-BF72-5864D218859E}" type="pres">
      <dgm:prSet presAssocID="{EBE732B6-5402-4F38-A228-BADA55BDA7FC}" presName="sibTrans" presStyleCnt="0"/>
      <dgm:spPr/>
    </dgm:pt>
    <dgm:pt modelId="{C8115A1B-6538-40AB-AEBA-42EDEDD75E40}" type="pres">
      <dgm:prSet presAssocID="{A983D823-730B-4FE9-8D7B-5132AF50423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4D66A7-E282-4911-A391-76D07EDE0246}" type="pres">
      <dgm:prSet presAssocID="{AA44E396-BE73-4D2A-BD3C-E7F7974446B4}" presName="sibTrans" presStyleCnt="0"/>
      <dgm:spPr/>
    </dgm:pt>
    <dgm:pt modelId="{30E1CF2D-83E2-4477-B0AB-88C934F59D7B}" type="pres">
      <dgm:prSet presAssocID="{93C90E38-CCB5-4C56-B138-DBED9909E77A}" presName="textNode" presStyleLbl="node1" presStyleIdx="4" presStyleCnt="5" custLinFactNeighborX="-12242" custLinFactNeighborY="-1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B69EFBB-BB93-42E3-AA7C-7F5BF5566B7C}" srcId="{8339174C-73E3-4922-8E7A-814BB673D39D}" destId="{621B5E74-4A5A-4B3C-9573-5617427F4CEF}" srcOrd="0" destOrd="0" parTransId="{988AB0FA-F6E5-4FD0-8FD8-BE3E34A36F8C}" sibTransId="{07E1902D-38D9-4EFE-98E6-C208F8AE859A}"/>
    <dgm:cxn modelId="{191AF573-BB25-4F74-9084-E4634FB8C0A8}" type="presOf" srcId="{A983D823-730B-4FE9-8D7B-5132AF50423B}" destId="{C8115A1B-6538-40AB-AEBA-42EDEDD75E40}" srcOrd="0" destOrd="0" presId="urn:microsoft.com/office/officeart/2005/8/layout/hProcess9"/>
    <dgm:cxn modelId="{D2FA60BE-FB4A-43F1-A338-89003614AD73}" type="presOf" srcId="{16032A70-9D0F-4E13-AC9B-A0D1D716BC7B}" destId="{45EE6DFD-A35F-4FD8-95CD-2734F255F0EA}" srcOrd="0" destOrd="0" presId="urn:microsoft.com/office/officeart/2005/8/layout/hProcess9"/>
    <dgm:cxn modelId="{174CC874-5B81-4D57-B27C-5A7870E957DA}" type="presOf" srcId="{4B74FBB6-AEB4-41B8-8813-382428CB4D25}" destId="{E311C1CA-9C2B-45CB-B9EE-ED3428D7E93E}" srcOrd="0" destOrd="0" presId="urn:microsoft.com/office/officeart/2005/8/layout/hProcess9"/>
    <dgm:cxn modelId="{1E150558-9A07-4E66-BFCB-3C654DA5E4FC}" type="presOf" srcId="{5771B823-1462-4AB2-A9EA-AACC50CA840C}" destId="{30E1CF2D-83E2-4477-B0AB-88C934F59D7B}" srcOrd="0" destOrd="1" presId="urn:microsoft.com/office/officeart/2005/8/layout/hProcess9"/>
    <dgm:cxn modelId="{31F1F793-28FC-4F0C-9E6B-149E720A626C}" srcId="{4B74FBB6-AEB4-41B8-8813-382428CB4D25}" destId="{88816176-BD68-41B7-B77D-4DE10FF74BD3}" srcOrd="0" destOrd="0" parTransId="{C884E922-F46E-4E12-9E16-9E297EAA1CAC}" sibTransId="{DB8FEE1F-9EF2-4DC3-A08F-87992A8D55E0}"/>
    <dgm:cxn modelId="{F04DB80C-442A-4E94-9CA9-92E0137C5153}" srcId="{778FF0DF-2EC6-4C5B-BF99-66588B6A8052}" destId="{93C90E38-CCB5-4C56-B138-DBED9909E77A}" srcOrd="4" destOrd="0" parTransId="{819B1130-A76D-4B5E-986F-7D2BF1A63D03}" sibTransId="{82D697CC-7F98-4B8D-BA5D-E8770CAE3F32}"/>
    <dgm:cxn modelId="{185C8366-7317-412E-B9C3-1F6D78BB9EB3}" type="presOf" srcId="{778FF0DF-2EC6-4C5B-BF99-66588B6A8052}" destId="{4D7EFC30-C130-4FA8-9352-C52EFA96FCCB}" srcOrd="0" destOrd="0" presId="urn:microsoft.com/office/officeart/2005/8/layout/hProcess9"/>
    <dgm:cxn modelId="{67525B60-4F7F-48B4-893A-6350000DFA33}" type="presOf" srcId="{88816176-BD68-41B7-B77D-4DE10FF74BD3}" destId="{E311C1CA-9C2B-45CB-B9EE-ED3428D7E93E}" srcOrd="0" destOrd="1" presId="urn:microsoft.com/office/officeart/2005/8/layout/hProcess9"/>
    <dgm:cxn modelId="{9F53AD67-39FD-4E09-9605-A1FA1DABA2C5}" type="presOf" srcId="{05665ECC-1F1A-4B94-BEFC-41D382524EE8}" destId="{45EE6DFD-A35F-4FD8-95CD-2734F255F0EA}" srcOrd="0" destOrd="1" presId="urn:microsoft.com/office/officeart/2005/8/layout/hProcess9"/>
    <dgm:cxn modelId="{FAD1C92A-0B26-45DE-812D-C95438817841}" type="presOf" srcId="{621B5E74-4A5A-4B3C-9573-5617427F4CEF}" destId="{805C4457-399D-4143-9304-0A12A4C309DA}" srcOrd="0" destOrd="1" presId="urn:microsoft.com/office/officeart/2005/8/layout/hProcess9"/>
    <dgm:cxn modelId="{79E735DA-5AEA-4A31-849C-F295BB4DA7BB}" type="presOf" srcId="{F605FEA4-3B1D-4245-9796-1839690FAC75}" destId="{C8115A1B-6538-40AB-AEBA-42EDEDD75E40}" srcOrd="0" destOrd="1" presId="urn:microsoft.com/office/officeart/2005/8/layout/hProcess9"/>
    <dgm:cxn modelId="{07A2E8C8-80F1-48AB-9ACF-E26BF00D5100}" srcId="{778FF0DF-2EC6-4C5B-BF99-66588B6A8052}" destId="{8339174C-73E3-4922-8E7A-814BB673D39D}" srcOrd="1" destOrd="0" parTransId="{DB0B38CF-ED2D-4ECE-BB9D-9BA600876D5C}" sibTransId="{DA2AA435-DCA1-47A9-942F-2AE996B92A27}"/>
    <dgm:cxn modelId="{20C613B0-D973-4B4B-ADB8-019F602C66CD}" srcId="{A983D823-730B-4FE9-8D7B-5132AF50423B}" destId="{F605FEA4-3B1D-4245-9796-1839690FAC75}" srcOrd="0" destOrd="0" parTransId="{2F8D0FAC-A19A-406B-9EF7-F989F44035F9}" sibTransId="{1069583D-B879-404B-8818-31B289B0B06D}"/>
    <dgm:cxn modelId="{94267026-E1BB-45D9-AE24-D51D3615946A}" type="presOf" srcId="{93C90E38-CCB5-4C56-B138-DBED9909E77A}" destId="{30E1CF2D-83E2-4477-B0AB-88C934F59D7B}" srcOrd="0" destOrd="0" presId="urn:microsoft.com/office/officeart/2005/8/layout/hProcess9"/>
    <dgm:cxn modelId="{C27D5183-E7CC-4586-AB94-00516A3D971C}" srcId="{778FF0DF-2EC6-4C5B-BF99-66588B6A8052}" destId="{4B74FBB6-AEB4-41B8-8813-382428CB4D25}" srcOrd="2" destOrd="0" parTransId="{DD4961FC-49CE-4D33-B3C5-CA7DA35F414B}" sibTransId="{EBE732B6-5402-4F38-A228-BADA55BDA7FC}"/>
    <dgm:cxn modelId="{FFAB051A-456F-439E-BD71-44DE56F28E3F}" type="presOf" srcId="{8339174C-73E3-4922-8E7A-814BB673D39D}" destId="{805C4457-399D-4143-9304-0A12A4C309DA}" srcOrd="0" destOrd="0" presId="urn:microsoft.com/office/officeart/2005/8/layout/hProcess9"/>
    <dgm:cxn modelId="{21233F9D-6BF4-43E3-A6EC-11AAC8DE6612}" srcId="{778FF0DF-2EC6-4C5B-BF99-66588B6A8052}" destId="{A983D823-730B-4FE9-8D7B-5132AF50423B}" srcOrd="3" destOrd="0" parTransId="{6FD9E422-445F-4611-A6D5-84A32F7F94EF}" sibTransId="{AA44E396-BE73-4D2A-BD3C-E7F7974446B4}"/>
    <dgm:cxn modelId="{371438D0-C33F-4352-8D74-62144D8730D4}" srcId="{16032A70-9D0F-4E13-AC9B-A0D1D716BC7B}" destId="{05665ECC-1F1A-4B94-BEFC-41D382524EE8}" srcOrd="0" destOrd="0" parTransId="{E7A5B627-186E-4F7D-BED5-5BF28F50B3D7}" sibTransId="{7D77B336-A1DA-4637-BF95-68D6EBED4867}"/>
    <dgm:cxn modelId="{EC95FFA2-CE23-4DE9-BC36-56B51BEEA728}" srcId="{778FF0DF-2EC6-4C5B-BF99-66588B6A8052}" destId="{16032A70-9D0F-4E13-AC9B-A0D1D716BC7B}" srcOrd="0" destOrd="0" parTransId="{7C04596A-005E-4EA7-A3C8-C3B5474ACAD9}" sibTransId="{786E66A3-C17A-4D26-B816-03C1F293579A}"/>
    <dgm:cxn modelId="{DC9D77FA-25CE-4046-8184-F2A813D56045}" srcId="{93C90E38-CCB5-4C56-B138-DBED9909E77A}" destId="{5771B823-1462-4AB2-A9EA-AACC50CA840C}" srcOrd="0" destOrd="0" parTransId="{58E08F72-F2B3-4CB1-A305-34EF74200137}" sibTransId="{BA2DFBD6-7D01-4985-9889-5CFCB3C3747D}"/>
    <dgm:cxn modelId="{EA4E26FD-D7C4-47E0-AF7C-B5BA2ECD9CD0}" type="presParOf" srcId="{4D7EFC30-C130-4FA8-9352-C52EFA96FCCB}" destId="{646D8615-3C59-40B1-AE71-848F9265681B}" srcOrd="0" destOrd="0" presId="urn:microsoft.com/office/officeart/2005/8/layout/hProcess9"/>
    <dgm:cxn modelId="{2E9AE12A-F72C-4D77-90EC-6762556A3A95}" type="presParOf" srcId="{4D7EFC30-C130-4FA8-9352-C52EFA96FCCB}" destId="{9F864C61-7740-4255-A81F-8ABF42742D95}" srcOrd="1" destOrd="0" presId="urn:microsoft.com/office/officeart/2005/8/layout/hProcess9"/>
    <dgm:cxn modelId="{F26844BD-A93A-4B86-A4F0-212393A99F5C}" type="presParOf" srcId="{9F864C61-7740-4255-A81F-8ABF42742D95}" destId="{45EE6DFD-A35F-4FD8-95CD-2734F255F0EA}" srcOrd="0" destOrd="0" presId="urn:microsoft.com/office/officeart/2005/8/layout/hProcess9"/>
    <dgm:cxn modelId="{C8F64783-A43A-457F-9A54-4892BDD2A9FB}" type="presParOf" srcId="{9F864C61-7740-4255-A81F-8ABF42742D95}" destId="{6C7663FC-104B-4159-90A6-72698088CF5C}" srcOrd="1" destOrd="0" presId="urn:microsoft.com/office/officeart/2005/8/layout/hProcess9"/>
    <dgm:cxn modelId="{3310EEF8-B8A4-44FB-8D23-4C6BBD4C53FB}" type="presParOf" srcId="{9F864C61-7740-4255-A81F-8ABF42742D95}" destId="{805C4457-399D-4143-9304-0A12A4C309DA}" srcOrd="2" destOrd="0" presId="urn:microsoft.com/office/officeart/2005/8/layout/hProcess9"/>
    <dgm:cxn modelId="{F4ADA2E6-726A-4F20-9788-FB2A283768B3}" type="presParOf" srcId="{9F864C61-7740-4255-A81F-8ABF42742D95}" destId="{5BDD109F-A120-4D46-826B-8F7CAC76AF4B}" srcOrd="3" destOrd="0" presId="urn:microsoft.com/office/officeart/2005/8/layout/hProcess9"/>
    <dgm:cxn modelId="{F3B49F4B-EA13-4D06-B6DA-BAE47FBB7AD4}" type="presParOf" srcId="{9F864C61-7740-4255-A81F-8ABF42742D95}" destId="{E311C1CA-9C2B-45CB-B9EE-ED3428D7E93E}" srcOrd="4" destOrd="0" presId="urn:microsoft.com/office/officeart/2005/8/layout/hProcess9"/>
    <dgm:cxn modelId="{D434F36F-93C4-4693-85F4-00AE6374A3CC}" type="presParOf" srcId="{9F864C61-7740-4255-A81F-8ABF42742D95}" destId="{9B5960D9-B7E0-457D-BF72-5864D218859E}" srcOrd="5" destOrd="0" presId="urn:microsoft.com/office/officeart/2005/8/layout/hProcess9"/>
    <dgm:cxn modelId="{163516DE-B129-454F-BF3A-FB7D7B7F9741}" type="presParOf" srcId="{9F864C61-7740-4255-A81F-8ABF42742D95}" destId="{C8115A1B-6538-40AB-AEBA-42EDEDD75E40}" srcOrd="6" destOrd="0" presId="urn:microsoft.com/office/officeart/2005/8/layout/hProcess9"/>
    <dgm:cxn modelId="{AD512594-3FEA-45C0-9DF6-87ED1A005974}" type="presParOf" srcId="{9F864C61-7740-4255-A81F-8ABF42742D95}" destId="{B04D66A7-E282-4911-A391-76D07EDE0246}" srcOrd="7" destOrd="0" presId="urn:microsoft.com/office/officeart/2005/8/layout/hProcess9"/>
    <dgm:cxn modelId="{2C850D08-2485-4800-AA3C-E90D605B1A97}" type="presParOf" srcId="{9F864C61-7740-4255-A81F-8ABF42742D95}" destId="{30E1CF2D-83E2-4477-B0AB-88C934F59D7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944104-5A34-459A-A7B0-21CE531EF21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98D5AE9-813F-429C-8AF0-2A45C8147858}" type="pres">
      <dgm:prSet presAssocID="{44944104-5A34-459A-A7B0-21CE531EF21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2470F99F-84D1-44EC-AC4D-518C9EA64769}" type="presOf" srcId="{44944104-5A34-459A-A7B0-21CE531EF219}" destId="{398D5AE9-813F-429C-8AF0-2A45C8147858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88EC0A-E178-499E-8D96-442BBA2AE349}" type="doc">
      <dgm:prSet loTypeId="urn:microsoft.com/office/officeart/2005/8/layout/radial4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A543E1A2-85C0-4292-8B2B-CF20B53F405F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pt-BR" dirty="0" smtClean="0"/>
            <a:t> </a:t>
          </a:r>
          <a:endParaRPr lang="pt-BR" dirty="0"/>
        </a:p>
      </dgm:t>
    </dgm:pt>
    <dgm:pt modelId="{954EB9D3-FD33-406F-BAE2-27CE8549DC9F}" type="parTrans" cxnId="{9DB43EB5-D9C3-401B-859D-28C61F1AC6A3}">
      <dgm:prSet/>
      <dgm:spPr/>
      <dgm:t>
        <a:bodyPr/>
        <a:lstStyle/>
        <a:p>
          <a:endParaRPr lang="pt-BR"/>
        </a:p>
      </dgm:t>
    </dgm:pt>
    <dgm:pt modelId="{0815B836-9773-4CF1-A45C-629F21990304}" type="sibTrans" cxnId="{9DB43EB5-D9C3-401B-859D-28C61F1AC6A3}">
      <dgm:prSet/>
      <dgm:spPr/>
      <dgm:t>
        <a:bodyPr/>
        <a:lstStyle/>
        <a:p>
          <a:endParaRPr lang="pt-BR"/>
        </a:p>
      </dgm:t>
    </dgm:pt>
    <dgm:pt modelId="{933A89D3-74B1-408D-ABC6-D869A924FDC5}">
      <dgm:prSet phldrT="[Texto]"/>
      <dgm:spPr/>
      <dgm:t>
        <a:bodyPr/>
        <a:lstStyle/>
        <a:p>
          <a:r>
            <a:rPr lang="pt-BR" dirty="0" smtClean="0"/>
            <a:t>Distrito Federal </a:t>
          </a:r>
          <a:endParaRPr lang="pt-BR" dirty="0"/>
        </a:p>
      </dgm:t>
    </dgm:pt>
    <dgm:pt modelId="{38107F1B-6191-493A-B96F-4F6555EA2DE5}" type="parTrans" cxnId="{C0857EC2-FDC8-4236-9D28-B76A4EC0D9B2}">
      <dgm:prSet/>
      <dgm:spPr/>
      <dgm:t>
        <a:bodyPr/>
        <a:lstStyle/>
        <a:p>
          <a:endParaRPr lang="pt-BR"/>
        </a:p>
      </dgm:t>
    </dgm:pt>
    <dgm:pt modelId="{BC5243EB-57DB-4FA4-B93F-392DA0EA0E3D}" type="sibTrans" cxnId="{C0857EC2-FDC8-4236-9D28-B76A4EC0D9B2}">
      <dgm:prSet/>
      <dgm:spPr/>
      <dgm:t>
        <a:bodyPr/>
        <a:lstStyle/>
        <a:p>
          <a:endParaRPr lang="pt-BR"/>
        </a:p>
      </dgm:t>
    </dgm:pt>
    <dgm:pt modelId="{BD700754-8E17-4410-834E-417C6651A7B8}">
      <dgm:prSet phldrT="[Texto]"/>
      <dgm:spPr/>
      <dgm:t>
        <a:bodyPr/>
        <a:lstStyle/>
        <a:p>
          <a:r>
            <a:rPr lang="pt-BR" dirty="0" smtClean="0"/>
            <a:t>Estados </a:t>
          </a:r>
          <a:endParaRPr lang="pt-BR" dirty="0"/>
        </a:p>
      </dgm:t>
    </dgm:pt>
    <dgm:pt modelId="{1F0159BF-82AC-4E5C-922E-2B910123EB40}" type="parTrans" cxnId="{8B7EE923-0D9E-455B-B81C-AE87FBF96B2F}">
      <dgm:prSet/>
      <dgm:spPr/>
      <dgm:t>
        <a:bodyPr/>
        <a:lstStyle/>
        <a:p>
          <a:endParaRPr lang="pt-BR"/>
        </a:p>
      </dgm:t>
    </dgm:pt>
    <dgm:pt modelId="{3CAB89DB-E2D4-4F74-B675-0829B116A3E5}" type="sibTrans" cxnId="{8B7EE923-0D9E-455B-B81C-AE87FBF96B2F}">
      <dgm:prSet/>
      <dgm:spPr/>
      <dgm:t>
        <a:bodyPr/>
        <a:lstStyle/>
        <a:p>
          <a:endParaRPr lang="pt-BR"/>
        </a:p>
      </dgm:t>
    </dgm:pt>
    <dgm:pt modelId="{6A4471CD-5198-4770-87B8-714D17F4EDEF}">
      <dgm:prSet phldrT="[Texto]"/>
      <dgm:spPr/>
      <dgm:t>
        <a:bodyPr/>
        <a:lstStyle/>
        <a:p>
          <a:r>
            <a:rPr lang="pt-BR" dirty="0" smtClean="0"/>
            <a:t>Municípios das Capitais </a:t>
          </a:r>
          <a:endParaRPr lang="pt-BR" dirty="0"/>
        </a:p>
      </dgm:t>
    </dgm:pt>
    <dgm:pt modelId="{8AF94DE9-9426-4C68-914B-F4AF87DA90B5}" type="parTrans" cxnId="{D74B066D-CC63-4602-9B17-2A72C1B2F9D5}">
      <dgm:prSet/>
      <dgm:spPr/>
      <dgm:t>
        <a:bodyPr/>
        <a:lstStyle/>
        <a:p>
          <a:endParaRPr lang="pt-BR"/>
        </a:p>
      </dgm:t>
    </dgm:pt>
    <dgm:pt modelId="{DFCE5259-CEA2-445B-89BA-D55080B8F2D9}" type="sibTrans" cxnId="{D74B066D-CC63-4602-9B17-2A72C1B2F9D5}">
      <dgm:prSet/>
      <dgm:spPr/>
      <dgm:t>
        <a:bodyPr/>
        <a:lstStyle/>
        <a:p>
          <a:endParaRPr lang="pt-BR"/>
        </a:p>
      </dgm:t>
    </dgm:pt>
    <dgm:pt modelId="{51DB9D82-66EA-4C5F-B1F6-F66A66207366}" type="pres">
      <dgm:prSet presAssocID="{5288EC0A-E178-499E-8D96-442BBA2AE34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6516279-FCD1-4558-952D-A6568F229912}" type="pres">
      <dgm:prSet presAssocID="{A543E1A2-85C0-4292-8B2B-CF20B53F405F}" presName="centerShape" presStyleLbl="node0" presStyleIdx="0" presStyleCnt="1" custScaleX="109565"/>
      <dgm:spPr/>
      <dgm:t>
        <a:bodyPr/>
        <a:lstStyle/>
        <a:p>
          <a:endParaRPr lang="pt-BR"/>
        </a:p>
      </dgm:t>
    </dgm:pt>
    <dgm:pt modelId="{8C8AA39E-41D6-49DC-9F43-88375F234ED6}" type="pres">
      <dgm:prSet presAssocID="{38107F1B-6191-493A-B96F-4F6555EA2DE5}" presName="parTrans" presStyleLbl="bgSibTrans2D1" presStyleIdx="0" presStyleCnt="3"/>
      <dgm:spPr/>
      <dgm:t>
        <a:bodyPr/>
        <a:lstStyle/>
        <a:p>
          <a:endParaRPr lang="pt-BR"/>
        </a:p>
      </dgm:t>
    </dgm:pt>
    <dgm:pt modelId="{AACC6B17-2E45-413F-B8B6-0F3378E88B72}" type="pres">
      <dgm:prSet presAssocID="{933A89D3-74B1-408D-ABC6-D869A924FDC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69B32A-1188-47CC-B31C-4DAF83D2D796}" type="pres">
      <dgm:prSet presAssocID="{1F0159BF-82AC-4E5C-922E-2B910123EB40}" presName="parTrans" presStyleLbl="bgSibTrans2D1" presStyleIdx="1" presStyleCnt="3"/>
      <dgm:spPr/>
      <dgm:t>
        <a:bodyPr/>
        <a:lstStyle/>
        <a:p>
          <a:endParaRPr lang="pt-BR"/>
        </a:p>
      </dgm:t>
    </dgm:pt>
    <dgm:pt modelId="{B7F49104-A994-4C6E-8A8A-66D71E2CD3BB}" type="pres">
      <dgm:prSet presAssocID="{BD700754-8E17-4410-834E-417C6651A7B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7C0FDE-DA55-473D-9E92-34F0DAC93E77}" type="pres">
      <dgm:prSet presAssocID="{8AF94DE9-9426-4C68-914B-F4AF87DA90B5}" presName="parTrans" presStyleLbl="bgSibTrans2D1" presStyleIdx="2" presStyleCnt="3"/>
      <dgm:spPr/>
      <dgm:t>
        <a:bodyPr/>
        <a:lstStyle/>
        <a:p>
          <a:endParaRPr lang="pt-BR"/>
        </a:p>
      </dgm:t>
    </dgm:pt>
    <dgm:pt modelId="{5B419842-B10A-4159-815D-13FC69E01C5C}" type="pres">
      <dgm:prSet presAssocID="{6A4471CD-5198-4770-87B8-714D17F4EDE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CBDF52E-79FA-45F3-93A2-5BBB5F8EAC97}" type="presOf" srcId="{933A89D3-74B1-408D-ABC6-D869A924FDC5}" destId="{AACC6B17-2E45-413F-B8B6-0F3378E88B72}" srcOrd="0" destOrd="0" presId="urn:microsoft.com/office/officeart/2005/8/layout/radial4"/>
    <dgm:cxn modelId="{2621672B-489A-49E3-9773-CA810290802C}" type="presOf" srcId="{6A4471CD-5198-4770-87B8-714D17F4EDEF}" destId="{5B419842-B10A-4159-815D-13FC69E01C5C}" srcOrd="0" destOrd="0" presId="urn:microsoft.com/office/officeart/2005/8/layout/radial4"/>
    <dgm:cxn modelId="{D74B066D-CC63-4602-9B17-2A72C1B2F9D5}" srcId="{A543E1A2-85C0-4292-8B2B-CF20B53F405F}" destId="{6A4471CD-5198-4770-87B8-714D17F4EDEF}" srcOrd="2" destOrd="0" parTransId="{8AF94DE9-9426-4C68-914B-F4AF87DA90B5}" sibTransId="{DFCE5259-CEA2-445B-89BA-D55080B8F2D9}"/>
    <dgm:cxn modelId="{0E019C58-166F-4F39-8033-D38C97805246}" type="presOf" srcId="{8AF94DE9-9426-4C68-914B-F4AF87DA90B5}" destId="{4D7C0FDE-DA55-473D-9E92-34F0DAC93E77}" srcOrd="0" destOrd="0" presId="urn:microsoft.com/office/officeart/2005/8/layout/radial4"/>
    <dgm:cxn modelId="{C0857EC2-FDC8-4236-9D28-B76A4EC0D9B2}" srcId="{A543E1A2-85C0-4292-8B2B-CF20B53F405F}" destId="{933A89D3-74B1-408D-ABC6-D869A924FDC5}" srcOrd="0" destOrd="0" parTransId="{38107F1B-6191-493A-B96F-4F6555EA2DE5}" sibTransId="{BC5243EB-57DB-4FA4-B93F-392DA0EA0E3D}"/>
    <dgm:cxn modelId="{3DBCB576-0537-49DA-8899-AA2089C7F498}" type="presOf" srcId="{1F0159BF-82AC-4E5C-922E-2B910123EB40}" destId="{DD69B32A-1188-47CC-B31C-4DAF83D2D796}" srcOrd="0" destOrd="0" presId="urn:microsoft.com/office/officeart/2005/8/layout/radial4"/>
    <dgm:cxn modelId="{8B7EE923-0D9E-455B-B81C-AE87FBF96B2F}" srcId="{A543E1A2-85C0-4292-8B2B-CF20B53F405F}" destId="{BD700754-8E17-4410-834E-417C6651A7B8}" srcOrd="1" destOrd="0" parTransId="{1F0159BF-82AC-4E5C-922E-2B910123EB40}" sibTransId="{3CAB89DB-E2D4-4F74-B675-0829B116A3E5}"/>
    <dgm:cxn modelId="{9DB43EB5-D9C3-401B-859D-28C61F1AC6A3}" srcId="{5288EC0A-E178-499E-8D96-442BBA2AE349}" destId="{A543E1A2-85C0-4292-8B2B-CF20B53F405F}" srcOrd="0" destOrd="0" parTransId="{954EB9D3-FD33-406F-BAE2-27CE8549DC9F}" sibTransId="{0815B836-9773-4CF1-A45C-629F21990304}"/>
    <dgm:cxn modelId="{F0CDF857-E414-46A4-B680-E67176E4EF3E}" type="presOf" srcId="{BD700754-8E17-4410-834E-417C6651A7B8}" destId="{B7F49104-A994-4C6E-8A8A-66D71E2CD3BB}" srcOrd="0" destOrd="0" presId="urn:microsoft.com/office/officeart/2005/8/layout/radial4"/>
    <dgm:cxn modelId="{078D0BC7-E5BB-4BCE-B9D8-5D265ED79A19}" type="presOf" srcId="{5288EC0A-E178-499E-8D96-442BBA2AE349}" destId="{51DB9D82-66EA-4C5F-B1F6-F66A66207366}" srcOrd="0" destOrd="0" presId="urn:microsoft.com/office/officeart/2005/8/layout/radial4"/>
    <dgm:cxn modelId="{2C26D037-F94A-4167-B837-1158417F1236}" type="presOf" srcId="{38107F1B-6191-493A-B96F-4F6555EA2DE5}" destId="{8C8AA39E-41D6-49DC-9F43-88375F234ED6}" srcOrd="0" destOrd="0" presId="urn:microsoft.com/office/officeart/2005/8/layout/radial4"/>
    <dgm:cxn modelId="{427BF93B-0337-4C5C-8D9F-8B0453C32050}" type="presOf" srcId="{A543E1A2-85C0-4292-8B2B-CF20B53F405F}" destId="{46516279-FCD1-4558-952D-A6568F229912}" srcOrd="0" destOrd="0" presId="urn:microsoft.com/office/officeart/2005/8/layout/radial4"/>
    <dgm:cxn modelId="{3373E8CD-0402-49A1-90FE-9DB5AE955FAE}" type="presParOf" srcId="{51DB9D82-66EA-4C5F-B1F6-F66A66207366}" destId="{46516279-FCD1-4558-952D-A6568F229912}" srcOrd="0" destOrd="0" presId="urn:microsoft.com/office/officeart/2005/8/layout/radial4"/>
    <dgm:cxn modelId="{39BBC493-A448-4E87-8C23-925A81366C1C}" type="presParOf" srcId="{51DB9D82-66EA-4C5F-B1F6-F66A66207366}" destId="{8C8AA39E-41D6-49DC-9F43-88375F234ED6}" srcOrd="1" destOrd="0" presId="urn:microsoft.com/office/officeart/2005/8/layout/radial4"/>
    <dgm:cxn modelId="{E5421681-D961-4614-B781-A98ED0896E88}" type="presParOf" srcId="{51DB9D82-66EA-4C5F-B1F6-F66A66207366}" destId="{AACC6B17-2E45-413F-B8B6-0F3378E88B72}" srcOrd="2" destOrd="0" presId="urn:microsoft.com/office/officeart/2005/8/layout/radial4"/>
    <dgm:cxn modelId="{0AA0D9C5-340F-4482-96F9-934F1936C5C1}" type="presParOf" srcId="{51DB9D82-66EA-4C5F-B1F6-F66A66207366}" destId="{DD69B32A-1188-47CC-B31C-4DAF83D2D796}" srcOrd="3" destOrd="0" presId="urn:microsoft.com/office/officeart/2005/8/layout/radial4"/>
    <dgm:cxn modelId="{69154CE8-42D4-4FA6-8D13-8F022FBB94FE}" type="presParOf" srcId="{51DB9D82-66EA-4C5F-B1F6-F66A66207366}" destId="{B7F49104-A994-4C6E-8A8A-66D71E2CD3BB}" srcOrd="4" destOrd="0" presId="urn:microsoft.com/office/officeart/2005/8/layout/radial4"/>
    <dgm:cxn modelId="{BFC617EC-419A-4B7D-9596-1E33DA5D64A6}" type="presParOf" srcId="{51DB9D82-66EA-4C5F-B1F6-F66A66207366}" destId="{4D7C0FDE-DA55-473D-9E92-34F0DAC93E77}" srcOrd="5" destOrd="0" presId="urn:microsoft.com/office/officeart/2005/8/layout/radial4"/>
    <dgm:cxn modelId="{087D5532-95AE-4535-8044-1D425E525C89}" type="presParOf" srcId="{51DB9D82-66EA-4C5F-B1F6-F66A66207366}" destId="{5B419842-B10A-4159-815D-13FC69E01C5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A23B48-9E2C-4D83-904A-73B801D23E4C}" type="doc">
      <dgm:prSet loTypeId="urn:microsoft.com/office/officeart/2005/8/layout/lProcess2" loCatId="list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69DF198E-4E6D-4ABB-B660-78FB915DC638}">
      <dgm:prSet phldrT="[Texto]" custT="1"/>
      <dgm:spPr/>
      <dgm:t>
        <a:bodyPr/>
        <a:lstStyle/>
        <a:p>
          <a:pPr algn="l"/>
          <a:r>
            <a:rPr lang="pt-BR" sz="4800" dirty="0" smtClean="0"/>
            <a:t>Competências:</a:t>
          </a:r>
          <a:endParaRPr lang="pt-BR" sz="4800" dirty="0"/>
        </a:p>
      </dgm:t>
    </dgm:pt>
    <dgm:pt modelId="{4A2148EC-B93D-4D24-BAA6-50B5A7CED065}" type="parTrans" cxnId="{C5989950-D83D-4064-9A2A-560244AEA49C}">
      <dgm:prSet/>
      <dgm:spPr/>
      <dgm:t>
        <a:bodyPr/>
        <a:lstStyle/>
        <a:p>
          <a:endParaRPr lang="pt-BR"/>
        </a:p>
      </dgm:t>
    </dgm:pt>
    <dgm:pt modelId="{63A54B3A-B534-4839-91B9-3CF544771471}" type="sibTrans" cxnId="{C5989950-D83D-4064-9A2A-560244AEA49C}">
      <dgm:prSet/>
      <dgm:spPr/>
      <dgm:t>
        <a:bodyPr/>
        <a:lstStyle/>
        <a:p>
          <a:endParaRPr lang="pt-BR"/>
        </a:p>
      </dgm:t>
    </dgm:pt>
    <dgm:pt modelId="{168EFC26-9305-4C96-BF2A-D9F88C78CF02}">
      <dgm:prSet phldrT="[Texto]" custT="1"/>
      <dgm:spPr/>
      <dgm:t>
        <a:bodyPr/>
        <a:lstStyle/>
        <a:p>
          <a:pPr algn="just"/>
          <a:r>
            <a:rPr lang="pt-BR" sz="1800" dirty="0" smtClean="0"/>
            <a:t>Participação na formulação, na implementação e na avaliação das políticas nacionais de gestão pública;</a:t>
          </a:r>
          <a:endParaRPr lang="pt-BR" sz="1800" dirty="0"/>
        </a:p>
      </dgm:t>
    </dgm:pt>
    <dgm:pt modelId="{BABF0A9A-5E1E-4435-B372-C780A9FCB7B1}" type="parTrans" cxnId="{508E7DBF-5690-43A1-8EC2-44ADA04EABDB}">
      <dgm:prSet/>
      <dgm:spPr/>
      <dgm:t>
        <a:bodyPr/>
        <a:lstStyle/>
        <a:p>
          <a:endParaRPr lang="pt-BR"/>
        </a:p>
      </dgm:t>
    </dgm:pt>
    <dgm:pt modelId="{0F3E063B-3F06-4C53-B21C-D0F421DFF8AD}" type="sibTrans" cxnId="{508E7DBF-5690-43A1-8EC2-44ADA04EABDB}">
      <dgm:prSet/>
      <dgm:spPr/>
      <dgm:t>
        <a:bodyPr/>
        <a:lstStyle/>
        <a:p>
          <a:endParaRPr lang="pt-BR"/>
        </a:p>
      </dgm:t>
    </dgm:pt>
    <dgm:pt modelId="{EA1503E2-A7D9-47DD-A05B-A1CB17F382B8}">
      <dgm:prSet phldrT="[Texto]"/>
      <dgm:spPr/>
      <dgm:t>
        <a:bodyPr/>
        <a:lstStyle/>
        <a:p>
          <a:pPr algn="just"/>
          <a:r>
            <a:rPr lang="pt-BR" dirty="0" smtClean="0"/>
            <a:t>Realização de seminários, conferências, cursos e de outros eventos de interesse dos seus membros;</a:t>
          </a:r>
          <a:endParaRPr lang="pt-BR" dirty="0"/>
        </a:p>
      </dgm:t>
    </dgm:pt>
    <dgm:pt modelId="{74A7CA0F-3850-48EE-A427-4ED14DCBDF3A}" type="parTrans" cxnId="{538684DF-977C-4A4B-B94D-B06833DD27A0}">
      <dgm:prSet/>
      <dgm:spPr/>
      <dgm:t>
        <a:bodyPr/>
        <a:lstStyle/>
        <a:p>
          <a:endParaRPr lang="pt-BR"/>
        </a:p>
      </dgm:t>
    </dgm:pt>
    <dgm:pt modelId="{30722C92-DE4F-471A-B6BB-33B30A21D1AC}" type="sibTrans" cxnId="{538684DF-977C-4A4B-B94D-B06833DD27A0}">
      <dgm:prSet/>
      <dgm:spPr/>
      <dgm:t>
        <a:bodyPr/>
        <a:lstStyle/>
        <a:p>
          <a:endParaRPr lang="pt-BR"/>
        </a:p>
      </dgm:t>
    </dgm:pt>
    <dgm:pt modelId="{944B4BE6-243F-493F-BA06-751316F9413A}">
      <dgm:prSet custT="1"/>
      <dgm:spPr/>
      <dgm:t>
        <a:bodyPr/>
        <a:lstStyle/>
        <a:p>
          <a:pPr algn="just"/>
          <a:r>
            <a:rPr lang="pt-BR" sz="1600" dirty="0" smtClean="0"/>
            <a:t>Coordenação e articulação das ações de interesse comum dos Órgãos Estaduais e Municipais de Controle Interno;</a:t>
          </a:r>
          <a:endParaRPr lang="pt-BR" sz="1600" dirty="0"/>
        </a:p>
      </dgm:t>
    </dgm:pt>
    <dgm:pt modelId="{6A8BF7AD-B7DF-4DAE-AF23-7EA261F444E1}" type="parTrans" cxnId="{4F1032C6-54BB-44C2-BC27-332D147C14BB}">
      <dgm:prSet/>
      <dgm:spPr/>
      <dgm:t>
        <a:bodyPr/>
        <a:lstStyle/>
        <a:p>
          <a:endParaRPr lang="pt-BR"/>
        </a:p>
      </dgm:t>
    </dgm:pt>
    <dgm:pt modelId="{8FAFA623-DFCE-4FAB-91A3-A178F3B4C636}" type="sibTrans" cxnId="{4F1032C6-54BB-44C2-BC27-332D147C14BB}">
      <dgm:prSet/>
      <dgm:spPr/>
      <dgm:t>
        <a:bodyPr/>
        <a:lstStyle/>
        <a:p>
          <a:endParaRPr lang="pt-BR"/>
        </a:p>
      </dgm:t>
    </dgm:pt>
    <dgm:pt modelId="{A66E1862-9BA5-4E8B-B600-BAE913C7B25C}">
      <dgm:prSet custT="1"/>
      <dgm:spPr/>
      <dgm:t>
        <a:bodyPr/>
        <a:lstStyle/>
        <a:p>
          <a:pPr algn="just"/>
          <a:r>
            <a:rPr lang="pt-BR" sz="1600" dirty="0" smtClean="0"/>
            <a:t>Promoção de intercâmbio de informações, de experiências nacionais e internacionais sobre gestão pública e de cooperação técnica entre os seus membros;</a:t>
          </a:r>
          <a:endParaRPr lang="pt-BR" sz="1600" dirty="0"/>
        </a:p>
      </dgm:t>
    </dgm:pt>
    <dgm:pt modelId="{B8C80EE2-E456-4197-9755-396F0E12964C}" type="parTrans" cxnId="{3CB74475-1A83-4EF6-B268-1FF90334E81E}">
      <dgm:prSet/>
      <dgm:spPr/>
      <dgm:t>
        <a:bodyPr/>
        <a:lstStyle/>
        <a:p>
          <a:endParaRPr lang="pt-BR"/>
        </a:p>
      </dgm:t>
    </dgm:pt>
    <dgm:pt modelId="{4FA2AF16-9168-4BF3-860A-2C2B5628C3D9}" type="sibTrans" cxnId="{3CB74475-1A83-4EF6-B268-1FF90334E81E}">
      <dgm:prSet/>
      <dgm:spPr/>
      <dgm:t>
        <a:bodyPr/>
        <a:lstStyle/>
        <a:p>
          <a:endParaRPr lang="pt-BR"/>
        </a:p>
      </dgm:t>
    </dgm:pt>
    <dgm:pt modelId="{DA5DD186-A482-4AA9-A554-9137169E7C44}" type="pres">
      <dgm:prSet presAssocID="{05A23B48-9E2C-4D83-904A-73B801D23E4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4BD6036-CBF9-4732-BEFF-38D8DC06C593}" type="pres">
      <dgm:prSet presAssocID="{69DF198E-4E6D-4ABB-B660-78FB915DC638}" presName="compNode" presStyleCnt="0"/>
      <dgm:spPr/>
    </dgm:pt>
    <dgm:pt modelId="{DEFB6455-FC74-462A-8858-F84AEBBFFBD2}" type="pres">
      <dgm:prSet presAssocID="{69DF198E-4E6D-4ABB-B660-78FB915DC638}" presName="aNode" presStyleLbl="bgShp" presStyleIdx="0" presStyleCnt="1" custLinFactNeighborX="-731" custLinFactNeighborY="-5405"/>
      <dgm:spPr/>
      <dgm:t>
        <a:bodyPr/>
        <a:lstStyle/>
        <a:p>
          <a:endParaRPr lang="pt-BR"/>
        </a:p>
      </dgm:t>
    </dgm:pt>
    <dgm:pt modelId="{F9FD4420-6382-4491-B7B6-CD4F86B519EA}" type="pres">
      <dgm:prSet presAssocID="{69DF198E-4E6D-4ABB-B660-78FB915DC638}" presName="textNode" presStyleLbl="bgShp" presStyleIdx="0" presStyleCnt="1"/>
      <dgm:spPr/>
      <dgm:t>
        <a:bodyPr/>
        <a:lstStyle/>
        <a:p>
          <a:endParaRPr lang="pt-BR"/>
        </a:p>
      </dgm:t>
    </dgm:pt>
    <dgm:pt modelId="{3DEAB4BF-5765-49BC-A9A0-32F4BA9B2168}" type="pres">
      <dgm:prSet presAssocID="{69DF198E-4E6D-4ABB-B660-78FB915DC638}" presName="compChildNode" presStyleCnt="0"/>
      <dgm:spPr/>
    </dgm:pt>
    <dgm:pt modelId="{44E9E14F-16D5-434F-A9F8-CDA82DDC1359}" type="pres">
      <dgm:prSet presAssocID="{69DF198E-4E6D-4ABB-B660-78FB915DC638}" presName="theInnerList" presStyleCnt="0"/>
      <dgm:spPr/>
    </dgm:pt>
    <dgm:pt modelId="{A69B1583-E031-4710-A9DF-BB77FBA1494A}" type="pres">
      <dgm:prSet presAssocID="{168EFC26-9305-4C96-BF2A-D9F88C78CF02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B2A274-BDE3-496F-A9E2-39F912E77DAE}" type="pres">
      <dgm:prSet presAssocID="{168EFC26-9305-4C96-BF2A-D9F88C78CF02}" presName="aSpace2" presStyleCnt="0"/>
      <dgm:spPr/>
    </dgm:pt>
    <dgm:pt modelId="{EDDB4C96-13E1-4C32-A204-C227BF69BFA1}" type="pres">
      <dgm:prSet presAssocID="{944B4BE6-243F-493F-BA06-751316F9413A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5B2C2D-E07E-4886-B207-FA009852F280}" type="pres">
      <dgm:prSet presAssocID="{944B4BE6-243F-493F-BA06-751316F9413A}" presName="aSpace2" presStyleCnt="0"/>
      <dgm:spPr/>
    </dgm:pt>
    <dgm:pt modelId="{1D0F71B7-4729-4A44-8ED4-C3A1D713C876}" type="pres">
      <dgm:prSet presAssocID="{A66E1862-9BA5-4E8B-B600-BAE913C7B25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D6A32F-90E6-4985-8C2C-0D2700C17BE7}" type="pres">
      <dgm:prSet presAssocID="{A66E1862-9BA5-4E8B-B600-BAE913C7B25C}" presName="aSpace2" presStyleCnt="0"/>
      <dgm:spPr/>
    </dgm:pt>
    <dgm:pt modelId="{98B29434-823D-40B4-9A45-F6DB11CF2E9E}" type="pres">
      <dgm:prSet presAssocID="{EA1503E2-A7D9-47DD-A05B-A1CB17F382B8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DAA9389-045D-4CD9-8978-E0E24E8F4924}" type="presOf" srcId="{168EFC26-9305-4C96-BF2A-D9F88C78CF02}" destId="{A69B1583-E031-4710-A9DF-BB77FBA1494A}" srcOrd="0" destOrd="0" presId="urn:microsoft.com/office/officeart/2005/8/layout/lProcess2"/>
    <dgm:cxn modelId="{4F1032C6-54BB-44C2-BC27-332D147C14BB}" srcId="{69DF198E-4E6D-4ABB-B660-78FB915DC638}" destId="{944B4BE6-243F-493F-BA06-751316F9413A}" srcOrd="1" destOrd="0" parTransId="{6A8BF7AD-B7DF-4DAE-AF23-7EA261F444E1}" sibTransId="{8FAFA623-DFCE-4FAB-91A3-A178F3B4C636}"/>
    <dgm:cxn modelId="{538684DF-977C-4A4B-B94D-B06833DD27A0}" srcId="{69DF198E-4E6D-4ABB-B660-78FB915DC638}" destId="{EA1503E2-A7D9-47DD-A05B-A1CB17F382B8}" srcOrd="3" destOrd="0" parTransId="{74A7CA0F-3850-48EE-A427-4ED14DCBDF3A}" sibTransId="{30722C92-DE4F-471A-B6BB-33B30A21D1AC}"/>
    <dgm:cxn modelId="{DA06733E-9AA0-4F9B-8FED-C0160E0AF4AD}" type="presOf" srcId="{944B4BE6-243F-493F-BA06-751316F9413A}" destId="{EDDB4C96-13E1-4C32-A204-C227BF69BFA1}" srcOrd="0" destOrd="0" presId="urn:microsoft.com/office/officeart/2005/8/layout/lProcess2"/>
    <dgm:cxn modelId="{C5989950-D83D-4064-9A2A-560244AEA49C}" srcId="{05A23B48-9E2C-4D83-904A-73B801D23E4C}" destId="{69DF198E-4E6D-4ABB-B660-78FB915DC638}" srcOrd="0" destOrd="0" parTransId="{4A2148EC-B93D-4D24-BAA6-50B5A7CED065}" sibTransId="{63A54B3A-B534-4839-91B9-3CF544771471}"/>
    <dgm:cxn modelId="{DB39EBA1-C580-4D20-8FCF-629FD139E54C}" type="presOf" srcId="{EA1503E2-A7D9-47DD-A05B-A1CB17F382B8}" destId="{98B29434-823D-40B4-9A45-F6DB11CF2E9E}" srcOrd="0" destOrd="0" presId="urn:microsoft.com/office/officeart/2005/8/layout/lProcess2"/>
    <dgm:cxn modelId="{472C9641-82B7-4DAE-A457-C10DBAC127A5}" type="presOf" srcId="{A66E1862-9BA5-4E8B-B600-BAE913C7B25C}" destId="{1D0F71B7-4729-4A44-8ED4-C3A1D713C876}" srcOrd="0" destOrd="0" presId="urn:microsoft.com/office/officeart/2005/8/layout/lProcess2"/>
    <dgm:cxn modelId="{3CB74475-1A83-4EF6-B268-1FF90334E81E}" srcId="{69DF198E-4E6D-4ABB-B660-78FB915DC638}" destId="{A66E1862-9BA5-4E8B-B600-BAE913C7B25C}" srcOrd="2" destOrd="0" parTransId="{B8C80EE2-E456-4197-9755-396F0E12964C}" sibTransId="{4FA2AF16-9168-4BF3-860A-2C2B5628C3D9}"/>
    <dgm:cxn modelId="{B6DC5C0A-AAB7-423E-95AC-13A3676AF162}" type="presOf" srcId="{69DF198E-4E6D-4ABB-B660-78FB915DC638}" destId="{F9FD4420-6382-4491-B7B6-CD4F86B519EA}" srcOrd="1" destOrd="0" presId="urn:microsoft.com/office/officeart/2005/8/layout/lProcess2"/>
    <dgm:cxn modelId="{65EA2BA1-D81F-4DEC-8C89-3F9FE90A10F0}" type="presOf" srcId="{05A23B48-9E2C-4D83-904A-73B801D23E4C}" destId="{DA5DD186-A482-4AA9-A554-9137169E7C44}" srcOrd="0" destOrd="0" presId="urn:microsoft.com/office/officeart/2005/8/layout/lProcess2"/>
    <dgm:cxn modelId="{9902D8B8-529D-42D2-91D2-73E8D099F24B}" type="presOf" srcId="{69DF198E-4E6D-4ABB-B660-78FB915DC638}" destId="{DEFB6455-FC74-462A-8858-F84AEBBFFBD2}" srcOrd="0" destOrd="0" presId="urn:microsoft.com/office/officeart/2005/8/layout/lProcess2"/>
    <dgm:cxn modelId="{508E7DBF-5690-43A1-8EC2-44ADA04EABDB}" srcId="{69DF198E-4E6D-4ABB-B660-78FB915DC638}" destId="{168EFC26-9305-4C96-BF2A-D9F88C78CF02}" srcOrd="0" destOrd="0" parTransId="{BABF0A9A-5E1E-4435-B372-C780A9FCB7B1}" sibTransId="{0F3E063B-3F06-4C53-B21C-D0F421DFF8AD}"/>
    <dgm:cxn modelId="{31AAC370-40CC-4C2C-8413-6C4294D0CA03}" type="presParOf" srcId="{DA5DD186-A482-4AA9-A554-9137169E7C44}" destId="{D4BD6036-CBF9-4732-BEFF-38D8DC06C593}" srcOrd="0" destOrd="0" presId="urn:microsoft.com/office/officeart/2005/8/layout/lProcess2"/>
    <dgm:cxn modelId="{89010325-E24F-40EF-964E-7D2247D37FD2}" type="presParOf" srcId="{D4BD6036-CBF9-4732-BEFF-38D8DC06C593}" destId="{DEFB6455-FC74-462A-8858-F84AEBBFFBD2}" srcOrd="0" destOrd="0" presId="urn:microsoft.com/office/officeart/2005/8/layout/lProcess2"/>
    <dgm:cxn modelId="{25AED1FF-AA48-4D77-92D0-27B61741A8B3}" type="presParOf" srcId="{D4BD6036-CBF9-4732-BEFF-38D8DC06C593}" destId="{F9FD4420-6382-4491-B7B6-CD4F86B519EA}" srcOrd="1" destOrd="0" presId="urn:microsoft.com/office/officeart/2005/8/layout/lProcess2"/>
    <dgm:cxn modelId="{FE291A06-83A3-416B-9EF8-BA65D17DA895}" type="presParOf" srcId="{D4BD6036-CBF9-4732-BEFF-38D8DC06C593}" destId="{3DEAB4BF-5765-49BC-A9A0-32F4BA9B2168}" srcOrd="2" destOrd="0" presId="urn:microsoft.com/office/officeart/2005/8/layout/lProcess2"/>
    <dgm:cxn modelId="{96A320EA-9C3F-4875-A460-5FA622F413DB}" type="presParOf" srcId="{3DEAB4BF-5765-49BC-A9A0-32F4BA9B2168}" destId="{44E9E14F-16D5-434F-A9F8-CDA82DDC1359}" srcOrd="0" destOrd="0" presId="urn:microsoft.com/office/officeart/2005/8/layout/lProcess2"/>
    <dgm:cxn modelId="{E43957E4-FBC6-4748-B2AA-DC0544B3B01D}" type="presParOf" srcId="{44E9E14F-16D5-434F-A9F8-CDA82DDC1359}" destId="{A69B1583-E031-4710-A9DF-BB77FBA1494A}" srcOrd="0" destOrd="0" presId="urn:microsoft.com/office/officeart/2005/8/layout/lProcess2"/>
    <dgm:cxn modelId="{37197351-992B-4F51-9CA5-343CBC290416}" type="presParOf" srcId="{44E9E14F-16D5-434F-A9F8-CDA82DDC1359}" destId="{8FB2A274-BDE3-496F-A9E2-39F912E77DAE}" srcOrd="1" destOrd="0" presId="urn:microsoft.com/office/officeart/2005/8/layout/lProcess2"/>
    <dgm:cxn modelId="{DE4E3CCD-5366-45A9-AB46-B2B52B1D9105}" type="presParOf" srcId="{44E9E14F-16D5-434F-A9F8-CDA82DDC1359}" destId="{EDDB4C96-13E1-4C32-A204-C227BF69BFA1}" srcOrd="2" destOrd="0" presId="urn:microsoft.com/office/officeart/2005/8/layout/lProcess2"/>
    <dgm:cxn modelId="{437215CE-33B4-4EDE-B308-33331C7750D4}" type="presParOf" srcId="{44E9E14F-16D5-434F-A9F8-CDA82DDC1359}" destId="{7E5B2C2D-E07E-4886-B207-FA009852F280}" srcOrd="3" destOrd="0" presId="urn:microsoft.com/office/officeart/2005/8/layout/lProcess2"/>
    <dgm:cxn modelId="{C8BE3964-80BA-4CF1-93C9-F853B2CA6161}" type="presParOf" srcId="{44E9E14F-16D5-434F-A9F8-CDA82DDC1359}" destId="{1D0F71B7-4729-4A44-8ED4-C3A1D713C876}" srcOrd="4" destOrd="0" presId="urn:microsoft.com/office/officeart/2005/8/layout/lProcess2"/>
    <dgm:cxn modelId="{9651A4B8-C52B-4C6D-A3CB-05851C4F707D}" type="presParOf" srcId="{44E9E14F-16D5-434F-A9F8-CDA82DDC1359}" destId="{EAD6A32F-90E6-4985-8C2C-0D2700C17BE7}" srcOrd="5" destOrd="0" presId="urn:microsoft.com/office/officeart/2005/8/layout/lProcess2"/>
    <dgm:cxn modelId="{785EAD52-58F3-4BBC-888E-17279BB5946A}" type="presParOf" srcId="{44E9E14F-16D5-434F-A9F8-CDA82DDC1359}" destId="{98B29434-823D-40B4-9A45-F6DB11CF2E9E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A23B48-9E2C-4D83-904A-73B801D23E4C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9DF198E-4E6D-4ABB-B660-78FB915DC638}">
      <dgm:prSet phldrT="[Texto]" custT="1"/>
      <dgm:spPr/>
      <dgm:t>
        <a:bodyPr/>
        <a:lstStyle/>
        <a:p>
          <a:pPr algn="l"/>
          <a:r>
            <a:rPr lang="pt-BR" sz="4800" dirty="0" smtClean="0"/>
            <a:t>Competências:</a:t>
          </a:r>
          <a:endParaRPr lang="pt-BR" sz="4800" dirty="0"/>
        </a:p>
      </dgm:t>
    </dgm:pt>
    <dgm:pt modelId="{4A2148EC-B93D-4D24-BAA6-50B5A7CED065}" type="parTrans" cxnId="{C5989950-D83D-4064-9A2A-560244AEA49C}">
      <dgm:prSet/>
      <dgm:spPr/>
      <dgm:t>
        <a:bodyPr/>
        <a:lstStyle/>
        <a:p>
          <a:endParaRPr lang="pt-BR"/>
        </a:p>
      </dgm:t>
    </dgm:pt>
    <dgm:pt modelId="{63A54B3A-B534-4839-91B9-3CF544771471}" type="sibTrans" cxnId="{C5989950-D83D-4064-9A2A-560244AEA49C}">
      <dgm:prSet/>
      <dgm:spPr/>
      <dgm:t>
        <a:bodyPr/>
        <a:lstStyle/>
        <a:p>
          <a:endParaRPr lang="pt-BR"/>
        </a:p>
      </dgm:t>
    </dgm:pt>
    <dgm:pt modelId="{168EFC26-9305-4C96-BF2A-D9F88C78CF02}">
      <dgm:prSet phldrT="[Texto]" custT="1"/>
      <dgm:spPr/>
      <dgm:t>
        <a:bodyPr/>
        <a:lstStyle/>
        <a:p>
          <a:pPr algn="just"/>
          <a:r>
            <a:rPr lang="pt-BR" sz="2400" dirty="0" smtClean="0"/>
            <a:t>Desenvolvimento de programas e projetos de interesse comum dos seus membros.</a:t>
          </a:r>
          <a:endParaRPr lang="pt-BR" sz="2400" dirty="0"/>
        </a:p>
      </dgm:t>
    </dgm:pt>
    <dgm:pt modelId="{BABF0A9A-5E1E-4435-B372-C780A9FCB7B1}" type="parTrans" cxnId="{508E7DBF-5690-43A1-8EC2-44ADA04EABDB}">
      <dgm:prSet/>
      <dgm:spPr/>
      <dgm:t>
        <a:bodyPr/>
        <a:lstStyle/>
        <a:p>
          <a:endParaRPr lang="pt-BR"/>
        </a:p>
      </dgm:t>
    </dgm:pt>
    <dgm:pt modelId="{0F3E063B-3F06-4C53-B21C-D0F421DFF8AD}" type="sibTrans" cxnId="{508E7DBF-5690-43A1-8EC2-44ADA04EABDB}">
      <dgm:prSet/>
      <dgm:spPr/>
      <dgm:t>
        <a:bodyPr/>
        <a:lstStyle/>
        <a:p>
          <a:endParaRPr lang="pt-BR"/>
        </a:p>
      </dgm:t>
    </dgm:pt>
    <dgm:pt modelId="{AF7D5C59-15CC-4474-ACE5-DCFAAED9A653}">
      <dgm:prSet/>
      <dgm:spPr/>
      <dgm:t>
        <a:bodyPr/>
        <a:lstStyle/>
        <a:p>
          <a:pPr algn="just"/>
          <a:r>
            <a:rPr lang="pt-BR" dirty="0" smtClean="0"/>
            <a:t>O Conselho representará seus associados, nos termos do artigo 5º, inciso XXI, da Constituição Federal, para a defesa dos interesses comuns aos Órgãos de Controle Interno dos Estados, do Distrito Federal e dos Municípios Sede das Capitais Brasileiras.</a:t>
          </a:r>
          <a:endParaRPr lang="pt-BR" dirty="0"/>
        </a:p>
      </dgm:t>
    </dgm:pt>
    <dgm:pt modelId="{F7EAEC82-4255-4388-B28B-58A0A8422119}" type="parTrans" cxnId="{8753DFC0-A0A2-45D8-833E-F2292C2D62D7}">
      <dgm:prSet/>
      <dgm:spPr/>
      <dgm:t>
        <a:bodyPr/>
        <a:lstStyle/>
        <a:p>
          <a:endParaRPr lang="pt-BR"/>
        </a:p>
      </dgm:t>
    </dgm:pt>
    <dgm:pt modelId="{C26FEC6A-90B6-4FEA-AAFF-D2B36E39039C}" type="sibTrans" cxnId="{8753DFC0-A0A2-45D8-833E-F2292C2D62D7}">
      <dgm:prSet/>
      <dgm:spPr/>
      <dgm:t>
        <a:bodyPr/>
        <a:lstStyle/>
        <a:p>
          <a:endParaRPr lang="pt-BR"/>
        </a:p>
      </dgm:t>
    </dgm:pt>
    <dgm:pt modelId="{CF64176C-06F6-463A-8515-5EF6E6AD00C7}">
      <dgm:prSet custT="1"/>
      <dgm:spPr/>
      <dgm:t>
        <a:bodyPr/>
        <a:lstStyle/>
        <a:p>
          <a:pPr algn="just"/>
          <a:r>
            <a:rPr lang="pt-BR" sz="2400" dirty="0" smtClean="0"/>
            <a:t>Divulgação de atos e ações de interesse do CONACI e de seus membros.</a:t>
          </a:r>
          <a:endParaRPr lang="pt-BR" sz="2400" dirty="0"/>
        </a:p>
      </dgm:t>
    </dgm:pt>
    <dgm:pt modelId="{84B9D00C-BAA0-4F35-B6FF-6F2AFFED1D3A}" type="parTrans" cxnId="{49C9C9A7-D390-4ABE-BEBE-970236B6D13D}">
      <dgm:prSet/>
      <dgm:spPr/>
      <dgm:t>
        <a:bodyPr/>
        <a:lstStyle/>
        <a:p>
          <a:endParaRPr lang="pt-BR"/>
        </a:p>
      </dgm:t>
    </dgm:pt>
    <dgm:pt modelId="{8907B022-081D-4521-98D1-CA6FF5C7F7FC}" type="sibTrans" cxnId="{49C9C9A7-D390-4ABE-BEBE-970236B6D13D}">
      <dgm:prSet/>
      <dgm:spPr/>
      <dgm:t>
        <a:bodyPr/>
        <a:lstStyle/>
        <a:p>
          <a:endParaRPr lang="pt-BR"/>
        </a:p>
      </dgm:t>
    </dgm:pt>
    <dgm:pt modelId="{DA5DD186-A482-4AA9-A554-9137169E7C44}" type="pres">
      <dgm:prSet presAssocID="{05A23B48-9E2C-4D83-904A-73B801D23E4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4BD6036-CBF9-4732-BEFF-38D8DC06C593}" type="pres">
      <dgm:prSet presAssocID="{69DF198E-4E6D-4ABB-B660-78FB915DC638}" presName="compNode" presStyleCnt="0"/>
      <dgm:spPr/>
    </dgm:pt>
    <dgm:pt modelId="{DEFB6455-FC74-462A-8858-F84AEBBFFBD2}" type="pres">
      <dgm:prSet presAssocID="{69DF198E-4E6D-4ABB-B660-78FB915DC638}" presName="aNode" presStyleLbl="bgShp" presStyleIdx="0" presStyleCnt="1" custLinFactNeighborX="1693" custLinFactNeighborY="666"/>
      <dgm:spPr/>
      <dgm:t>
        <a:bodyPr/>
        <a:lstStyle/>
        <a:p>
          <a:endParaRPr lang="pt-BR"/>
        </a:p>
      </dgm:t>
    </dgm:pt>
    <dgm:pt modelId="{F9FD4420-6382-4491-B7B6-CD4F86B519EA}" type="pres">
      <dgm:prSet presAssocID="{69DF198E-4E6D-4ABB-B660-78FB915DC638}" presName="textNode" presStyleLbl="bgShp" presStyleIdx="0" presStyleCnt="1"/>
      <dgm:spPr/>
      <dgm:t>
        <a:bodyPr/>
        <a:lstStyle/>
        <a:p>
          <a:endParaRPr lang="pt-BR"/>
        </a:p>
      </dgm:t>
    </dgm:pt>
    <dgm:pt modelId="{3DEAB4BF-5765-49BC-A9A0-32F4BA9B2168}" type="pres">
      <dgm:prSet presAssocID="{69DF198E-4E6D-4ABB-B660-78FB915DC638}" presName="compChildNode" presStyleCnt="0"/>
      <dgm:spPr/>
    </dgm:pt>
    <dgm:pt modelId="{44E9E14F-16D5-434F-A9F8-CDA82DDC1359}" type="pres">
      <dgm:prSet presAssocID="{69DF198E-4E6D-4ABB-B660-78FB915DC638}" presName="theInnerList" presStyleCnt="0"/>
      <dgm:spPr/>
    </dgm:pt>
    <dgm:pt modelId="{A69B1583-E031-4710-A9DF-BB77FBA1494A}" type="pres">
      <dgm:prSet presAssocID="{168EFC26-9305-4C96-BF2A-D9F88C78CF0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B2A274-BDE3-496F-A9E2-39F912E77DAE}" type="pres">
      <dgm:prSet presAssocID="{168EFC26-9305-4C96-BF2A-D9F88C78CF02}" presName="aSpace2" presStyleCnt="0"/>
      <dgm:spPr/>
    </dgm:pt>
    <dgm:pt modelId="{36E6BA0F-4788-49C2-ACA7-B298934767E1}" type="pres">
      <dgm:prSet presAssocID="{AF7D5C59-15CC-4474-ACE5-DCFAAED9A653}" presName="childNode" presStyleLbl="node1" presStyleIdx="1" presStyleCnt="3" custScaleX="64028" custScaleY="164347" custLinFactY="100000" custLinFactNeighborX="3371" custLinFactNeighborY="16577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6CFBF0-5BCD-4548-A9AC-DB628E23A470}" type="pres">
      <dgm:prSet presAssocID="{AF7D5C59-15CC-4474-ACE5-DCFAAED9A653}" presName="aSpace2" presStyleCnt="0"/>
      <dgm:spPr/>
    </dgm:pt>
    <dgm:pt modelId="{E800AFCC-CFC6-4B4F-943A-FE4A7C4FFB96}" type="pres">
      <dgm:prSet presAssocID="{CF64176C-06F6-463A-8515-5EF6E6AD00C7}" presName="childNode" presStyleLbl="node1" presStyleIdx="2" presStyleCnt="3" custLinFactY="-130656" custLinFactNeighborX="196" custLinFactNeighborY="-2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5989950-D83D-4064-9A2A-560244AEA49C}" srcId="{05A23B48-9E2C-4D83-904A-73B801D23E4C}" destId="{69DF198E-4E6D-4ABB-B660-78FB915DC638}" srcOrd="0" destOrd="0" parTransId="{4A2148EC-B93D-4D24-BAA6-50B5A7CED065}" sibTransId="{63A54B3A-B534-4839-91B9-3CF544771471}"/>
    <dgm:cxn modelId="{251B587A-7AD9-4924-8AD1-ADA892559F4B}" type="presOf" srcId="{05A23B48-9E2C-4D83-904A-73B801D23E4C}" destId="{DA5DD186-A482-4AA9-A554-9137169E7C44}" srcOrd="0" destOrd="0" presId="urn:microsoft.com/office/officeart/2005/8/layout/lProcess2"/>
    <dgm:cxn modelId="{0DF1C5F1-381E-4792-A2AD-FBDD06261A94}" type="presOf" srcId="{AF7D5C59-15CC-4474-ACE5-DCFAAED9A653}" destId="{36E6BA0F-4788-49C2-ACA7-B298934767E1}" srcOrd="0" destOrd="0" presId="urn:microsoft.com/office/officeart/2005/8/layout/lProcess2"/>
    <dgm:cxn modelId="{4973714B-BAA7-425F-B70E-15AC74988A2E}" type="presOf" srcId="{168EFC26-9305-4C96-BF2A-D9F88C78CF02}" destId="{A69B1583-E031-4710-A9DF-BB77FBA1494A}" srcOrd="0" destOrd="0" presId="urn:microsoft.com/office/officeart/2005/8/layout/lProcess2"/>
    <dgm:cxn modelId="{49C9C9A7-D390-4ABE-BEBE-970236B6D13D}" srcId="{69DF198E-4E6D-4ABB-B660-78FB915DC638}" destId="{CF64176C-06F6-463A-8515-5EF6E6AD00C7}" srcOrd="2" destOrd="0" parTransId="{84B9D00C-BAA0-4F35-B6FF-6F2AFFED1D3A}" sibTransId="{8907B022-081D-4521-98D1-CA6FF5C7F7FC}"/>
    <dgm:cxn modelId="{116FCA7D-F81E-4379-B571-853022CF781E}" type="presOf" srcId="{69DF198E-4E6D-4ABB-B660-78FB915DC638}" destId="{DEFB6455-FC74-462A-8858-F84AEBBFFBD2}" srcOrd="0" destOrd="0" presId="urn:microsoft.com/office/officeart/2005/8/layout/lProcess2"/>
    <dgm:cxn modelId="{8753DFC0-A0A2-45D8-833E-F2292C2D62D7}" srcId="{69DF198E-4E6D-4ABB-B660-78FB915DC638}" destId="{AF7D5C59-15CC-4474-ACE5-DCFAAED9A653}" srcOrd="1" destOrd="0" parTransId="{F7EAEC82-4255-4388-B28B-58A0A8422119}" sibTransId="{C26FEC6A-90B6-4FEA-AAFF-D2B36E39039C}"/>
    <dgm:cxn modelId="{CC3C1860-334D-4D84-AB60-DF10E21218A5}" type="presOf" srcId="{CF64176C-06F6-463A-8515-5EF6E6AD00C7}" destId="{E800AFCC-CFC6-4B4F-943A-FE4A7C4FFB96}" srcOrd="0" destOrd="0" presId="urn:microsoft.com/office/officeart/2005/8/layout/lProcess2"/>
    <dgm:cxn modelId="{8E5C892E-036C-4D1B-AFB2-E726A2E6AD65}" type="presOf" srcId="{69DF198E-4E6D-4ABB-B660-78FB915DC638}" destId="{F9FD4420-6382-4491-B7B6-CD4F86B519EA}" srcOrd="1" destOrd="0" presId="urn:microsoft.com/office/officeart/2005/8/layout/lProcess2"/>
    <dgm:cxn modelId="{508E7DBF-5690-43A1-8EC2-44ADA04EABDB}" srcId="{69DF198E-4E6D-4ABB-B660-78FB915DC638}" destId="{168EFC26-9305-4C96-BF2A-D9F88C78CF02}" srcOrd="0" destOrd="0" parTransId="{BABF0A9A-5E1E-4435-B372-C780A9FCB7B1}" sibTransId="{0F3E063B-3F06-4C53-B21C-D0F421DFF8AD}"/>
    <dgm:cxn modelId="{BD9D7056-43CD-4145-BB71-14DCA8B1B535}" type="presParOf" srcId="{DA5DD186-A482-4AA9-A554-9137169E7C44}" destId="{D4BD6036-CBF9-4732-BEFF-38D8DC06C593}" srcOrd="0" destOrd="0" presId="urn:microsoft.com/office/officeart/2005/8/layout/lProcess2"/>
    <dgm:cxn modelId="{D93A14DB-C8C1-41FD-9595-29B7AA2AF1C8}" type="presParOf" srcId="{D4BD6036-CBF9-4732-BEFF-38D8DC06C593}" destId="{DEFB6455-FC74-462A-8858-F84AEBBFFBD2}" srcOrd="0" destOrd="0" presId="urn:microsoft.com/office/officeart/2005/8/layout/lProcess2"/>
    <dgm:cxn modelId="{C6EF6E36-23E2-4637-ADDE-60B4D177078E}" type="presParOf" srcId="{D4BD6036-CBF9-4732-BEFF-38D8DC06C593}" destId="{F9FD4420-6382-4491-B7B6-CD4F86B519EA}" srcOrd="1" destOrd="0" presId="urn:microsoft.com/office/officeart/2005/8/layout/lProcess2"/>
    <dgm:cxn modelId="{1DEEBC5D-5985-482B-9A55-EE3B597EB50E}" type="presParOf" srcId="{D4BD6036-CBF9-4732-BEFF-38D8DC06C593}" destId="{3DEAB4BF-5765-49BC-A9A0-32F4BA9B2168}" srcOrd="2" destOrd="0" presId="urn:microsoft.com/office/officeart/2005/8/layout/lProcess2"/>
    <dgm:cxn modelId="{AFB98D2D-F25E-4C46-B176-004DF3A1CC00}" type="presParOf" srcId="{3DEAB4BF-5765-49BC-A9A0-32F4BA9B2168}" destId="{44E9E14F-16D5-434F-A9F8-CDA82DDC1359}" srcOrd="0" destOrd="0" presId="urn:microsoft.com/office/officeart/2005/8/layout/lProcess2"/>
    <dgm:cxn modelId="{19597AD5-948E-48AD-8339-2A38CA4AF76F}" type="presParOf" srcId="{44E9E14F-16D5-434F-A9F8-CDA82DDC1359}" destId="{A69B1583-E031-4710-A9DF-BB77FBA1494A}" srcOrd="0" destOrd="0" presId="urn:microsoft.com/office/officeart/2005/8/layout/lProcess2"/>
    <dgm:cxn modelId="{51AF953C-D9F4-4D7F-93AD-740EB0D0CFD4}" type="presParOf" srcId="{44E9E14F-16D5-434F-A9F8-CDA82DDC1359}" destId="{8FB2A274-BDE3-496F-A9E2-39F912E77DAE}" srcOrd="1" destOrd="0" presId="urn:microsoft.com/office/officeart/2005/8/layout/lProcess2"/>
    <dgm:cxn modelId="{CB7EFE0B-6C72-4449-B011-1E166288F3A8}" type="presParOf" srcId="{44E9E14F-16D5-434F-A9F8-CDA82DDC1359}" destId="{36E6BA0F-4788-49C2-ACA7-B298934767E1}" srcOrd="2" destOrd="0" presId="urn:microsoft.com/office/officeart/2005/8/layout/lProcess2"/>
    <dgm:cxn modelId="{35462182-7DAE-4A38-9BB8-10D3181FBCAC}" type="presParOf" srcId="{44E9E14F-16D5-434F-A9F8-CDA82DDC1359}" destId="{856CFBF0-5BCD-4548-A9AC-DB628E23A470}" srcOrd="3" destOrd="0" presId="urn:microsoft.com/office/officeart/2005/8/layout/lProcess2"/>
    <dgm:cxn modelId="{A6D15A91-4F6D-4A8E-BACE-978F58BBC238}" type="presParOf" srcId="{44E9E14F-16D5-434F-A9F8-CDA82DDC1359}" destId="{E800AFCC-CFC6-4B4F-943A-FE4A7C4FFB9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13BD18-3038-44EF-9883-B092DAD4412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8FBDA83-60C1-4527-9F9F-B3C290A8A9BE}">
      <dgm:prSet phldrT="[Texto]" custT="1"/>
      <dgm:spPr/>
      <dgm:t>
        <a:bodyPr/>
        <a:lstStyle/>
        <a:p>
          <a:r>
            <a:rPr lang="pt-BR" sz="1800" dirty="0" smtClean="0"/>
            <a:t>Fórum dos Titulares (Membros)</a:t>
          </a:r>
          <a:endParaRPr lang="pt-BR" sz="1800" dirty="0"/>
        </a:p>
      </dgm:t>
    </dgm:pt>
    <dgm:pt modelId="{2F284707-E13F-4F54-B3C1-9BE39BBF06A1}" type="parTrans" cxnId="{C6DE3603-C0D5-467C-B287-4E81BC2155EA}">
      <dgm:prSet/>
      <dgm:spPr/>
      <dgm:t>
        <a:bodyPr/>
        <a:lstStyle/>
        <a:p>
          <a:endParaRPr lang="pt-BR"/>
        </a:p>
      </dgm:t>
    </dgm:pt>
    <dgm:pt modelId="{01BA46A1-B633-4CD5-B321-A1E072E8E4F9}" type="sibTrans" cxnId="{C6DE3603-C0D5-467C-B287-4E81BC2155EA}">
      <dgm:prSet/>
      <dgm:spPr/>
      <dgm:t>
        <a:bodyPr/>
        <a:lstStyle/>
        <a:p>
          <a:endParaRPr lang="pt-BR"/>
        </a:p>
      </dgm:t>
    </dgm:pt>
    <dgm:pt modelId="{250A5340-7373-4E60-BB36-669E9681309A}">
      <dgm:prSet phldrT="[Texto]" custT="1"/>
      <dgm:spPr/>
      <dgm:t>
        <a:bodyPr/>
        <a:lstStyle/>
        <a:p>
          <a:r>
            <a:rPr lang="pt-BR" sz="2000" dirty="0" smtClean="0"/>
            <a:t>Presidência</a:t>
          </a:r>
          <a:endParaRPr lang="pt-BR" sz="2000" dirty="0"/>
        </a:p>
      </dgm:t>
    </dgm:pt>
    <dgm:pt modelId="{265C022C-ACFE-4F60-8A4E-064815B7D024}" type="parTrans" cxnId="{B6ECAD77-7585-4841-A4EF-E516CBB4E0F0}">
      <dgm:prSet/>
      <dgm:spPr/>
      <dgm:t>
        <a:bodyPr/>
        <a:lstStyle/>
        <a:p>
          <a:endParaRPr lang="pt-BR"/>
        </a:p>
      </dgm:t>
    </dgm:pt>
    <dgm:pt modelId="{1E65BC04-6C74-473A-B3A4-990DFA2742FC}" type="sibTrans" cxnId="{B6ECAD77-7585-4841-A4EF-E516CBB4E0F0}">
      <dgm:prSet/>
      <dgm:spPr/>
      <dgm:t>
        <a:bodyPr/>
        <a:lstStyle/>
        <a:p>
          <a:endParaRPr lang="pt-BR"/>
        </a:p>
      </dgm:t>
    </dgm:pt>
    <dgm:pt modelId="{4F0FF52E-2471-4DF3-A49B-3A607968F93A}">
      <dgm:prSet phldrT="[Texto]" custT="1"/>
      <dgm:spPr/>
      <dgm:t>
        <a:bodyPr/>
        <a:lstStyle/>
        <a:p>
          <a:r>
            <a:rPr lang="pt-BR" sz="2000" dirty="0" smtClean="0"/>
            <a:t>Junta Fiscal</a:t>
          </a:r>
          <a:endParaRPr lang="pt-BR" sz="2000" dirty="0"/>
        </a:p>
      </dgm:t>
    </dgm:pt>
    <dgm:pt modelId="{8FBCC134-F018-4CCD-91FA-557C3A8DE454}" type="parTrans" cxnId="{7D112AF5-CEC5-4225-B2BD-B5AF0F393E3C}">
      <dgm:prSet/>
      <dgm:spPr/>
      <dgm:t>
        <a:bodyPr/>
        <a:lstStyle/>
        <a:p>
          <a:endParaRPr lang="pt-BR"/>
        </a:p>
      </dgm:t>
    </dgm:pt>
    <dgm:pt modelId="{D315F354-D501-4307-BA9E-67B5235C343B}" type="sibTrans" cxnId="{7D112AF5-CEC5-4225-B2BD-B5AF0F393E3C}">
      <dgm:prSet/>
      <dgm:spPr/>
      <dgm:t>
        <a:bodyPr/>
        <a:lstStyle/>
        <a:p>
          <a:endParaRPr lang="pt-BR"/>
        </a:p>
      </dgm:t>
    </dgm:pt>
    <dgm:pt modelId="{8C0E31FB-A03E-47D4-979F-EA701DE13786}">
      <dgm:prSet phldrT="[Texto]" custT="1"/>
      <dgm:spPr/>
      <dgm:t>
        <a:bodyPr/>
        <a:lstStyle/>
        <a:p>
          <a:r>
            <a:rPr lang="pt-BR" sz="2000" dirty="0" smtClean="0"/>
            <a:t>Secretária Executiva </a:t>
          </a:r>
          <a:endParaRPr lang="pt-BR" sz="2000" dirty="0"/>
        </a:p>
      </dgm:t>
    </dgm:pt>
    <dgm:pt modelId="{6D038457-F1FD-4C70-B0D6-ECB2659D375D}" type="parTrans" cxnId="{ED79E427-DE77-46D7-BCDD-37ED327353E8}">
      <dgm:prSet/>
      <dgm:spPr/>
      <dgm:t>
        <a:bodyPr/>
        <a:lstStyle/>
        <a:p>
          <a:endParaRPr lang="pt-BR"/>
        </a:p>
      </dgm:t>
    </dgm:pt>
    <dgm:pt modelId="{9CFC08D6-B0C5-4DDF-9E7F-E5C3857AEE35}" type="sibTrans" cxnId="{ED79E427-DE77-46D7-BCDD-37ED327353E8}">
      <dgm:prSet/>
      <dgm:spPr/>
      <dgm:t>
        <a:bodyPr/>
        <a:lstStyle/>
        <a:p>
          <a:endParaRPr lang="pt-BR"/>
        </a:p>
      </dgm:t>
    </dgm:pt>
    <dgm:pt modelId="{DC0785CE-9657-4AA8-AB46-E068B9D25003}">
      <dgm:prSet phldrT="[Texto]" custT="1"/>
      <dgm:spPr/>
      <dgm:t>
        <a:bodyPr/>
        <a:lstStyle/>
        <a:p>
          <a:r>
            <a:rPr lang="pt-BR" sz="2000" dirty="0" smtClean="0"/>
            <a:t>Comissões e Grupos de Trabalho</a:t>
          </a:r>
          <a:endParaRPr lang="pt-BR" sz="2000" dirty="0"/>
        </a:p>
      </dgm:t>
    </dgm:pt>
    <dgm:pt modelId="{EDC7ECDF-F83F-451E-BFBA-4D8289A59DEA}" type="parTrans" cxnId="{D28054FB-5D96-4222-A9F4-AE6882BAA33C}">
      <dgm:prSet/>
      <dgm:spPr/>
      <dgm:t>
        <a:bodyPr/>
        <a:lstStyle/>
        <a:p>
          <a:endParaRPr lang="pt-BR"/>
        </a:p>
      </dgm:t>
    </dgm:pt>
    <dgm:pt modelId="{7E1EF795-61D5-4072-9FE5-EE6BDDE17798}" type="sibTrans" cxnId="{D28054FB-5D96-4222-A9F4-AE6882BAA33C}">
      <dgm:prSet/>
      <dgm:spPr/>
      <dgm:t>
        <a:bodyPr/>
        <a:lstStyle/>
        <a:p>
          <a:endParaRPr lang="pt-BR"/>
        </a:p>
      </dgm:t>
    </dgm:pt>
    <dgm:pt modelId="{FC514516-65E4-48D3-A3DC-5516E5F74D4D}" type="pres">
      <dgm:prSet presAssocID="{7013BD18-3038-44EF-9883-B092DAD44122}" presName="compositeShape" presStyleCnt="0">
        <dgm:presLayoutVars>
          <dgm:dir/>
          <dgm:resizeHandles/>
        </dgm:presLayoutVars>
      </dgm:prSet>
      <dgm:spPr/>
    </dgm:pt>
    <dgm:pt modelId="{95DF93E5-7288-4C69-8C3C-48E74DBBBF91}" type="pres">
      <dgm:prSet presAssocID="{7013BD18-3038-44EF-9883-B092DAD44122}" presName="pyramid" presStyleLbl="node1" presStyleIdx="0" presStyleCnt="1"/>
      <dgm:spPr/>
    </dgm:pt>
    <dgm:pt modelId="{9DAD9D69-828F-4EDA-AB01-ACF3E24650CD}" type="pres">
      <dgm:prSet presAssocID="{7013BD18-3038-44EF-9883-B092DAD44122}" presName="theList" presStyleCnt="0"/>
      <dgm:spPr/>
    </dgm:pt>
    <dgm:pt modelId="{F2C4B180-E3E3-4D90-B4EB-342AE7E9409A}" type="pres">
      <dgm:prSet presAssocID="{98FBDA83-60C1-4527-9F9F-B3C290A8A9BE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43D95E-0061-48B7-A92C-A0E19A78C398}" type="pres">
      <dgm:prSet presAssocID="{98FBDA83-60C1-4527-9F9F-B3C290A8A9BE}" presName="aSpace" presStyleCnt="0"/>
      <dgm:spPr/>
    </dgm:pt>
    <dgm:pt modelId="{B11FB189-F133-42B3-8FDB-1462F9B4778D}" type="pres">
      <dgm:prSet presAssocID="{250A5340-7373-4E60-BB36-669E9681309A}" presName="aNode" presStyleLbl="fgAcc1" presStyleIdx="1" presStyleCnt="5">
        <dgm:presLayoutVars>
          <dgm:bulletEnabled val="1"/>
        </dgm:presLayoutVars>
      </dgm:prSet>
      <dgm:spPr/>
    </dgm:pt>
    <dgm:pt modelId="{21CA26B0-757E-48F6-B302-0CF41F0401F5}" type="pres">
      <dgm:prSet presAssocID="{250A5340-7373-4E60-BB36-669E9681309A}" presName="aSpace" presStyleCnt="0"/>
      <dgm:spPr/>
    </dgm:pt>
    <dgm:pt modelId="{15D56067-588E-48A8-9723-06EC7A5EF3D2}" type="pres">
      <dgm:prSet presAssocID="{4F0FF52E-2471-4DF3-A49B-3A607968F93A}" presName="aNode" presStyleLbl="fgAcc1" presStyleIdx="2" presStyleCnt="5" custLinFactNeighborX="720" custLinFactNeighborY="-18971">
        <dgm:presLayoutVars>
          <dgm:bulletEnabled val="1"/>
        </dgm:presLayoutVars>
      </dgm:prSet>
      <dgm:spPr/>
    </dgm:pt>
    <dgm:pt modelId="{3D1AE910-5C30-4F32-905C-7815A246B09D}" type="pres">
      <dgm:prSet presAssocID="{4F0FF52E-2471-4DF3-A49B-3A607968F93A}" presName="aSpace" presStyleCnt="0"/>
      <dgm:spPr/>
    </dgm:pt>
    <dgm:pt modelId="{DAA3B1D6-3D67-48DF-8AF1-C20703B5D18E}" type="pres">
      <dgm:prSet presAssocID="{8C0E31FB-A03E-47D4-979F-EA701DE13786}" presName="aNode" presStyleLbl="fgAcc1" presStyleIdx="3" presStyleCnt="5">
        <dgm:presLayoutVars>
          <dgm:bulletEnabled val="1"/>
        </dgm:presLayoutVars>
      </dgm:prSet>
      <dgm:spPr/>
    </dgm:pt>
    <dgm:pt modelId="{9454B1A2-518E-465E-8669-578498FBAB80}" type="pres">
      <dgm:prSet presAssocID="{8C0E31FB-A03E-47D4-979F-EA701DE13786}" presName="aSpace" presStyleCnt="0"/>
      <dgm:spPr/>
    </dgm:pt>
    <dgm:pt modelId="{993CF100-73AC-4DD6-AA3B-EB3724E4492A}" type="pres">
      <dgm:prSet presAssocID="{DC0785CE-9657-4AA8-AB46-E068B9D25003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FF6BEF-E6B3-4439-A3B3-FB1C560244F3}" type="pres">
      <dgm:prSet presAssocID="{DC0785CE-9657-4AA8-AB46-E068B9D25003}" presName="aSpace" presStyleCnt="0"/>
      <dgm:spPr/>
    </dgm:pt>
  </dgm:ptLst>
  <dgm:cxnLst>
    <dgm:cxn modelId="{7D112AF5-CEC5-4225-B2BD-B5AF0F393E3C}" srcId="{7013BD18-3038-44EF-9883-B092DAD44122}" destId="{4F0FF52E-2471-4DF3-A49B-3A607968F93A}" srcOrd="2" destOrd="0" parTransId="{8FBCC134-F018-4CCD-91FA-557C3A8DE454}" sibTransId="{D315F354-D501-4307-BA9E-67B5235C343B}"/>
    <dgm:cxn modelId="{AA660ED2-BC40-432B-A3E8-B94D0C3358D8}" type="presOf" srcId="{250A5340-7373-4E60-BB36-669E9681309A}" destId="{B11FB189-F133-42B3-8FDB-1462F9B4778D}" srcOrd="0" destOrd="0" presId="urn:microsoft.com/office/officeart/2005/8/layout/pyramid2"/>
    <dgm:cxn modelId="{907DA52B-F78D-4B56-B8D0-F16384DEB397}" type="presOf" srcId="{4F0FF52E-2471-4DF3-A49B-3A607968F93A}" destId="{15D56067-588E-48A8-9723-06EC7A5EF3D2}" srcOrd="0" destOrd="0" presId="urn:microsoft.com/office/officeart/2005/8/layout/pyramid2"/>
    <dgm:cxn modelId="{908847C6-6B8C-41EC-9375-814E809997C2}" type="presOf" srcId="{98FBDA83-60C1-4527-9F9F-B3C290A8A9BE}" destId="{F2C4B180-E3E3-4D90-B4EB-342AE7E9409A}" srcOrd="0" destOrd="0" presId="urn:microsoft.com/office/officeart/2005/8/layout/pyramid2"/>
    <dgm:cxn modelId="{C6DE3603-C0D5-467C-B287-4E81BC2155EA}" srcId="{7013BD18-3038-44EF-9883-B092DAD44122}" destId="{98FBDA83-60C1-4527-9F9F-B3C290A8A9BE}" srcOrd="0" destOrd="0" parTransId="{2F284707-E13F-4F54-B3C1-9BE39BBF06A1}" sibTransId="{01BA46A1-B633-4CD5-B321-A1E072E8E4F9}"/>
    <dgm:cxn modelId="{2F7E18ED-922E-47DA-9979-90CF5E8F34D0}" type="presOf" srcId="{DC0785CE-9657-4AA8-AB46-E068B9D25003}" destId="{993CF100-73AC-4DD6-AA3B-EB3724E4492A}" srcOrd="0" destOrd="0" presId="urn:microsoft.com/office/officeart/2005/8/layout/pyramid2"/>
    <dgm:cxn modelId="{ED79E427-DE77-46D7-BCDD-37ED327353E8}" srcId="{7013BD18-3038-44EF-9883-B092DAD44122}" destId="{8C0E31FB-A03E-47D4-979F-EA701DE13786}" srcOrd="3" destOrd="0" parTransId="{6D038457-F1FD-4C70-B0D6-ECB2659D375D}" sibTransId="{9CFC08D6-B0C5-4DDF-9E7F-E5C3857AEE35}"/>
    <dgm:cxn modelId="{48C59BCF-F158-4F5C-AF6B-7C5619CC7D45}" type="presOf" srcId="{7013BD18-3038-44EF-9883-B092DAD44122}" destId="{FC514516-65E4-48D3-A3DC-5516E5F74D4D}" srcOrd="0" destOrd="0" presId="urn:microsoft.com/office/officeart/2005/8/layout/pyramid2"/>
    <dgm:cxn modelId="{D28054FB-5D96-4222-A9F4-AE6882BAA33C}" srcId="{7013BD18-3038-44EF-9883-B092DAD44122}" destId="{DC0785CE-9657-4AA8-AB46-E068B9D25003}" srcOrd="4" destOrd="0" parTransId="{EDC7ECDF-F83F-451E-BFBA-4D8289A59DEA}" sibTransId="{7E1EF795-61D5-4072-9FE5-EE6BDDE17798}"/>
    <dgm:cxn modelId="{B6ECAD77-7585-4841-A4EF-E516CBB4E0F0}" srcId="{7013BD18-3038-44EF-9883-B092DAD44122}" destId="{250A5340-7373-4E60-BB36-669E9681309A}" srcOrd="1" destOrd="0" parTransId="{265C022C-ACFE-4F60-8A4E-064815B7D024}" sibTransId="{1E65BC04-6C74-473A-B3A4-990DFA2742FC}"/>
    <dgm:cxn modelId="{EC503B86-4F01-4F9B-A0F4-58C45AA7B659}" type="presOf" srcId="{8C0E31FB-A03E-47D4-979F-EA701DE13786}" destId="{DAA3B1D6-3D67-48DF-8AF1-C20703B5D18E}" srcOrd="0" destOrd="0" presId="urn:microsoft.com/office/officeart/2005/8/layout/pyramid2"/>
    <dgm:cxn modelId="{625FEA49-7133-4D42-A1C2-2B6C619FA5F8}" type="presParOf" srcId="{FC514516-65E4-48D3-A3DC-5516E5F74D4D}" destId="{95DF93E5-7288-4C69-8C3C-48E74DBBBF91}" srcOrd="0" destOrd="0" presId="urn:microsoft.com/office/officeart/2005/8/layout/pyramid2"/>
    <dgm:cxn modelId="{E659A6C2-27B8-4442-B912-0C0DB1B946CD}" type="presParOf" srcId="{FC514516-65E4-48D3-A3DC-5516E5F74D4D}" destId="{9DAD9D69-828F-4EDA-AB01-ACF3E24650CD}" srcOrd="1" destOrd="0" presId="urn:microsoft.com/office/officeart/2005/8/layout/pyramid2"/>
    <dgm:cxn modelId="{9C6DD03E-0B08-4BF9-AA9A-A5ADDB8F964E}" type="presParOf" srcId="{9DAD9D69-828F-4EDA-AB01-ACF3E24650CD}" destId="{F2C4B180-E3E3-4D90-B4EB-342AE7E9409A}" srcOrd="0" destOrd="0" presId="urn:microsoft.com/office/officeart/2005/8/layout/pyramid2"/>
    <dgm:cxn modelId="{8C71379B-A616-43B7-BEEF-C055E467D16D}" type="presParOf" srcId="{9DAD9D69-828F-4EDA-AB01-ACF3E24650CD}" destId="{9643D95E-0061-48B7-A92C-A0E19A78C398}" srcOrd="1" destOrd="0" presId="urn:microsoft.com/office/officeart/2005/8/layout/pyramid2"/>
    <dgm:cxn modelId="{BC027CD3-0601-461B-BA13-D5B7AD77E311}" type="presParOf" srcId="{9DAD9D69-828F-4EDA-AB01-ACF3E24650CD}" destId="{B11FB189-F133-42B3-8FDB-1462F9B4778D}" srcOrd="2" destOrd="0" presId="urn:microsoft.com/office/officeart/2005/8/layout/pyramid2"/>
    <dgm:cxn modelId="{21222812-7993-42C4-B69E-2143D654E53A}" type="presParOf" srcId="{9DAD9D69-828F-4EDA-AB01-ACF3E24650CD}" destId="{21CA26B0-757E-48F6-B302-0CF41F0401F5}" srcOrd="3" destOrd="0" presId="urn:microsoft.com/office/officeart/2005/8/layout/pyramid2"/>
    <dgm:cxn modelId="{7BFE9F38-7A0C-4A85-8A9C-6BE1ED5656BF}" type="presParOf" srcId="{9DAD9D69-828F-4EDA-AB01-ACF3E24650CD}" destId="{15D56067-588E-48A8-9723-06EC7A5EF3D2}" srcOrd="4" destOrd="0" presId="urn:microsoft.com/office/officeart/2005/8/layout/pyramid2"/>
    <dgm:cxn modelId="{A7FA9888-16EE-46AA-9612-E802CDEDE2C0}" type="presParOf" srcId="{9DAD9D69-828F-4EDA-AB01-ACF3E24650CD}" destId="{3D1AE910-5C30-4F32-905C-7815A246B09D}" srcOrd="5" destOrd="0" presId="urn:microsoft.com/office/officeart/2005/8/layout/pyramid2"/>
    <dgm:cxn modelId="{5CB085A2-4E0F-42B7-BC53-9847980F724E}" type="presParOf" srcId="{9DAD9D69-828F-4EDA-AB01-ACF3E24650CD}" destId="{DAA3B1D6-3D67-48DF-8AF1-C20703B5D18E}" srcOrd="6" destOrd="0" presId="urn:microsoft.com/office/officeart/2005/8/layout/pyramid2"/>
    <dgm:cxn modelId="{43E41214-FC61-4C7D-B28D-FF861BB6187B}" type="presParOf" srcId="{9DAD9D69-828F-4EDA-AB01-ACF3E24650CD}" destId="{9454B1A2-518E-465E-8669-578498FBAB80}" srcOrd="7" destOrd="0" presId="urn:microsoft.com/office/officeart/2005/8/layout/pyramid2"/>
    <dgm:cxn modelId="{7686879D-4FEE-4EBC-9B59-1FB4BDC30788}" type="presParOf" srcId="{9DAD9D69-828F-4EDA-AB01-ACF3E24650CD}" destId="{993CF100-73AC-4DD6-AA3B-EB3724E4492A}" srcOrd="8" destOrd="0" presId="urn:microsoft.com/office/officeart/2005/8/layout/pyramid2"/>
    <dgm:cxn modelId="{37197F49-E9F3-4DC8-B87E-330F69FAD80A}" type="presParOf" srcId="{9DAD9D69-828F-4EDA-AB01-ACF3E24650CD}" destId="{85FF6BEF-E6B3-4439-A3B3-FB1C560244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D8615-3C59-40B1-AE71-848F9265681B}">
      <dsp:nvSpPr>
        <dsp:cNvPr id="0" name=""/>
        <dsp:cNvSpPr/>
      </dsp:nvSpPr>
      <dsp:spPr>
        <a:xfrm>
          <a:off x="658873" y="0"/>
          <a:ext cx="7467229" cy="44644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E6DFD-A35F-4FD8-95CD-2734F255F0EA}">
      <dsp:nvSpPr>
        <dsp:cNvPr id="0" name=""/>
        <dsp:cNvSpPr/>
      </dsp:nvSpPr>
      <dsp:spPr>
        <a:xfrm>
          <a:off x="2573" y="1339348"/>
          <a:ext cx="1549381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2004</a:t>
          </a:r>
          <a:endParaRPr lang="pt-BR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Fórum Nacional de Controle Interno </a:t>
          </a:r>
          <a:endParaRPr lang="pt-BR" sz="1200" kern="1200" dirty="0"/>
        </a:p>
      </dsp:txBody>
      <dsp:txXfrm>
        <a:off x="78208" y="1414983"/>
        <a:ext cx="1398111" cy="1634528"/>
      </dsp:txXfrm>
    </dsp:sp>
    <dsp:sp modelId="{805C4457-399D-4143-9304-0A12A4C309DA}">
      <dsp:nvSpPr>
        <dsp:cNvPr id="0" name=""/>
        <dsp:cNvSpPr/>
      </dsp:nvSpPr>
      <dsp:spPr>
        <a:xfrm>
          <a:off x="1810185" y="1339348"/>
          <a:ext cx="1549381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2007</a:t>
          </a:r>
          <a:endParaRPr lang="pt-BR" sz="16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00" kern="1200" dirty="0" smtClean="0"/>
            <a:t>Alteração: Conselho Nacional de Controle Interno (Estatuto define regras) </a:t>
          </a:r>
          <a:endParaRPr lang="pt-BR" sz="1000" kern="1200" dirty="0"/>
        </a:p>
      </dsp:txBody>
      <dsp:txXfrm>
        <a:off x="1885820" y="1414983"/>
        <a:ext cx="1398111" cy="1634528"/>
      </dsp:txXfrm>
    </dsp:sp>
    <dsp:sp modelId="{E311C1CA-9C2B-45CB-B9EE-ED3428D7E93E}">
      <dsp:nvSpPr>
        <dsp:cNvPr id="0" name=""/>
        <dsp:cNvSpPr/>
      </dsp:nvSpPr>
      <dsp:spPr>
        <a:xfrm>
          <a:off x="3617797" y="1339348"/>
          <a:ext cx="1549381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2010</a:t>
          </a:r>
          <a:endParaRPr lang="pt-BR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Aprovação, pelo CONACI, das diretrizes do Controle Interno</a:t>
          </a:r>
          <a:endParaRPr lang="pt-BR" sz="1200" kern="1200" dirty="0"/>
        </a:p>
      </dsp:txBody>
      <dsp:txXfrm>
        <a:off x="3693432" y="1414983"/>
        <a:ext cx="1398111" cy="1634528"/>
      </dsp:txXfrm>
    </dsp:sp>
    <dsp:sp modelId="{C8115A1B-6538-40AB-AEBA-42EDEDD75E40}">
      <dsp:nvSpPr>
        <dsp:cNvPr id="0" name=""/>
        <dsp:cNvSpPr/>
      </dsp:nvSpPr>
      <dsp:spPr>
        <a:xfrm>
          <a:off x="5425409" y="1339348"/>
          <a:ext cx="1549381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2011</a:t>
          </a:r>
          <a:endParaRPr lang="pt-BR" sz="16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00" kern="1200" dirty="0" smtClean="0"/>
            <a:t>Criação de Grupos de Trabalho: PROMOIN, Lei de Acesso à Informação e Agenda Legislativa</a:t>
          </a:r>
          <a:endParaRPr lang="pt-BR" sz="1000" kern="1200" dirty="0"/>
        </a:p>
      </dsp:txBody>
      <dsp:txXfrm>
        <a:off x="5501044" y="1414983"/>
        <a:ext cx="1398111" cy="1634528"/>
      </dsp:txXfrm>
    </dsp:sp>
    <dsp:sp modelId="{30E1CF2D-83E2-4477-B0AB-88C934F59D7B}">
      <dsp:nvSpPr>
        <dsp:cNvPr id="0" name=""/>
        <dsp:cNvSpPr/>
      </dsp:nvSpPr>
      <dsp:spPr>
        <a:xfrm>
          <a:off x="7201408" y="1336134"/>
          <a:ext cx="1549381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2012</a:t>
          </a:r>
          <a:endParaRPr lang="pt-BR" sz="16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800" kern="1200" dirty="0" smtClean="0"/>
            <a:t>Eleição de nova diretoria, que passou a contar com duas Vice-Presidências. Planejamento Estratégico 2012-2013, gestão voltada para modernizar e instrumentalizar o CONACI</a:t>
          </a:r>
          <a:endParaRPr lang="pt-BR" sz="800" kern="1200" dirty="0"/>
        </a:p>
      </dsp:txBody>
      <dsp:txXfrm>
        <a:off x="7277043" y="1411769"/>
        <a:ext cx="1398111" cy="1634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16279-FCD1-4558-952D-A6568F229912}">
      <dsp:nvSpPr>
        <dsp:cNvPr id="0" name=""/>
        <dsp:cNvSpPr/>
      </dsp:nvSpPr>
      <dsp:spPr>
        <a:xfrm>
          <a:off x="2520280" y="2191009"/>
          <a:ext cx="2016223" cy="18402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 smtClean="0"/>
            <a:t> </a:t>
          </a:r>
          <a:endParaRPr lang="pt-BR" sz="6500" kern="1200" dirty="0"/>
        </a:p>
      </dsp:txBody>
      <dsp:txXfrm>
        <a:off x="2815549" y="2460501"/>
        <a:ext cx="1425685" cy="1301224"/>
      </dsp:txXfrm>
    </dsp:sp>
    <dsp:sp modelId="{8C8AA39E-41D6-49DC-9F43-88375F234ED6}">
      <dsp:nvSpPr>
        <dsp:cNvPr id="0" name=""/>
        <dsp:cNvSpPr/>
      </dsp:nvSpPr>
      <dsp:spPr>
        <a:xfrm rot="12900000">
          <a:off x="1431190" y="1854900"/>
          <a:ext cx="1355293" cy="5244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CC6B17-2E45-413F-B8B6-0F3378E88B72}">
      <dsp:nvSpPr>
        <dsp:cNvPr id="0" name=""/>
        <dsp:cNvSpPr/>
      </dsp:nvSpPr>
      <dsp:spPr>
        <a:xfrm>
          <a:off x="679642" y="1029168"/>
          <a:ext cx="1748197" cy="1398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Distrito Federal </a:t>
          </a:r>
          <a:endParaRPr lang="pt-BR" sz="2300" kern="1200" dirty="0"/>
        </a:p>
      </dsp:txBody>
      <dsp:txXfrm>
        <a:off x="720604" y="1070130"/>
        <a:ext cx="1666273" cy="1316634"/>
      </dsp:txXfrm>
    </dsp:sp>
    <dsp:sp modelId="{DD69B32A-1188-47CC-B31C-4DAF83D2D796}">
      <dsp:nvSpPr>
        <dsp:cNvPr id="0" name=""/>
        <dsp:cNvSpPr/>
      </dsp:nvSpPr>
      <dsp:spPr>
        <a:xfrm rot="16200000">
          <a:off x="2824131" y="1142541"/>
          <a:ext cx="1408521" cy="5244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F49104-A994-4C6E-8A8A-66D71E2CD3BB}">
      <dsp:nvSpPr>
        <dsp:cNvPr id="0" name=""/>
        <dsp:cNvSpPr/>
      </dsp:nvSpPr>
      <dsp:spPr>
        <a:xfrm>
          <a:off x="2654293" y="1230"/>
          <a:ext cx="1748197" cy="1398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Estados </a:t>
          </a:r>
          <a:endParaRPr lang="pt-BR" sz="2300" kern="1200" dirty="0"/>
        </a:p>
      </dsp:txBody>
      <dsp:txXfrm>
        <a:off x="2695255" y="42192"/>
        <a:ext cx="1666273" cy="1316634"/>
      </dsp:txXfrm>
    </dsp:sp>
    <dsp:sp modelId="{4D7C0FDE-DA55-473D-9E92-34F0DAC93E77}">
      <dsp:nvSpPr>
        <dsp:cNvPr id="0" name=""/>
        <dsp:cNvSpPr/>
      </dsp:nvSpPr>
      <dsp:spPr>
        <a:xfrm rot="19500000">
          <a:off x="4270300" y="1854900"/>
          <a:ext cx="1355293" cy="5244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419842-B10A-4159-815D-13FC69E01C5C}">
      <dsp:nvSpPr>
        <dsp:cNvPr id="0" name=""/>
        <dsp:cNvSpPr/>
      </dsp:nvSpPr>
      <dsp:spPr>
        <a:xfrm>
          <a:off x="4628943" y="1029168"/>
          <a:ext cx="1748197" cy="1398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Municípios das Capitais </a:t>
          </a:r>
          <a:endParaRPr lang="pt-BR" sz="2300" kern="1200" dirty="0"/>
        </a:p>
      </dsp:txBody>
      <dsp:txXfrm>
        <a:off x="4669905" y="1070130"/>
        <a:ext cx="1666273" cy="13166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B6455-FC74-462A-8858-F84AEBBFFBD2}">
      <dsp:nvSpPr>
        <dsp:cNvPr id="0" name=""/>
        <dsp:cNvSpPr/>
      </dsp:nvSpPr>
      <dsp:spPr>
        <a:xfrm>
          <a:off x="0" y="0"/>
          <a:ext cx="8507288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Competências:</a:t>
          </a:r>
          <a:endParaRPr lang="pt-BR" sz="4800" kern="1200" dirty="0"/>
        </a:p>
      </dsp:txBody>
      <dsp:txXfrm>
        <a:off x="0" y="0"/>
        <a:ext cx="8507288" cy="1620180"/>
      </dsp:txXfrm>
    </dsp:sp>
    <dsp:sp modelId="{A69B1583-E031-4710-A9DF-BB77FBA1494A}">
      <dsp:nvSpPr>
        <dsp:cNvPr id="0" name=""/>
        <dsp:cNvSpPr/>
      </dsp:nvSpPr>
      <dsp:spPr>
        <a:xfrm>
          <a:off x="850728" y="1620311"/>
          <a:ext cx="6805830" cy="786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Participação na formulação, na implementação e na avaliação das políticas nacionais de gestão pública;</a:t>
          </a:r>
          <a:endParaRPr lang="pt-BR" sz="1800" kern="1200" dirty="0"/>
        </a:p>
      </dsp:txBody>
      <dsp:txXfrm>
        <a:off x="873771" y="1643354"/>
        <a:ext cx="6759744" cy="740666"/>
      </dsp:txXfrm>
    </dsp:sp>
    <dsp:sp modelId="{EDDB4C96-13E1-4C32-A204-C227BF69BFA1}">
      <dsp:nvSpPr>
        <dsp:cNvPr id="0" name=""/>
        <dsp:cNvSpPr/>
      </dsp:nvSpPr>
      <dsp:spPr>
        <a:xfrm>
          <a:off x="850728" y="2528103"/>
          <a:ext cx="6805830" cy="786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Coordenação e articulação das ações de interesse comum dos Órgãos Estaduais e Municipais de Controle Interno;</a:t>
          </a:r>
          <a:endParaRPr lang="pt-BR" sz="1600" kern="1200" dirty="0"/>
        </a:p>
      </dsp:txBody>
      <dsp:txXfrm>
        <a:off x="873771" y="2551146"/>
        <a:ext cx="6759744" cy="740666"/>
      </dsp:txXfrm>
    </dsp:sp>
    <dsp:sp modelId="{1D0F71B7-4729-4A44-8ED4-C3A1D713C876}">
      <dsp:nvSpPr>
        <dsp:cNvPr id="0" name=""/>
        <dsp:cNvSpPr/>
      </dsp:nvSpPr>
      <dsp:spPr>
        <a:xfrm>
          <a:off x="850728" y="3435894"/>
          <a:ext cx="6805830" cy="786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Promoção de intercâmbio de informações, de experiências nacionais e internacionais sobre gestão pública e de cooperação técnica entre os seus membros;</a:t>
          </a:r>
          <a:endParaRPr lang="pt-BR" sz="1600" kern="1200" dirty="0"/>
        </a:p>
      </dsp:txBody>
      <dsp:txXfrm>
        <a:off x="873771" y="3458937"/>
        <a:ext cx="6759744" cy="740666"/>
      </dsp:txXfrm>
    </dsp:sp>
    <dsp:sp modelId="{98B29434-823D-40B4-9A45-F6DB11CF2E9E}">
      <dsp:nvSpPr>
        <dsp:cNvPr id="0" name=""/>
        <dsp:cNvSpPr/>
      </dsp:nvSpPr>
      <dsp:spPr>
        <a:xfrm>
          <a:off x="850728" y="4343685"/>
          <a:ext cx="6805830" cy="786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Realização de seminários, conferências, cursos e de outros eventos de interesse dos seus membros;</a:t>
          </a:r>
          <a:endParaRPr lang="pt-BR" sz="2000" kern="1200" dirty="0"/>
        </a:p>
      </dsp:txBody>
      <dsp:txXfrm>
        <a:off x="873771" y="4366728"/>
        <a:ext cx="6759744" cy="740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B6455-FC74-462A-8858-F84AEBBFFBD2}">
      <dsp:nvSpPr>
        <dsp:cNvPr id="0" name=""/>
        <dsp:cNvSpPr/>
      </dsp:nvSpPr>
      <dsp:spPr>
        <a:xfrm>
          <a:off x="0" y="0"/>
          <a:ext cx="8507288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Competências:</a:t>
          </a:r>
          <a:endParaRPr lang="pt-BR" sz="4800" kern="1200" dirty="0"/>
        </a:p>
      </dsp:txBody>
      <dsp:txXfrm>
        <a:off x="0" y="0"/>
        <a:ext cx="8507288" cy="1620180"/>
      </dsp:txXfrm>
    </dsp:sp>
    <dsp:sp modelId="{A69B1583-E031-4710-A9DF-BB77FBA1494A}">
      <dsp:nvSpPr>
        <dsp:cNvPr id="0" name=""/>
        <dsp:cNvSpPr/>
      </dsp:nvSpPr>
      <dsp:spPr>
        <a:xfrm>
          <a:off x="850728" y="1621292"/>
          <a:ext cx="6805830" cy="887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Desenvolvimento de programas e projetos de interesse comum dos seus membros.</a:t>
          </a:r>
          <a:endParaRPr lang="pt-BR" sz="2400" kern="1200" dirty="0"/>
        </a:p>
      </dsp:txBody>
      <dsp:txXfrm>
        <a:off x="876733" y="1647297"/>
        <a:ext cx="6753820" cy="835871"/>
      </dsp:txXfrm>
    </dsp:sp>
    <dsp:sp modelId="{36E6BA0F-4788-49C2-ACA7-B298934767E1}">
      <dsp:nvSpPr>
        <dsp:cNvPr id="0" name=""/>
        <dsp:cNvSpPr/>
      </dsp:nvSpPr>
      <dsp:spPr>
        <a:xfrm>
          <a:off x="2304249" y="3760090"/>
          <a:ext cx="4357637" cy="1459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O Conselho representará seus associados, nos termos do artigo 5º, inciso XXI, da Constituição Federal, para a defesa dos interesses comuns aos Órgãos de Controle Interno dos Estados, do Distrito Federal e dos Municípios Sede das Capitais Brasileiras.</a:t>
          </a:r>
          <a:endParaRPr lang="pt-BR" sz="1400" kern="1200" dirty="0"/>
        </a:p>
      </dsp:txBody>
      <dsp:txXfrm>
        <a:off x="2346988" y="3802829"/>
        <a:ext cx="4272159" cy="1373729"/>
      </dsp:txXfrm>
    </dsp:sp>
    <dsp:sp modelId="{E800AFCC-CFC6-4B4F-943A-FE4A7C4FFB96}">
      <dsp:nvSpPr>
        <dsp:cNvPr id="0" name=""/>
        <dsp:cNvSpPr/>
      </dsp:nvSpPr>
      <dsp:spPr>
        <a:xfrm>
          <a:off x="864068" y="2808310"/>
          <a:ext cx="6805830" cy="8878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Divulgação de atos e ações de interesse do CONACI e de seus membros.</a:t>
          </a:r>
          <a:endParaRPr lang="pt-BR" sz="2400" kern="1200" dirty="0"/>
        </a:p>
      </dsp:txBody>
      <dsp:txXfrm>
        <a:off x="890073" y="2834315"/>
        <a:ext cx="6753820" cy="8358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F93E5-7288-4C69-8C3C-48E74DBBBF91}">
      <dsp:nvSpPr>
        <dsp:cNvPr id="0" name=""/>
        <dsp:cNvSpPr/>
      </dsp:nvSpPr>
      <dsp:spPr>
        <a:xfrm>
          <a:off x="1821468" y="0"/>
          <a:ext cx="4666331" cy="466633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4B180-E3E3-4D90-B4EB-342AE7E9409A}">
      <dsp:nvSpPr>
        <dsp:cNvPr id="0" name=""/>
        <dsp:cNvSpPr/>
      </dsp:nvSpPr>
      <dsp:spPr>
        <a:xfrm>
          <a:off x="4154634" y="467088"/>
          <a:ext cx="3033115" cy="66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Fórum dos Titulares (Membros)</a:t>
          </a:r>
          <a:endParaRPr lang="pt-BR" sz="1800" kern="1200" dirty="0"/>
        </a:p>
      </dsp:txBody>
      <dsp:txXfrm>
        <a:off x="4187023" y="499477"/>
        <a:ext cx="2968337" cy="598716"/>
      </dsp:txXfrm>
    </dsp:sp>
    <dsp:sp modelId="{B11FB189-F133-42B3-8FDB-1462F9B4778D}">
      <dsp:nvSpPr>
        <dsp:cNvPr id="0" name=""/>
        <dsp:cNvSpPr/>
      </dsp:nvSpPr>
      <dsp:spPr>
        <a:xfrm>
          <a:off x="4154634" y="1213519"/>
          <a:ext cx="3033115" cy="66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Presidência</a:t>
          </a:r>
          <a:endParaRPr lang="pt-BR" sz="2000" kern="1200" dirty="0"/>
        </a:p>
      </dsp:txBody>
      <dsp:txXfrm>
        <a:off x="4187023" y="1245908"/>
        <a:ext cx="2968337" cy="598716"/>
      </dsp:txXfrm>
    </dsp:sp>
    <dsp:sp modelId="{15D56067-588E-48A8-9723-06EC7A5EF3D2}">
      <dsp:nvSpPr>
        <dsp:cNvPr id="0" name=""/>
        <dsp:cNvSpPr/>
      </dsp:nvSpPr>
      <dsp:spPr>
        <a:xfrm>
          <a:off x="4176473" y="1944216"/>
          <a:ext cx="3033115" cy="66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Junta Fiscal</a:t>
          </a:r>
          <a:endParaRPr lang="pt-BR" sz="2000" kern="1200" dirty="0"/>
        </a:p>
      </dsp:txBody>
      <dsp:txXfrm>
        <a:off x="4208862" y="1976605"/>
        <a:ext cx="2968337" cy="598716"/>
      </dsp:txXfrm>
    </dsp:sp>
    <dsp:sp modelId="{DAA3B1D6-3D67-48DF-8AF1-C20703B5D18E}">
      <dsp:nvSpPr>
        <dsp:cNvPr id="0" name=""/>
        <dsp:cNvSpPr/>
      </dsp:nvSpPr>
      <dsp:spPr>
        <a:xfrm>
          <a:off x="4154634" y="2706381"/>
          <a:ext cx="3033115" cy="66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Secretária Executiva </a:t>
          </a:r>
          <a:endParaRPr lang="pt-BR" sz="2000" kern="1200" dirty="0"/>
        </a:p>
      </dsp:txBody>
      <dsp:txXfrm>
        <a:off x="4187023" y="2738770"/>
        <a:ext cx="2968337" cy="598716"/>
      </dsp:txXfrm>
    </dsp:sp>
    <dsp:sp modelId="{993CF100-73AC-4DD6-AA3B-EB3724E4492A}">
      <dsp:nvSpPr>
        <dsp:cNvPr id="0" name=""/>
        <dsp:cNvSpPr/>
      </dsp:nvSpPr>
      <dsp:spPr>
        <a:xfrm>
          <a:off x="4154634" y="3452812"/>
          <a:ext cx="3033115" cy="66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Comissões e Grupos de Trabalho</a:t>
          </a:r>
          <a:endParaRPr lang="pt-BR" sz="2000" kern="1200" dirty="0"/>
        </a:p>
      </dsp:txBody>
      <dsp:txXfrm>
        <a:off x="4187023" y="3485201"/>
        <a:ext cx="2968337" cy="598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t>21/08/2012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96000">
              <a:srgbClr val="85C2FF"/>
            </a:gs>
            <a:gs pos="94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4632" cy="214220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WORKSHOP: ASSESSORES DE COMUNICAÇÃO 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>ESTRUTURA E FUNCIONAMENTO DO CONACI </a:t>
            </a:r>
            <a:endParaRPr lang="pt-BR" dirty="0"/>
          </a:p>
        </p:txBody>
      </p:sp>
      <p:pic>
        <p:nvPicPr>
          <p:cNvPr id="1026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548170" cy="71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11560" y="1268760"/>
            <a:ext cx="7848872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55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t-BR" sz="3600" dirty="0"/>
          </a:p>
          <a:p>
            <a:pPr marL="109728" indent="0" algn="ctr">
              <a:buNone/>
            </a:pPr>
            <a:r>
              <a:rPr lang="pt-BR" sz="3600" dirty="0" smtClean="0"/>
              <a:t>Obrigada!</a:t>
            </a:r>
          </a:p>
          <a:p>
            <a:pPr marL="109728" indent="0" algn="ctr">
              <a:buNone/>
            </a:pPr>
            <a:r>
              <a:rPr lang="pt-BR" sz="3600" dirty="0" smtClean="0"/>
              <a:t>Sandra Pimenta</a:t>
            </a:r>
          </a:p>
          <a:p>
            <a:pPr marL="109728" indent="0" algn="ctr">
              <a:buNone/>
            </a:pPr>
            <a:r>
              <a:rPr lang="pt-BR" sz="3600" dirty="0" smtClean="0"/>
              <a:t>conaci@conaci.org.br</a:t>
            </a: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9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0" dirty="0" smtClean="0"/>
              <a:t>Evolução do Conselho </a:t>
            </a:r>
            <a:endParaRPr lang="pt-BR" sz="3200" b="0" dirty="0"/>
          </a:p>
        </p:txBody>
      </p:sp>
      <p:pic>
        <p:nvPicPr>
          <p:cNvPr id="4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71132"/>
            <a:ext cx="2116122" cy="59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011430"/>
              </p:ext>
            </p:extLst>
          </p:nvPr>
        </p:nvGraphicFramePr>
        <p:xfrm>
          <a:off x="107504" y="1340768"/>
          <a:ext cx="87849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594863"/>
              </p:ext>
            </p:extLst>
          </p:nvPr>
        </p:nvGraphicFramePr>
        <p:xfrm>
          <a:off x="2051720" y="1844824"/>
          <a:ext cx="568863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0" dirty="0"/>
              <a:t>Membros Titulares do CONACI </a:t>
            </a:r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30908724"/>
              </p:ext>
            </p:extLst>
          </p:nvPr>
        </p:nvGraphicFramePr>
        <p:xfrm>
          <a:off x="1115616" y="2204864"/>
          <a:ext cx="705678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71600" y="1453426"/>
            <a:ext cx="7056784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pt-BR" sz="2000" dirty="0"/>
              <a:t>R</a:t>
            </a:r>
            <a:r>
              <a:rPr lang="pt-BR" sz="2000" dirty="0" smtClean="0"/>
              <a:t>epresentantes </a:t>
            </a:r>
            <a:r>
              <a:rPr lang="pt-BR" sz="2000" dirty="0"/>
              <a:t>dos órgãos de controle interno</a:t>
            </a:r>
          </a:p>
        </p:txBody>
      </p:sp>
      <p:pic>
        <p:nvPicPr>
          <p:cNvPr id="8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093296"/>
            <a:ext cx="2116122" cy="59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7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600400"/>
          </a:xfrm>
          <a:effectLst>
            <a:innerShdw blurRad="63500" dist="50800" dir="8100000">
              <a:prstClr val="black">
                <a:alpha val="50000"/>
              </a:prstClr>
            </a:innerShdw>
            <a:softEdge rad="12700"/>
          </a:effectLst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b="1" dirty="0" smtClean="0"/>
              <a:t>Estados:</a:t>
            </a:r>
            <a:r>
              <a:rPr lang="pt-BR" dirty="0" smtClean="0"/>
              <a:t> somente o Mato Grosso do Sul não é filiado</a:t>
            </a:r>
          </a:p>
          <a:p>
            <a:r>
              <a:rPr lang="pt-BR" b="1" dirty="0" smtClean="0"/>
              <a:t>Municípios das capitais </a:t>
            </a:r>
            <a:r>
              <a:rPr lang="pt-BR" dirty="0" smtClean="0"/>
              <a:t>- Admitidos a partir de 2011: </a:t>
            </a:r>
          </a:p>
          <a:p>
            <a:pPr lvl="1"/>
            <a:r>
              <a:rPr lang="pt-BR" dirty="0" smtClean="0"/>
              <a:t>Belém; </a:t>
            </a:r>
          </a:p>
          <a:p>
            <a:pPr lvl="1"/>
            <a:r>
              <a:rPr lang="pt-BR" dirty="0" smtClean="0"/>
              <a:t>Porto Velho; </a:t>
            </a:r>
          </a:p>
          <a:p>
            <a:pPr lvl="1"/>
            <a:r>
              <a:rPr lang="pt-BR" dirty="0" smtClean="0"/>
              <a:t>Rio Branco; </a:t>
            </a:r>
          </a:p>
          <a:p>
            <a:pPr lvl="1"/>
            <a:r>
              <a:rPr lang="pt-BR" dirty="0" smtClean="0"/>
              <a:t>Rio de Janeiro; e </a:t>
            </a:r>
          </a:p>
          <a:p>
            <a:pPr lvl="1"/>
            <a:r>
              <a:rPr lang="pt-BR" dirty="0" smtClean="0"/>
              <a:t>Vitória. 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0" dirty="0"/>
              <a:t>Membros Titulares do CONACI </a:t>
            </a:r>
            <a:endParaRPr lang="pt-BR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30514"/>
            <a:ext cx="2260138" cy="63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48" y="1556793"/>
            <a:ext cx="8101408" cy="4320479"/>
          </a:xfrm>
          <a:prstGeom prst="rect">
            <a:avLst/>
          </a:prstGeom>
          <a:ln>
            <a:noFill/>
          </a:ln>
          <a:effectLst>
            <a:outerShdw dist="35921" dir="2700000" sx="115000" sy="115000" algn="ctr" rotWithShape="0">
              <a:schemeClr val="bg2">
                <a:alpha val="2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15941" y="1428171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3000" dirty="0" smtClean="0"/>
              <a:t>Exercer </a:t>
            </a:r>
            <a:r>
              <a:rPr lang="pt-BR" sz="3000" dirty="0"/>
              <a:t>um papel mobilizador </a:t>
            </a:r>
            <a:r>
              <a:rPr lang="pt-BR" sz="3000" dirty="0" smtClean="0"/>
              <a:t>entre os órgãos de controle interno do país, a </a:t>
            </a:r>
            <a:r>
              <a:rPr lang="pt-BR" sz="3000" dirty="0"/>
              <a:t>partir do intercâmbio de conhecimentos, práticas e informações, possibilitando um trabalho conjunto para a formulação, implementação e avaliação de políticas nacionais de </a:t>
            </a:r>
            <a:r>
              <a:rPr lang="pt-BR" sz="3000" dirty="0" smtClean="0"/>
              <a:t>controle, prevenção, transparência e combate à corrupção. </a:t>
            </a:r>
            <a:endParaRPr lang="pt-BR" sz="3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Objetivo </a:t>
            </a:r>
            <a:r>
              <a:rPr lang="pt-BR" dirty="0"/>
              <a:t>do CONACI </a:t>
            </a:r>
            <a:br>
              <a:rPr lang="pt-BR" dirty="0"/>
            </a:br>
            <a:endParaRPr lang="pt-BR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71132"/>
            <a:ext cx="2116122" cy="59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062151"/>
              </p:ext>
            </p:extLst>
          </p:nvPr>
        </p:nvGraphicFramePr>
        <p:xfrm>
          <a:off x="323528" y="404664"/>
          <a:ext cx="85072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71132"/>
            <a:ext cx="2116122" cy="59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3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929675"/>
              </p:ext>
            </p:extLst>
          </p:nvPr>
        </p:nvGraphicFramePr>
        <p:xfrm>
          <a:off x="323528" y="404664"/>
          <a:ext cx="85072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ta em curva para a direita 4"/>
          <p:cNvSpPr/>
          <p:nvPr/>
        </p:nvSpPr>
        <p:spPr>
          <a:xfrm rot="19857408">
            <a:off x="1508843" y="432219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Seta em curva para a esquerda 5"/>
          <p:cNvSpPr/>
          <p:nvPr/>
        </p:nvSpPr>
        <p:spPr>
          <a:xfrm rot="1359860">
            <a:off x="7174813" y="4315070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7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71132"/>
            <a:ext cx="2116122" cy="59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066985"/>
              </p:ext>
            </p:extLst>
          </p:nvPr>
        </p:nvGraphicFramePr>
        <p:xfrm>
          <a:off x="107504" y="1268760"/>
          <a:ext cx="9009219" cy="4666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Instâncias do Conselho</a:t>
            </a:r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71132"/>
            <a:ext cx="2116122" cy="59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1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018451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t-BR" dirty="0" smtClean="0"/>
              <a:t>Poderes </a:t>
            </a:r>
            <a:r>
              <a:rPr lang="pt-BR" dirty="0"/>
              <a:t>deliberativos e normativos, sendo composto pelos membros do Conselho, quites com suas contribuições anuais, da seguinte forma:</a:t>
            </a:r>
          </a:p>
          <a:p>
            <a:pPr algn="just"/>
            <a:r>
              <a:rPr lang="pt-BR" dirty="0" smtClean="0"/>
              <a:t>26 </a:t>
            </a:r>
            <a:r>
              <a:rPr lang="pt-BR" dirty="0"/>
              <a:t>(vinte e seis) assentos para os Estados Brasileiros;</a:t>
            </a:r>
          </a:p>
          <a:p>
            <a:pPr algn="just"/>
            <a:r>
              <a:rPr lang="pt-BR" dirty="0" smtClean="0"/>
              <a:t>1 </a:t>
            </a:r>
            <a:r>
              <a:rPr lang="pt-BR" dirty="0"/>
              <a:t>(um) assento para o Distrito Federal</a:t>
            </a:r>
            <a:r>
              <a:rPr lang="pt-BR" dirty="0" smtClean="0"/>
              <a:t>; e</a:t>
            </a:r>
            <a:endParaRPr lang="pt-BR" dirty="0"/>
          </a:p>
          <a:p>
            <a:pPr algn="just"/>
            <a:r>
              <a:rPr lang="pt-BR" dirty="0" smtClean="0"/>
              <a:t>até </a:t>
            </a:r>
            <a:r>
              <a:rPr lang="pt-BR" dirty="0"/>
              <a:t>3 (três) assentos para os Municípios das capitais</a:t>
            </a:r>
            <a:r>
              <a:rPr lang="pt-BR" dirty="0" smtClean="0"/>
              <a:t>. (escolhem a cada dois anos, entre eles por meio de votação. </a:t>
            </a:r>
            <a:endParaRPr lang="pt-BR" dirty="0"/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3600" dirty="0" smtClean="0"/>
              <a:t>Composição do Fórum dos Titulares</a:t>
            </a:r>
            <a:endParaRPr lang="pt-BR" dirty="0"/>
          </a:p>
        </p:txBody>
      </p:sp>
      <p:pic>
        <p:nvPicPr>
          <p:cNvPr id="4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71132"/>
            <a:ext cx="2116122" cy="59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9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rmacêut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899</TotalTime>
  <Words>429</Words>
  <Application>Microsoft Office PowerPoint</Application>
  <PresentationFormat>Apresentação na tela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Concurso</vt:lpstr>
      <vt:lpstr>     WORKSHOP: ASSESSORES DE COMUNICAÇÃO   ESTRUTURA E FUNCIONAMENTO DO CONACI </vt:lpstr>
      <vt:lpstr>Evolução do Conselho </vt:lpstr>
      <vt:lpstr>Membros Titulares do CONACI </vt:lpstr>
      <vt:lpstr>Membros Titulares do CONACI </vt:lpstr>
      <vt:lpstr> Objetivo do CONACI  </vt:lpstr>
      <vt:lpstr>Apresentação do PowerPoint</vt:lpstr>
      <vt:lpstr>Apresentação do PowerPoint</vt:lpstr>
      <vt:lpstr>Instâncias do Conselho</vt:lpstr>
      <vt:lpstr>Composição do Fórum dos Titulares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Pimenta</dc:creator>
  <cp:lastModifiedBy>Gabinete Geral</cp:lastModifiedBy>
  <cp:revision>43</cp:revision>
  <dcterms:created xsi:type="dcterms:W3CDTF">2012-08-15T13:11:50Z</dcterms:created>
  <dcterms:modified xsi:type="dcterms:W3CDTF">2012-08-22T00:31:12Z</dcterms:modified>
</cp:coreProperties>
</file>