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83" r:id="rId3"/>
    <p:sldId id="284" r:id="rId4"/>
    <p:sldId id="274" r:id="rId5"/>
    <p:sldId id="273" r:id="rId6"/>
    <p:sldId id="285" r:id="rId7"/>
    <p:sldId id="286" r:id="rId8"/>
    <p:sldId id="281" r:id="rId9"/>
    <p:sldId id="27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33FC8B44-53A7-463E-8761-F181328526D8}">
          <p14:sldIdLst>
            <p14:sldId id="256"/>
            <p14:sldId id="283"/>
            <p14:sldId id="284"/>
          </p14:sldIdLst>
        </p14:section>
        <p14:section name="Seção sem Título" id="{37500589-F80B-48DA-9DAF-9291E3CC1113}">
          <p14:sldIdLst>
            <p14:sldId id="274"/>
            <p14:sldId id="273"/>
            <p14:sldId id="285"/>
            <p14:sldId id="286"/>
            <p14:sldId id="281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 varScale="1">
        <p:scale>
          <a:sx n="58" d="100"/>
          <a:sy n="58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05B9B-1221-4D88-8AE5-2A5C8ABA0F15}" type="doc">
      <dgm:prSet loTypeId="urn:microsoft.com/office/officeart/2005/8/layout/radial3" loCatId="cycle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ABB71413-1D60-45BF-9DF3-BB14D14936E7}">
      <dgm:prSet phldrT="[Texto]"/>
      <dgm:spPr/>
      <dgm:t>
        <a:bodyPr/>
        <a:lstStyle/>
        <a:p>
          <a:r>
            <a:rPr lang="pt-BR" dirty="0" smtClean="0"/>
            <a:t>DELAÇÃO Pessoa Física</a:t>
          </a:r>
          <a:endParaRPr lang="pt-BR" dirty="0"/>
        </a:p>
      </dgm:t>
    </dgm:pt>
    <dgm:pt modelId="{333C4124-C50D-476A-B33A-644DA6FF7D09}" type="parTrans" cxnId="{365C75C4-C759-4F05-9AB4-DF56AD512CD2}">
      <dgm:prSet/>
      <dgm:spPr/>
      <dgm:t>
        <a:bodyPr/>
        <a:lstStyle/>
        <a:p>
          <a:endParaRPr lang="pt-BR"/>
        </a:p>
      </dgm:t>
    </dgm:pt>
    <dgm:pt modelId="{91066AE0-E0A1-420E-83B7-2E4491FB208C}" type="sibTrans" cxnId="{365C75C4-C759-4F05-9AB4-DF56AD512CD2}">
      <dgm:prSet/>
      <dgm:spPr/>
      <dgm:t>
        <a:bodyPr/>
        <a:lstStyle/>
        <a:p>
          <a:endParaRPr lang="pt-BR"/>
        </a:p>
      </dgm:t>
    </dgm:pt>
    <dgm:pt modelId="{8D850DBF-242E-43C7-BDC5-1C758210939C}">
      <dgm:prSet phldrT="[Texto]" custT="1"/>
      <dgm:spPr/>
      <dgm:t>
        <a:bodyPr/>
        <a:lstStyle/>
        <a:p>
          <a:r>
            <a:rPr lang="pt-BR" sz="1800" dirty="0" smtClean="0"/>
            <a:t>Lei 9613/88 Lavagem de Capital</a:t>
          </a:r>
          <a:endParaRPr lang="pt-BR" sz="1800" dirty="0"/>
        </a:p>
      </dgm:t>
    </dgm:pt>
    <dgm:pt modelId="{6DD6E201-89CA-4AB7-B626-D108814CC60C}" type="parTrans" cxnId="{58FF9AAE-7EB6-480F-BF4B-EEBFDB40B800}">
      <dgm:prSet/>
      <dgm:spPr/>
      <dgm:t>
        <a:bodyPr/>
        <a:lstStyle/>
        <a:p>
          <a:endParaRPr lang="pt-BR"/>
        </a:p>
      </dgm:t>
    </dgm:pt>
    <dgm:pt modelId="{09B7A6C3-94CB-4B4A-BDB1-A171D778ED58}" type="sibTrans" cxnId="{58FF9AAE-7EB6-480F-BF4B-EEBFDB40B800}">
      <dgm:prSet/>
      <dgm:spPr/>
      <dgm:t>
        <a:bodyPr/>
        <a:lstStyle/>
        <a:p>
          <a:endParaRPr lang="pt-BR"/>
        </a:p>
      </dgm:t>
    </dgm:pt>
    <dgm:pt modelId="{CDB89444-141B-4EE8-944D-268CDC253414}">
      <dgm:prSet phldrT="[Texto]" custT="1"/>
      <dgm:spPr/>
      <dgm:t>
        <a:bodyPr/>
        <a:lstStyle/>
        <a:p>
          <a:r>
            <a:rPr lang="pt-BR" sz="2000" dirty="0" smtClean="0"/>
            <a:t>Lei 7492/86 Crime sistema financeiro</a:t>
          </a:r>
          <a:endParaRPr lang="pt-BR" sz="2000" dirty="0"/>
        </a:p>
      </dgm:t>
    </dgm:pt>
    <dgm:pt modelId="{4A0D600A-FD1B-479F-A337-A44BBD5B8DC9}" type="parTrans" cxnId="{22959BD7-64C5-423A-ACA1-F435D1A30698}">
      <dgm:prSet/>
      <dgm:spPr/>
      <dgm:t>
        <a:bodyPr/>
        <a:lstStyle/>
        <a:p>
          <a:endParaRPr lang="pt-BR"/>
        </a:p>
      </dgm:t>
    </dgm:pt>
    <dgm:pt modelId="{B3724F8E-4889-41D3-9578-ACC84F883716}" type="sibTrans" cxnId="{22959BD7-64C5-423A-ACA1-F435D1A30698}">
      <dgm:prSet/>
      <dgm:spPr/>
      <dgm:t>
        <a:bodyPr/>
        <a:lstStyle/>
        <a:p>
          <a:endParaRPr lang="pt-BR"/>
        </a:p>
      </dgm:t>
    </dgm:pt>
    <dgm:pt modelId="{2C2D30FC-5B1F-4753-84DF-3CB887A46311}">
      <dgm:prSet phldrT="[Texto]" custT="1"/>
      <dgm:spPr/>
      <dgm:t>
        <a:bodyPr/>
        <a:lstStyle/>
        <a:p>
          <a:r>
            <a:rPr lang="pt-BR" sz="1800" dirty="0" smtClean="0"/>
            <a:t>Lei 8137/90 Crime ordem econômica/tributária</a:t>
          </a:r>
          <a:endParaRPr lang="pt-BR" sz="1800" dirty="0"/>
        </a:p>
      </dgm:t>
    </dgm:pt>
    <dgm:pt modelId="{AA3B42DA-1283-4F9B-9810-9B2ACE553823}" type="parTrans" cxnId="{BB4E3B4C-D24A-4796-903A-13557B9D70FF}">
      <dgm:prSet/>
      <dgm:spPr/>
      <dgm:t>
        <a:bodyPr/>
        <a:lstStyle/>
        <a:p>
          <a:endParaRPr lang="pt-BR"/>
        </a:p>
      </dgm:t>
    </dgm:pt>
    <dgm:pt modelId="{54B98C37-0157-43BC-88DC-2977FF638E36}" type="sibTrans" cxnId="{BB4E3B4C-D24A-4796-903A-13557B9D70FF}">
      <dgm:prSet/>
      <dgm:spPr/>
      <dgm:t>
        <a:bodyPr/>
        <a:lstStyle/>
        <a:p>
          <a:endParaRPr lang="pt-BR"/>
        </a:p>
      </dgm:t>
    </dgm:pt>
    <dgm:pt modelId="{17459B49-3EF0-460B-A2A0-11E28AC27C3F}">
      <dgm:prSet phldrT="[Texto]" custT="1"/>
      <dgm:spPr/>
      <dgm:t>
        <a:bodyPr/>
        <a:lstStyle/>
        <a:p>
          <a:r>
            <a:rPr lang="pt-BR" sz="2000" dirty="0" smtClean="0"/>
            <a:t>CP159 Sequestro</a:t>
          </a:r>
          <a:endParaRPr lang="pt-BR" sz="2000" dirty="0"/>
        </a:p>
      </dgm:t>
    </dgm:pt>
    <dgm:pt modelId="{0AACBDC1-8A15-410A-B780-E4571FC2ADB4}" type="parTrans" cxnId="{DC56A201-11C5-426F-BE28-D7C696071F99}">
      <dgm:prSet/>
      <dgm:spPr/>
      <dgm:t>
        <a:bodyPr/>
        <a:lstStyle/>
        <a:p>
          <a:endParaRPr lang="pt-BR"/>
        </a:p>
      </dgm:t>
    </dgm:pt>
    <dgm:pt modelId="{09812DDF-07F7-4CDD-A95C-C4A4652237B4}" type="sibTrans" cxnId="{DC56A201-11C5-426F-BE28-D7C696071F99}">
      <dgm:prSet/>
      <dgm:spPr/>
      <dgm:t>
        <a:bodyPr/>
        <a:lstStyle/>
        <a:p>
          <a:endParaRPr lang="pt-BR"/>
        </a:p>
      </dgm:t>
    </dgm:pt>
    <dgm:pt modelId="{2029DB65-1FA9-484E-B2CB-0DAB5D25C63A}">
      <dgm:prSet phldrT="[Texto]" custT="1"/>
      <dgm:spPr/>
      <dgm:t>
        <a:bodyPr/>
        <a:lstStyle/>
        <a:p>
          <a:r>
            <a:rPr lang="pt-BR" sz="2000" dirty="0" smtClean="0"/>
            <a:t>Lei 12850/13 Org. Criminosa</a:t>
          </a:r>
          <a:endParaRPr lang="pt-BR" sz="2000" dirty="0"/>
        </a:p>
      </dgm:t>
    </dgm:pt>
    <dgm:pt modelId="{723482ED-553C-462B-AF94-F4463CE669C5}" type="parTrans" cxnId="{092D83CE-56E8-4469-BC57-03DBFE0DFC3C}">
      <dgm:prSet/>
      <dgm:spPr/>
      <dgm:t>
        <a:bodyPr/>
        <a:lstStyle/>
        <a:p>
          <a:endParaRPr lang="pt-BR"/>
        </a:p>
      </dgm:t>
    </dgm:pt>
    <dgm:pt modelId="{6C348CBF-792D-49C8-8091-66FA6510BB34}" type="sibTrans" cxnId="{092D83CE-56E8-4469-BC57-03DBFE0DFC3C}">
      <dgm:prSet/>
      <dgm:spPr/>
      <dgm:t>
        <a:bodyPr/>
        <a:lstStyle/>
        <a:p>
          <a:endParaRPr lang="pt-BR"/>
        </a:p>
      </dgm:t>
    </dgm:pt>
    <dgm:pt modelId="{EF8526CF-147A-479B-AB6E-359126EA9751}">
      <dgm:prSet phldrT="[Texto]"/>
      <dgm:spPr/>
      <dgm:t>
        <a:bodyPr/>
        <a:lstStyle/>
        <a:p>
          <a:r>
            <a:rPr lang="pt-BR" dirty="0" smtClean="0"/>
            <a:t>Lei 9807/99 Proteção das vítimas</a:t>
          </a:r>
          <a:endParaRPr lang="pt-BR" dirty="0"/>
        </a:p>
      </dgm:t>
    </dgm:pt>
    <dgm:pt modelId="{E81CDD39-DF22-4DD8-9B35-9F23EB59ECE7}" type="parTrans" cxnId="{97C2678F-1C3B-468E-A13F-1B6BED03F048}">
      <dgm:prSet/>
      <dgm:spPr/>
      <dgm:t>
        <a:bodyPr/>
        <a:lstStyle/>
        <a:p>
          <a:endParaRPr lang="pt-BR"/>
        </a:p>
      </dgm:t>
    </dgm:pt>
    <dgm:pt modelId="{6AC5854A-5A12-448B-98F6-D76A52C6225C}" type="sibTrans" cxnId="{97C2678F-1C3B-468E-A13F-1B6BED03F048}">
      <dgm:prSet/>
      <dgm:spPr/>
      <dgm:t>
        <a:bodyPr/>
        <a:lstStyle/>
        <a:p>
          <a:endParaRPr lang="pt-BR"/>
        </a:p>
      </dgm:t>
    </dgm:pt>
    <dgm:pt modelId="{FFFDA02E-98B1-44A6-A871-D8F2190BD6AD}">
      <dgm:prSet phldrT="[Texto]" custT="1"/>
      <dgm:spPr/>
      <dgm:t>
        <a:bodyPr/>
        <a:lstStyle/>
        <a:p>
          <a:r>
            <a:rPr lang="pt-BR" sz="1800" dirty="0" smtClean="0"/>
            <a:t>Lei 11.343/06 Lei de drogas</a:t>
          </a:r>
          <a:endParaRPr lang="pt-BR" sz="1800" dirty="0"/>
        </a:p>
      </dgm:t>
    </dgm:pt>
    <dgm:pt modelId="{44321390-8D5D-45AA-A0F7-E6908BFEDD6E}" type="parTrans" cxnId="{04DB26A1-721D-4324-BA8A-DDC73547083B}">
      <dgm:prSet/>
      <dgm:spPr/>
      <dgm:t>
        <a:bodyPr/>
        <a:lstStyle/>
        <a:p>
          <a:endParaRPr lang="pt-BR"/>
        </a:p>
      </dgm:t>
    </dgm:pt>
    <dgm:pt modelId="{1FEA4934-EDD9-42E4-A17D-EDE948ADA38F}" type="sibTrans" cxnId="{04DB26A1-721D-4324-BA8A-DDC73547083B}">
      <dgm:prSet/>
      <dgm:spPr/>
      <dgm:t>
        <a:bodyPr/>
        <a:lstStyle/>
        <a:p>
          <a:endParaRPr lang="pt-BR"/>
        </a:p>
      </dgm:t>
    </dgm:pt>
    <dgm:pt modelId="{6B47B6C9-BD60-495D-BCF5-D7780280F6B3}" type="pres">
      <dgm:prSet presAssocID="{FB905B9B-1221-4D88-8AE5-2A5C8ABA0F1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444FEB-F6BC-4070-8E87-49363E8EA120}" type="pres">
      <dgm:prSet presAssocID="{FB905B9B-1221-4D88-8AE5-2A5C8ABA0F15}" presName="radial" presStyleCnt="0">
        <dgm:presLayoutVars>
          <dgm:animLvl val="ctr"/>
        </dgm:presLayoutVars>
      </dgm:prSet>
      <dgm:spPr/>
    </dgm:pt>
    <dgm:pt modelId="{47036034-B918-4657-888C-5EB310BC9484}" type="pres">
      <dgm:prSet presAssocID="{ABB71413-1D60-45BF-9DF3-BB14D14936E7}" presName="centerShape" presStyleLbl="vennNode1" presStyleIdx="0" presStyleCnt="8"/>
      <dgm:spPr/>
      <dgm:t>
        <a:bodyPr/>
        <a:lstStyle/>
        <a:p>
          <a:endParaRPr lang="pt-BR"/>
        </a:p>
      </dgm:t>
    </dgm:pt>
    <dgm:pt modelId="{363F7476-F8F9-482C-BAC4-A4690A9B7BF2}" type="pres">
      <dgm:prSet presAssocID="{17459B49-3EF0-460B-A2A0-11E28AC27C3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D3CE6C-2C50-40A9-8683-93C60C500AD9}" type="pres">
      <dgm:prSet presAssocID="{CDB89444-141B-4EE8-944D-268CDC253414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3B0ECB-37EE-4825-B52A-71B74BEB0061}" type="pres">
      <dgm:prSet presAssocID="{8D850DBF-242E-43C7-BDC5-1C758210939C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FD815A-6121-41B8-8520-2427139CC650}" type="pres">
      <dgm:prSet presAssocID="{2C2D30FC-5B1F-4753-84DF-3CB887A46311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C08A9E-9CD5-49A5-AEAA-81ADFA9AA625}" type="pres">
      <dgm:prSet presAssocID="{EF8526CF-147A-479B-AB6E-359126EA9751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DFBA59-74AD-4721-B6D2-416736479055}" type="pres">
      <dgm:prSet presAssocID="{FFFDA02E-98B1-44A6-A871-D8F2190BD6AD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2431F0-30C6-4398-9CEF-E7283E8D8C8D}" type="pres">
      <dgm:prSet presAssocID="{2029DB65-1FA9-484E-B2CB-0DAB5D25C63A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6571D60-E59C-4A69-8C05-B2EBBE3CB0E2}" type="presOf" srcId="{17459B49-3EF0-460B-A2A0-11E28AC27C3F}" destId="{363F7476-F8F9-482C-BAC4-A4690A9B7BF2}" srcOrd="0" destOrd="0" presId="urn:microsoft.com/office/officeart/2005/8/layout/radial3"/>
    <dgm:cxn modelId="{482A20D6-5946-487C-93AE-0D0985B91ADE}" type="presOf" srcId="{FB905B9B-1221-4D88-8AE5-2A5C8ABA0F15}" destId="{6B47B6C9-BD60-495D-BCF5-D7780280F6B3}" srcOrd="0" destOrd="0" presId="urn:microsoft.com/office/officeart/2005/8/layout/radial3"/>
    <dgm:cxn modelId="{C5154B34-DAF0-413D-9106-8CCDEB274F5A}" type="presOf" srcId="{EF8526CF-147A-479B-AB6E-359126EA9751}" destId="{A2C08A9E-9CD5-49A5-AEAA-81ADFA9AA625}" srcOrd="0" destOrd="0" presId="urn:microsoft.com/office/officeart/2005/8/layout/radial3"/>
    <dgm:cxn modelId="{30AC76ED-13A3-47B7-BAE5-4FAB7843E187}" type="presOf" srcId="{8D850DBF-242E-43C7-BDC5-1C758210939C}" destId="{9C3B0ECB-37EE-4825-B52A-71B74BEB0061}" srcOrd="0" destOrd="0" presId="urn:microsoft.com/office/officeart/2005/8/layout/radial3"/>
    <dgm:cxn modelId="{B4F37493-F03E-4A2D-ADF4-5E7C7EC3F866}" type="presOf" srcId="{ABB71413-1D60-45BF-9DF3-BB14D14936E7}" destId="{47036034-B918-4657-888C-5EB310BC9484}" srcOrd="0" destOrd="0" presId="urn:microsoft.com/office/officeart/2005/8/layout/radial3"/>
    <dgm:cxn modelId="{092D83CE-56E8-4469-BC57-03DBFE0DFC3C}" srcId="{ABB71413-1D60-45BF-9DF3-BB14D14936E7}" destId="{2029DB65-1FA9-484E-B2CB-0DAB5D25C63A}" srcOrd="6" destOrd="0" parTransId="{723482ED-553C-462B-AF94-F4463CE669C5}" sibTransId="{6C348CBF-792D-49C8-8091-66FA6510BB34}"/>
    <dgm:cxn modelId="{58FF9AAE-7EB6-480F-BF4B-EEBFDB40B800}" srcId="{ABB71413-1D60-45BF-9DF3-BB14D14936E7}" destId="{8D850DBF-242E-43C7-BDC5-1C758210939C}" srcOrd="2" destOrd="0" parTransId="{6DD6E201-89CA-4AB7-B626-D108814CC60C}" sibTransId="{09B7A6C3-94CB-4B4A-BDB1-A171D778ED58}"/>
    <dgm:cxn modelId="{22959BD7-64C5-423A-ACA1-F435D1A30698}" srcId="{ABB71413-1D60-45BF-9DF3-BB14D14936E7}" destId="{CDB89444-141B-4EE8-944D-268CDC253414}" srcOrd="1" destOrd="0" parTransId="{4A0D600A-FD1B-479F-A337-A44BBD5B8DC9}" sibTransId="{B3724F8E-4889-41D3-9578-ACC84F883716}"/>
    <dgm:cxn modelId="{97C2678F-1C3B-468E-A13F-1B6BED03F048}" srcId="{ABB71413-1D60-45BF-9DF3-BB14D14936E7}" destId="{EF8526CF-147A-479B-AB6E-359126EA9751}" srcOrd="4" destOrd="0" parTransId="{E81CDD39-DF22-4DD8-9B35-9F23EB59ECE7}" sibTransId="{6AC5854A-5A12-448B-98F6-D76A52C6225C}"/>
    <dgm:cxn modelId="{BB4E3B4C-D24A-4796-903A-13557B9D70FF}" srcId="{ABB71413-1D60-45BF-9DF3-BB14D14936E7}" destId="{2C2D30FC-5B1F-4753-84DF-3CB887A46311}" srcOrd="3" destOrd="0" parTransId="{AA3B42DA-1283-4F9B-9810-9B2ACE553823}" sibTransId="{54B98C37-0157-43BC-88DC-2977FF638E36}"/>
    <dgm:cxn modelId="{BB052A24-8148-4BD2-BECA-C513854F7E20}" type="presOf" srcId="{FFFDA02E-98B1-44A6-A871-D8F2190BD6AD}" destId="{0EDFBA59-74AD-4721-B6D2-416736479055}" srcOrd="0" destOrd="0" presId="urn:microsoft.com/office/officeart/2005/8/layout/radial3"/>
    <dgm:cxn modelId="{DC56A201-11C5-426F-BE28-D7C696071F99}" srcId="{ABB71413-1D60-45BF-9DF3-BB14D14936E7}" destId="{17459B49-3EF0-460B-A2A0-11E28AC27C3F}" srcOrd="0" destOrd="0" parTransId="{0AACBDC1-8A15-410A-B780-E4571FC2ADB4}" sibTransId="{09812DDF-07F7-4CDD-A95C-C4A4652237B4}"/>
    <dgm:cxn modelId="{04DB26A1-721D-4324-BA8A-DDC73547083B}" srcId="{ABB71413-1D60-45BF-9DF3-BB14D14936E7}" destId="{FFFDA02E-98B1-44A6-A871-D8F2190BD6AD}" srcOrd="5" destOrd="0" parTransId="{44321390-8D5D-45AA-A0F7-E6908BFEDD6E}" sibTransId="{1FEA4934-EDD9-42E4-A17D-EDE948ADA38F}"/>
    <dgm:cxn modelId="{365C75C4-C759-4F05-9AB4-DF56AD512CD2}" srcId="{FB905B9B-1221-4D88-8AE5-2A5C8ABA0F15}" destId="{ABB71413-1D60-45BF-9DF3-BB14D14936E7}" srcOrd="0" destOrd="0" parTransId="{333C4124-C50D-476A-B33A-644DA6FF7D09}" sibTransId="{91066AE0-E0A1-420E-83B7-2E4491FB208C}"/>
    <dgm:cxn modelId="{DCDD896C-6C8D-495B-BA46-E32A6CA21382}" type="presOf" srcId="{2029DB65-1FA9-484E-B2CB-0DAB5D25C63A}" destId="{E42431F0-30C6-4398-9CEF-E7283E8D8C8D}" srcOrd="0" destOrd="0" presId="urn:microsoft.com/office/officeart/2005/8/layout/radial3"/>
    <dgm:cxn modelId="{60BD23CB-AD36-4C79-90FC-E4EA2B57C106}" type="presOf" srcId="{CDB89444-141B-4EE8-944D-268CDC253414}" destId="{AED3CE6C-2C50-40A9-8683-93C60C500AD9}" srcOrd="0" destOrd="0" presId="urn:microsoft.com/office/officeart/2005/8/layout/radial3"/>
    <dgm:cxn modelId="{E9B3BC37-C711-4F27-AF92-7A326E55AFF9}" type="presOf" srcId="{2C2D30FC-5B1F-4753-84DF-3CB887A46311}" destId="{4AFD815A-6121-41B8-8520-2427139CC650}" srcOrd="0" destOrd="0" presId="urn:microsoft.com/office/officeart/2005/8/layout/radial3"/>
    <dgm:cxn modelId="{F7511A8D-0074-476E-8662-980530923637}" type="presParOf" srcId="{6B47B6C9-BD60-495D-BCF5-D7780280F6B3}" destId="{D6444FEB-F6BC-4070-8E87-49363E8EA120}" srcOrd="0" destOrd="0" presId="urn:microsoft.com/office/officeart/2005/8/layout/radial3"/>
    <dgm:cxn modelId="{3110883F-475D-40A9-9AEA-B93ABD49E6C3}" type="presParOf" srcId="{D6444FEB-F6BC-4070-8E87-49363E8EA120}" destId="{47036034-B918-4657-888C-5EB310BC9484}" srcOrd="0" destOrd="0" presId="urn:microsoft.com/office/officeart/2005/8/layout/radial3"/>
    <dgm:cxn modelId="{4F1B5D21-E02D-4314-8FD8-542DC0815D2B}" type="presParOf" srcId="{D6444FEB-F6BC-4070-8E87-49363E8EA120}" destId="{363F7476-F8F9-482C-BAC4-A4690A9B7BF2}" srcOrd="1" destOrd="0" presId="urn:microsoft.com/office/officeart/2005/8/layout/radial3"/>
    <dgm:cxn modelId="{F845DC2B-BB24-4C79-8518-27EC6D4E820B}" type="presParOf" srcId="{D6444FEB-F6BC-4070-8E87-49363E8EA120}" destId="{AED3CE6C-2C50-40A9-8683-93C60C500AD9}" srcOrd="2" destOrd="0" presId="urn:microsoft.com/office/officeart/2005/8/layout/radial3"/>
    <dgm:cxn modelId="{C784B6AB-A6EF-4203-847D-5357A988D6EB}" type="presParOf" srcId="{D6444FEB-F6BC-4070-8E87-49363E8EA120}" destId="{9C3B0ECB-37EE-4825-B52A-71B74BEB0061}" srcOrd="3" destOrd="0" presId="urn:microsoft.com/office/officeart/2005/8/layout/radial3"/>
    <dgm:cxn modelId="{FFABFACB-E4BA-4230-B041-A4A4274E06FC}" type="presParOf" srcId="{D6444FEB-F6BC-4070-8E87-49363E8EA120}" destId="{4AFD815A-6121-41B8-8520-2427139CC650}" srcOrd="4" destOrd="0" presId="urn:microsoft.com/office/officeart/2005/8/layout/radial3"/>
    <dgm:cxn modelId="{CFDC919D-E22A-48AD-9A2B-6577631390E8}" type="presParOf" srcId="{D6444FEB-F6BC-4070-8E87-49363E8EA120}" destId="{A2C08A9E-9CD5-49A5-AEAA-81ADFA9AA625}" srcOrd="5" destOrd="0" presId="urn:microsoft.com/office/officeart/2005/8/layout/radial3"/>
    <dgm:cxn modelId="{CD722D08-6514-4207-9398-F5C73E8282D2}" type="presParOf" srcId="{D6444FEB-F6BC-4070-8E87-49363E8EA120}" destId="{0EDFBA59-74AD-4721-B6D2-416736479055}" srcOrd="6" destOrd="0" presId="urn:microsoft.com/office/officeart/2005/8/layout/radial3"/>
    <dgm:cxn modelId="{BE25B4D1-215A-45C8-9EB1-2CDE041B76BD}" type="presParOf" srcId="{D6444FEB-F6BC-4070-8E87-49363E8EA120}" destId="{E42431F0-30C6-4398-9CEF-E7283E8D8C8D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905B9B-1221-4D88-8AE5-2A5C8ABA0F1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D850DBF-242E-43C7-BDC5-1C758210939C}">
      <dgm:prSet phldrT="[Texto]"/>
      <dgm:spPr/>
      <dgm:t>
        <a:bodyPr/>
        <a:lstStyle/>
        <a:p>
          <a:r>
            <a:rPr lang="pt-BR" dirty="0" smtClean="0"/>
            <a:t>Corrupção</a:t>
          </a:r>
          <a:endParaRPr lang="pt-BR" dirty="0"/>
        </a:p>
      </dgm:t>
    </dgm:pt>
    <dgm:pt modelId="{6DD6E201-89CA-4AB7-B626-D108814CC60C}" type="parTrans" cxnId="{58FF9AAE-7EB6-480F-BF4B-EEBFDB40B800}">
      <dgm:prSet/>
      <dgm:spPr/>
      <dgm:t>
        <a:bodyPr/>
        <a:lstStyle/>
        <a:p>
          <a:endParaRPr lang="pt-BR"/>
        </a:p>
      </dgm:t>
    </dgm:pt>
    <dgm:pt modelId="{09B7A6C3-94CB-4B4A-BDB1-A171D778ED58}" type="sibTrans" cxnId="{58FF9AAE-7EB6-480F-BF4B-EEBFDB40B800}">
      <dgm:prSet/>
      <dgm:spPr/>
      <dgm:t>
        <a:bodyPr/>
        <a:lstStyle/>
        <a:p>
          <a:endParaRPr lang="pt-BR"/>
        </a:p>
      </dgm:t>
    </dgm:pt>
    <dgm:pt modelId="{8C5B7FF4-5B86-4159-BCDC-6476E844B2B9}">
      <dgm:prSet phldrT="[Texto]"/>
      <dgm:spPr/>
      <dgm:t>
        <a:bodyPr/>
        <a:lstStyle/>
        <a:p>
          <a:r>
            <a:rPr lang="pt-BR" dirty="0" smtClean="0"/>
            <a:t>Infração licitatória</a:t>
          </a:r>
          <a:endParaRPr lang="pt-BR" dirty="0"/>
        </a:p>
      </dgm:t>
    </dgm:pt>
    <dgm:pt modelId="{EFC4C4F9-77BA-46DE-9E07-C61B8993F426}" type="parTrans" cxnId="{E5AB66CF-25AC-4031-8BE6-273AF375BC54}">
      <dgm:prSet/>
      <dgm:spPr/>
      <dgm:t>
        <a:bodyPr/>
        <a:lstStyle/>
        <a:p>
          <a:endParaRPr lang="pt-BR"/>
        </a:p>
      </dgm:t>
    </dgm:pt>
    <dgm:pt modelId="{EEECE5DC-EBDE-49ED-9B10-AC64DBD45167}" type="sibTrans" cxnId="{E5AB66CF-25AC-4031-8BE6-273AF375BC54}">
      <dgm:prSet/>
      <dgm:spPr/>
      <dgm:t>
        <a:bodyPr/>
        <a:lstStyle/>
        <a:p>
          <a:endParaRPr lang="pt-BR"/>
        </a:p>
      </dgm:t>
    </dgm:pt>
    <dgm:pt modelId="{736364E9-F3A3-4DB3-9BF0-D38754BE2BD3}">
      <dgm:prSet phldrT="[Texto]"/>
      <dgm:spPr/>
      <dgm:t>
        <a:bodyPr/>
        <a:lstStyle/>
        <a:p>
          <a:r>
            <a:rPr lang="pt-BR" dirty="0" smtClean="0"/>
            <a:t>Infração concorrencial</a:t>
          </a:r>
          <a:endParaRPr lang="pt-BR" dirty="0"/>
        </a:p>
      </dgm:t>
    </dgm:pt>
    <dgm:pt modelId="{FA12D288-2B15-42A8-8F07-E3E36225CCE0}" type="parTrans" cxnId="{C7D5295E-2DFD-428B-AD4C-D5280833F5F3}">
      <dgm:prSet/>
      <dgm:spPr/>
      <dgm:t>
        <a:bodyPr/>
        <a:lstStyle/>
        <a:p>
          <a:endParaRPr lang="pt-BR"/>
        </a:p>
      </dgm:t>
    </dgm:pt>
    <dgm:pt modelId="{E868E42B-65BF-470E-ABD4-BE57B5D84DEE}" type="sibTrans" cxnId="{C7D5295E-2DFD-428B-AD4C-D5280833F5F3}">
      <dgm:prSet/>
      <dgm:spPr/>
      <dgm:t>
        <a:bodyPr/>
        <a:lstStyle/>
        <a:p>
          <a:endParaRPr lang="pt-BR"/>
        </a:p>
      </dgm:t>
    </dgm:pt>
    <dgm:pt modelId="{0193A43F-E2C8-41BA-B41B-52B6C0BB06D1}" type="pres">
      <dgm:prSet presAssocID="{FB905B9B-1221-4D88-8AE5-2A5C8ABA0F1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80332238-A70B-4FB4-9649-58D1BCDC2C7F}" type="pres">
      <dgm:prSet presAssocID="{FB905B9B-1221-4D88-8AE5-2A5C8ABA0F15}" presName="Name1" presStyleCnt="0"/>
      <dgm:spPr/>
    </dgm:pt>
    <dgm:pt modelId="{9C29B494-B62D-4B62-B097-B39A49CC6590}" type="pres">
      <dgm:prSet presAssocID="{FB905B9B-1221-4D88-8AE5-2A5C8ABA0F15}" presName="cycle" presStyleCnt="0"/>
      <dgm:spPr/>
    </dgm:pt>
    <dgm:pt modelId="{6FC6C591-475E-4370-9245-1AC8CE22BEC5}" type="pres">
      <dgm:prSet presAssocID="{FB905B9B-1221-4D88-8AE5-2A5C8ABA0F15}" presName="srcNode" presStyleLbl="node1" presStyleIdx="0" presStyleCnt="3"/>
      <dgm:spPr/>
    </dgm:pt>
    <dgm:pt modelId="{93F484B9-9F12-4B20-9627-03B828A3B98F}" type="pres">
      <dgm:prSet presAssocID="{FB905B9B-1221-4D88-8AE5-2A5C8ABA0F15}" presName="conn" presStyleLbl="parChTrans1D2" presStyleIdx="0" presStyleCnt="1"/>
      <dgm:spPr/>
      <dgm:t>
        <a:bodyPr/>
        <a:lstStyle/>
        <a:p>
          <a:endParaRPr lang="pt-BR"/>
        </a:p>
      </dgm:t>
    </dgm:pt>
    <dgm:pt modelId="{BCC61FFC-4CAF-496C-8908-E2058AC279C6}" type="pres">
      <dgm:prSet presAssocID="{FB905B9B-1221-4D88-8AE5-2A5C8ABA0F15}" presName="extraNode" presStyleLbl="node1" presStyleIdx="0" presStyleCnt="3"/>
      <dgm:spPr/>
    </dgm:pt>
    <dgm:pt modelId="{E5ACDC3B-8564-4F50-8DFD-19DF932A6D0C}" type="pres">
      <dgm:prSet presAssocID="{FB905B9B-1221-4D88-8AE5-2A5C8ABA0F15}" presName="dstNode" presStyleLbl="node1" presStyleIdx="0" presStyleCnt="3"/>
      <dgm:spPr/>
    </dgm:pt>
    <dgm:pt modelId="{670ABBCD-8C6B-4CF5-8496-A946F8AB8B9E}" type="pres">
      <dgm:prSet presAssocID="{736364E9-F3A3-4DB3-9BF0-D38754BE2BD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4346EA-29D0-434B-8A27-7534A363C1E8}" type="pres">
      <dgm:prSet presAssocID="{736364E9-F3A3-4DB3-9BF0-D38754BE2BD3}" presName="accent_1" presStyleCnt="0"/>
      <dgm:spPr/>
    </dgm:pt>
    <dgm:pt modelId="{7B3F1233-5C4F-4054-8F08-F8F94799EAA2}" type="pres">
      <dgm:prSet presAssocID="{736364E9-F3A3-4DB3-9BF0-D38754BE2BD3}" presName="accentRepeatNode" presStyleLbl="solidFgAcc1" presStyleIdx="0" presStyleCnt="3"/>
      <dgm:spPr/>
    </dgm:pt>
    <dgm:pt modelId="{437BA266-879F-4866-BA7F-BDC5F2E84D31}" type="pres">
      <dgm:prSet presAssocID="{8D850DBF-242E-43C7-BDC5-1C758210939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5DD6BB-1275-4476-A7BE-20AD7C8EF5B7}" type="pres">
      <dgm:prSet presAssocID="{8D850DBF-242E-43C7-BDC5-1C758210939C}" presName="accent_2" presStyleCnt="0"/>
      <dgm:spPr/>
    </dgm:pt>
    <dgm:pt modelId="{BC493CC1-C3B8-482C-A182-3FB79C6D5379}" type="pres">
      <dgm:prSet presAssocID="{8D850DBF-242E-43C7-BDC5-1C758210939C}" presName="accentRepeatNode" presStyleLbl="solidFgAcc1" presStyleIdx="1" presStyleCnt="3"/>
      <dgm:spPr/>
    </dgm:pt>
    <dgm:pt modelId="{9F8AC792-C206-405E-8E80-8274BD2E3B49}" type="pres">
      <dgm:prSet presAssocID="{8C5B7FF4-5B86-4159-BCDC-6476E844B2B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CCDCF85-837B-479D-A305-CEF82F5567FB}" type="pres">
      <dgm:prSet presAssocID="{8C5B7FF4-5B86-4159-BCDC-6476E844B2B9}" presName="accent_3" presStyleCnt="0"/>
      <dgm:spPr/>
    </dgm:pt>
    <dgm:pt modelId="{FD44DB3A-0498-4CA9-A144-859DBFB77373}" type="pres">
      <dgm:prSet presAssocID="{8C5B7FF4-5B86-4159-BCDC-6476E844B2B9}" presName="accentRepeatNode" presStyleLbl="solidFgAcc1" presStyleIdx="2" presStyleCnt="3"/>
      <dgm:spPr/>
    </dgm:pt>
  </dgm:ptLst>
  <dgm:cxnLst>
    <dgm:cxn modelId="{7028F71C-CCFD-4158-89EA-6BD16B0AC0A9}" type="presOf" srcId="{E868E42B-65BF-470E-ABD4-BE57B5D84DEE}" destId="{93F484B9-9F12-4B20-9627-03B828A3B98F}" srcOrd="0" destOrd="0" presId="urn:microsoft.com/office/officeart/2008/layout/VerticalCurvedList"/>
    <dgm:cxn modelId="{C7D5295E-2DFD-428B-AD4C-D5280833F5F3}" srcId="{FB905B9B-1221-4D88-8AE5-2A5C8ABA0F15}" destId="{736364E9-F3A3-4DB3-9BF0-D38754BE2BD3}" srcOrd="0" destOrd="0" parTransId="{FA12D288-2B15-42A8-8F07-E3E36225CCE0}" sibTransId="{E868E42B-65BF-470E-ABD4-BE57B5D84DEE}"/>
    <dgm:cxn modelId="{AFAEEBC0-E44E-47B4-9F48-5E0F65223D33}" type="presOf" srcId="{736364E9-F3A3-4DB3-9BF0-D38754BE2BD3}" destId="{670ABBCD-8C6B-4CF5-8496-A946F8AB8B9E}" srcOrd="0" destOrd="0" presId="urn:microsoft.com/office/officeart/2008/layout/VerticalCurvedList"/>
    <dgm:cxn modelId="{58FF9AAE-7EB6-480F-BF4B-EEBFDB40B800}" srcId="{FB905B9B-1221-4D88-8AE5-2A5C8ABA0F15}" destId="{8D850DBF-242E-43C7-BDC5-1C758210939C}" srcOrd="1" destOrd="0" parTransId="{6DD6E201-89CA-4AB7-B626-D108814CC60C}" sibTransId="{09B7A6C3-94CB-4B4A-BDB1-A171D778ED58}"/>
    <dgm:cxn modelId="{8BA400FD-FE76-44AE-BDF2-0446C1973779}" type="presOf" srcId="{8D850DBF-242E-43C7-BDC5-1C758210939C}" destId="{437BA266-879F-4866-BA7F-BDC5F2E84D31}" srcOrd="0" destOrd="0" presId="urn:microsoft.com/office/officeart/2008/layout/VerticalCurvedList"/>
    <dgm:cxn modelId="{E5AB66CF-25AC-4031-8BE6-273AF375BC54}" srcId="{FB905B9B-1221-4D88-8AE5-2A5C8ABA0F15}" destId="{8C5B7FF4-5B86-4159-BCDC-6476E844B2B9}" srcOrd="2" destOrd="0" parTransId="{EFC4C4F9-77BA-46DE-9E07-C61B8993F426}" sibTransId="{EEECE5DC-EBDE-49ED-9B10-AC64DBD45167}"/>
    <dgm:cxn modelId="{06BB1E1F-F022-4323-81AC-8DE0B0597F81}" type="presOf" srcId="{FB905B9B-1221-4D88-8AE5-2A5C8ABA0F15}" destId="{0193A43F-E2C8-41BA-B41B-52B6C0BB06D1}" srcOrd="0" destOrd="0" presId="urn:microsoft.com/office/officeart/2008/layout/VerticalCurvedList"/>
    <dgm:cxn modelId="{3E242441-3A30-485E-90B7-78550EB5CE05}" type="presOf" srcId="{8C5B7FF4-5B86-4159-BCDC-6476E844B2B9}" destId="{9F8AC792-C206-405E-8E80-8274BD2E3B49}" srcOrd="0" destOrd="0" presId="urn:microsoft.com/office/officeart/2008/layout/VerticalCurvedList"/>
    <dgm:cxn modelId="{7CA7E873-4098-4EC0-B679-8984FA4910D4}" type="presParOf" srcId="{0193A43F-E2C8-41BA-B41B-52B6C0BB06D1}" destId="{80332238-A70B-4FB4-9649-58D1BCDC2C7F}" srcOrd="0" destOrd="0" presId="urn:microsoft.com/office/officeart/2008/layout/VerticalCurvedList"/>
    <dgm:cxn modelId="{EBEE8DD2-E6D3-4949-9A39-1EC16B51ED36}" type="presParOf" srcId="{80332238-A70B-4FB4-9649-58D1BCDC2C7F}" destId="{9C29B494-B62D-4B62-B097-B39A49CC6590}" srcOrd="0" destOrd="0" presId="urn:microsoft.com/office/officeart/2008/layout/VerticalCurvedList"/>
    <dgm:cxn modelId="{02EB582A-1321-4987-A315-6809F0EE7066}" type="presParOf" srcId="{9C29B494-B62D-4B62-B097-B39A49CC6590}" destId="{6FC6C591-475E-4370-9245-1AC8CE22BEC5}" srcOrd="0" destOrd="0" presId="urn:microsoft.com/office/officeart/2008/layout/VerticalCurvedList"/>
    <dgm:cxn modelId="{5C2E9CF3-C683-452A-9E4B-3A909BB6F98C}" type="presParOf" srcId="{9C29B494-B62D-4B62-B097-B39A49CC6590}" destId="{93F484B9-9F12-4B20-9627-03B828A3B98F}" srcOrd="1" destOrd="0" presId="urn:microsoft.com/office/officeart/2008/layout/VerticalCurvedList"/>
    <dgm:cxn modelId="{4396D8F2-4608-48E8-BC2F-101BA32206A0}" type="presParOf" srcId="{9C29B494-B62D-4B62-B097-B39A49CC6590}" destId="{BCC61FFC-4CAF-496C-8908-E2058AC279C6}" srcOrd="2" destOrd="0" presId="urn:microsoft.com/office/officeart/2008/layout/VerticalCurvedList"/>
    <dgm:cxn modelId="{D2080418-F86D-4E0C-91CD-96FEC72243AF}" type="presParOf" srcId="{9C29B494-B62D-4B62-B097-B39A49CC6590}" destId="{E5ACDC3B-8564-4F50-8DFD-19DF932A6D0C}" srcOrd="3" destOrd="0" presId="urn:microsoft.com/office/officeart/2008/layout/VerticalCurvedList"/>
    <dgm:cxn modelId="{EB19291D-E25B-4660-851E-DB264891E208}" type="presParOf" srcId="{80332238-A70B-4FB4-9649-58D1BCDC2C7F}" destId="{670ABBCD-8C6B-4CF5-8496-A946F8AB8B9E}" srcOrd="1" destOrd="0" presId="urn:microsoft.com/office/officeart/2008/layout/VerticalCurvedList"/>
    <dgm:cxn modelId="{6CB4C9CE-2E48-491C-82C7-32EAC4F9672C}" type="presParOf" srcId="{80332238-A70B-4FB4-9649-58D1BCDC2C7F}" destId="{EB4346EA-29D0-434B-8A27-7534A363C1E8}" srcOrd="2" destOrd="0" presId="urn:microsoft.com/office/officeart/2008/layout/VerticalCurvedList"/>
    <dgm:cxn modelId="{E91E38CF-608F-47AA-A220-CB4787381EE6}" type="presParOf" srcId="{EB4346EA-29D0-434B-8A27-7534A363C1E8}" destId="{7B3F1233-5C4F-4054-8F08-F8F94799EAA2}" srcOrd="0" destOrd="0" presId="urn:microsoft.com/office/officeart/2008/layout/VerticalCurvedList"/>
    <dgm:cxn modelId="{CD69E5E3-F363-4D03-8A19-E19C5B95077C}" type="presParOf" srcId="{80332238-A70B-4FB4-9649-58D1BCDC2C7F}" destId="{437BA266-879F-4866-BA7F-BDC5F2E84D31}" srcOrd="3" destOrd="0" presId="urn:microsoft.com/office/officeart/2008/layout/VerticalCurvedList"/>
    <dgm:cxn modelId="{CD284F67-03F7-44D3-80A9-7314CAA51450}" type="presParOf" srcId="{80332238-A70B-4FB4-9649-58D1BCDC2C7F}" destId="{4F5DD6BB-1275-4476-A7BE-20AD7C8EF5B7}" srcOrd="4" destOrd="0" presId="urn:microsoft.com/office/officeart/2008/layout/VerticalCurvedList"/>
    <dgm:cxn modelId="{2CB93A3A-A791-4576-901B-FB8276CA7B0B}" type="presParOf" srcId="{4F5DD6BB-1275-4476-A7BE-20AD7C8EF5B7}" destId="{BC493CC1-C3B8-482C-A182-3FB79C6D5379}" srcOrd="0" destOrd="0" presId="urn:microsoft.com/office/officeart/2008/layout/VerticalCurvedList"/>
    <dgm:cxn modelId="{02E9148B-69FE-4021-8AC8-9CAE2904A458}" type="presParOf" srcId="{80332238-A70B-4FB4-9649-58D1BCDC2C7F}" destId="{9F8AC792-C206-405E-8E80-8274BD2E3B49}" srcOrd="5" destOrd="0" presId="urn:microsoft.com/office/officeart/2008/layout/VerticalCurvedList"/>
    <dgm:cxn modelId="{D2657B8B-F320-4CB1-8E80-78AB83A2860F}" type="presParOf" srcId="{80332238-A70B-4FB4-9649-58D1BCDC2C7F}" destId="{2CCDCF85-837B-479D-A305-CEF82F5567FB}" srcOrd="6" destOrd="0" presId="urn:microsoft.com/office/officeart/2008/layout/VerticalCurvedList"/>
    <dgm:cxn modelId="{416AF92E-C67A-4D1C-A1C7-E871BBAEA1B7}" type="presParOf" srcId="{2CCDCF85-837B-479D-A305-CEF82F5567FB}" destId="{FD44DB3A-0498-4CA9-A144-859DBFB773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4F6FB-E39B-45A1-8BE4-202050C1D8D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2AF3262-D446-4D37-96EF-5215B82B237B}">
      <dgm:prSet phldrT="[Texto]"/>
      <dgm:spPr/>
      <dgm:t>
        <a:bodyPr/>
        <a:lstStyle/>
        <a:p>
          <a:r>
            <a:rPr lang="pt-BR" dirty="0" smtClean="0"/>
            <a:t>Infração concorrencial</a:t>
          </a:r>
          <a:endParaRPr lang="pt-BR" dirty="0"/>
        </a:p>
      </dgm:t>
    </dgm:pt>
    <dgm:pt modelId="{9845ED78-4E41-4C2E-811D-D54BA668FE1E}" type="parTrans" cxnId="{41D7D6CE-6940-4CCA-BED8-E9B574A56162}">
      <dgm:prSet/>
      <dgm:spPr/>
      <dgm:t>
        <a:bodyPr/>
        <a:lstStyle/>
        <a:p>
          <a:endParaRPr lang="pt-BR"/>
        </a:p>
      </dgm:t>
    </dgm:pt>
    <dgm:pt modelId="{F585D2B3-5615-4D73-8A96-060EC9948E68}" type="sibTrans" cxnId="{41D7D6CE-6940-4CCA-BED8-E9B574A56162}">
      <dgm:prSet/>
      <dgm:spPr/>
      <dgm:t>
        <a:bodyPr/>
        <a:lstStyle/>
        <a:p>
          <a:endParaRPr lang="pt-BR"/>
        </a:p>
      </dgm:t>
    </dgm:pt>
    <dgm:pt modelId="{7A9F2808-78B9-4EE0-8C0F-AF456DAF3A5E}">
      <dgm:prSet phldrT="[Texto]"/>
      <dgm:spPr/>
      <dgm:t>
        <a:bodyPr/>
        <a:lstStyle/>
        <a:p>
          <a:r>
            <a:rPr lang="pt-BR" dirty="0" smtClean="0"/>
            <a:t>Prática de corrupção empresarial</a:t>
          </a:r>
        </a:p>
      </dgm:t>
    </dgm:pt>
    <dgm:pt modelId="{1B4AB2DC-9ED6-4DAF-93CC-9B630812C692}" type="parTrans" cxnId="{20BC545E-6A18-4B3D-9557-C40A597AB5C2}">
      <dgm:prSet/>
      <dgm:spPr/>
      <dgm:t>
        <a:bodyPr/>
        <a:lstStyle/>
        <a:p>
          <a:endParaRPr lang="pt-BR"/>
        </a:p>
      </dgm:t>
    </dgm:pt>
    <dgm:pt modelId="{755CA689-2B40-4272-A0F7-406678BCFE42}" type="sibTrans" cxnId="{20BC545E-6A18-4B3D-9557-C40A597AB5C2}">
      <dgm:prSet/>
      <dgm:spPr/>
      <dgm:t>
        <a:bodyPr/>
        <a:lstStyle/>
        <a:p>
          <a:endParaRPr lang="pt-BR"/>
        </a:p>
      </dgm:t>
    </dgm:pt>
    <dgm:pt modelId="{7E5ECC3D-FA3D-449C-85C0-333A799E6366}">
      <dgm:prSet phldrT="[Texto]"/>
      <dgm:spPr/>
      <dgm:t>
        <a:bodyPr/>
        <a:lstStyle/>
        <a:p>
          <a:r>
            <a:rPr lang="pt-BR" dirty="0" smtClean="0"/>
            <a:t>Crime de associação / org. criminosa</a:t>
          </a:r>
        </a:p>
      </dgm:t>
    </dgm:pt>
    <dgm:pt modelId="{53FF7324-AEC6-4024-BD43-1C6880C8B6D2}" type="parTrans" cxnId="{3B9A54B5-1A31-4E48-9001-65704CFB0502}">
      <dgm:prSet/>
      <dgm:spPr/>
      <dgm:t>
        <a:bodyPr/>
        <a:lstStyle/>
        <a:p>
          <a:endParaRPr lang="pt-BR"/>
        </a:p>
      </dgm:t>
    </dgm:pt>
    <dgm:pt modelId="{35F7BC88-44FC-47E6-98C6-728F3421CE35}" type="sibTrans" cxnId="{3B9A54B5-1A31-4E48-9001-65704CFB0502}">
      <dgm:prSet/>
      <dgm:spPr/>
      <dgm:t>
        <a:bodyPr/>
        <a:lstStyle/>
        <a:p>
          <a:endParaRPr lang="pt-BR"/>
        </a:p>
      </dgm:t>
    </dgm:pt>
    <dgm:pt modelId="{3B159CC6-D75C-4C14-ABC1-B5A989A54EE0}">
      <dgm:prSet phldrT="[Texto]"/>
      <dgm:spPr/>
      <dgm:t>
        <a:bodyPr/>
        <a:lstStyle/>
        <a:p>
          <a:r>
            <a:rPr lang="pt-BR" dirty="0" smtClean="0"/>
            <a:t>Medidas de reparação civil</a:t>
          </a:r>
        </a:p>
      </dgm:t>
    </dgm:pt>
    <dgm:pt modelId="{195BFA0A-A060-4C02-950F-0CB8CD970854}" type="parTrans" cxnId="{18A2F95C-D055-4250-8180-766B147BDCAB}">
      <dgm:prSet/>
      <dgm:spPr/>
      <dgm:t>
        <a:bodyPr/>
        <a:lstStyle/>
        <a:p>
          <a:endParaRPr lang="pt-BR"/>
        </a:p>
      </dgm:t>
    </dgm:pt>
    <dgm:pt modelId="{B1B5CBBA-08BA-47DF-AD87-7E5AC45C8FDD}" type="sibTrans" cxnId="{18A2F95C-D055-4250-8180-766B147BDCAB}">
      <dgm:prSet/>
      <dgm:spPr/>
      <dgm:t>
        <a:bodyPr/>
        <a:lstStyle/>
        <a:p>
          <a:endParaRPr lang="pt-BR"/>
        </a:p>
      </dgm:t>
    </dgm:pt>
    <dgm:pt modelId="{94FB9994-C79E-4303-8EF5-269B2CA9746E}">
      <dgm:prSet phldrT="[Texto]"/>
      <dgm:spPr/>
      <dgm:t>
        <a:bodyPr/>
        <a:lstStyle/>
        <a:p>
          <a:r>
            <a:rPr lang="pt-BR" dirty="0" smtClean="0"/>
            <a:t>Crime contra a ordem econômica</a:t>
          </a:r>
        </a:p>
      </dgm:t>
    </dgm:pt>
    <dgm:pt modelId="{BA326210-7EAA-4649-8F8C-1B9FF3B974AA}" type="parTrans" cxnId="{EF9528FF-C289-4F71-B8B1-141937AB70A8}">
      <dgm:prSet/>
      <dgm:spPr/>
      <dgm:t>
        <a:bodyPr/>
        <a:lstStyle/>
        <a:p>
          <a:endParaRPr lang="pt-BR"/>
        </a:p>
      </dgm:t>
    </dgm:pt>
    <dgm:pt modelId="{0580EE02-F50D-46C4-BDDF-1D0110AF6DC8}" type="sibTrans" cxnId="{EF9528FF-C289-4F71-B8B1-141937AB70A8}">
      <dgm:prSet/>
      <dgm:spPr/>
      <dgm:t>
        <a:bodyPr/>
        <a:lstStyle/>
        <a:p>
          <a:endParaRPr lang="pt-BR"/>
        </a:p>
      </dgm:t>
    </dgm:pt>
    <dgm:pt modelId="{E6705D44-2EE3-4518-92B4-B37077CD172F}">
      <dgm:prSet phldrT="[Texto]"/>
      <dgm:spPr/>
      <dgm:t>
        <a:bodyPr/>
        <a:lstStyle/>
        <a:p>
          <a:r>
            <a:rPr lang="pt-BR" dirty="0" smtClean="0"/>
            <a:t>Infrações sob direito estrangeiro</a:t>
          </a:r>
        </a:p>
      </dgm:t>
    </dgm:pt>
    <dgm:pt modelId="{F626777A-EF1F-44CD-A1F6-79CF4B2F11F5}" type="parTrans" cxnId="{C7C57C46-6C5A-4D6A-8313-CC1F79F39A2E}">
      <dgm:prSet/>
      <dgm:spPr/>
      <dgm:t>
        <a:bodyPr/>
        <a:lstStyle/>
        <a:p>
          <a:endParaRPr lang="pt-BR"/>
        </a:p>
      </dgm:t>
    </dgm:pt>
    <dgm:pt modelId="{A17BB65B-9B3B-4404-B4A6-C9E9909234A6}" type="sibTrans" cxnId="{C7C57C46-6C5A-4D6A-8313-CC1F79F39A2E}">
      <dgm:prSet/>
      <dgm:spPr/>
      <dgm:t>
        <a:bodyPr/>
        <a:lstStyle/>
        <a:p>
          <a:endParaRPr lang="pt-BR"/>
        </a:p>
      </dgm:t>
    </dgm:pt>
    <dgm:pt modelId="{361E1120-20F4-4A7C-9180-AD39B14AF384}">
      <dgm:prSet phldrT="[Texto]"/>
      <dgm:spPr/>
      <dgm:t>
        <a:bodyPr/>
        <a:lstStyle/>
        <a:p>
          <a:r>
            <a:rPr lang="pt-BR" dirty="0" smtClean="0"/>
            <a:t>Eventual improbidade administrativa</a:t>
          </a:r>
        </a:p>
      </dgm:t>
    </dgm:pt>
    <dgm:pt modelId="{8B378D4F-111C-42C3-B526-681282A7D6A3}" type="parTrans" cxnId="{F22F082E-9311-4C6D-9BFF-69EBF2BC0FA3}">
      <dgm:prSet/>
      <dgm:spPr/>
      <dgm:t>
        <a:bodyPr/>
        <a:lstStyle/>
        <a:p>
          <a:endParaRPr lang="pt-BR"/>
        </a:p>
      </dgm:t>
    </dgm:pt>
    <dgm:pt modelId="{C3B81333-AB4C-40E9-AA2C-8C587C4A8084}" type="sibTrans" cxnId="{F22F082E-9311-4C6D-9BFF-69EBF2BC0FA3}">
      <dgm:prSet/>
      <dgm:spPr/>
      <dgm:t>
        <a:bodyPr/>
        <a:lstStyle/>
        <a:p>
          <a:endParaRPr lang="pt-BR"/>
        </a:p>
      </dgm:t>
    </dgm:pt>
    <dgm:pt modelId="{0183A436-BCF4-4B79-97BE-622954F1E28C}" type="pres">
      <dgm:prSet presAssocID="{B904F6FB-E39B-45A1-8BE4-202050C1D8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2E0D7FDF-09E1-41A9-A12B-59F4B07DEC2F}" type="pres">
      <dgm:prSet presAssocID="{B904F6FB-E39B-45A1-8BE4-202050C1D8DC}" presName="Name1" presStyleCnt="0"/>
      <dgm:spPr/>
    </dgm:pt>
    <dgm:pt modelId="{375BADF7-91EB-418E-825C-73F98A0CBCD9}" type="pres">
      <dgm:prSet presAssocID="{B904F6FB-E39B-45A1-8BE4-202050C1D8DC}" presName="cycle" presStyleCnt="0"/>
      <dgm:spPr/>
    </dgm:pt>
    <dgm:pt modelId="{73652D85-0F12-4124-9897-D0F5F57BDD33}" type="pres">
      <dgm:prSet presAssocID="{B904F6FB-E39B-45A1-8BE4-202050C1D8DC}" presName="srcNode" presStyleLbl="node1" presStyleIdx="0" presStyleCnt="7"/>
      <dgm:spPr/>
    </dgm:pt>
    <dgm:pt modelId="{E8F7E6CF-795F-4ED2-B9A0-6A11C80B9C73}" type="pres">
      <dgm:prSet presAssocID="{B904F6FB-E39B-45A1-8BE4-202050C1D8DC}" presName="conn" presStyleLbl="parChTrans1D2" presStyleIdx="0" presStyleCnt="1"/>
      <dgm:spPr/>
      <dgm:t>
        <a:bodyPr/>
        <a:lstStyle/>
        <a:p>
          <a:endParaRPr lang="pt-BR"/>
        </a:p>
      </dgm:t>
    </dgm:pt>
    <dgm:pt modelId="{FAE6535C-2806-4007-9105-02E2690A3454}" type="pres">
      <dgm:prSet presAssocID="{B904F6FB-E39B-45A1-8BE4-202050C1D8DC}" presName="extraNode" presStyleLbl="node1" presStyleIdx="0" presStyleCnt="7"/>
      <dgm:spPr/>
    </dgm:pt>
    <dgm:pt modelId="{00DF500F-9A13-4DE8-ADA5-1A763BD07456}" type="pres">
      <dgm:prSet presAssocID="{B904F6FB-E39B-45A1-8BE4-202050C1D8DC}" presName="dstNode" presStyleLbl="node1" presStyleIdx="0" presStyleCnt="7"/>
      <dgm:spPr/>
    </dgm:pt>
    <dgm:pt modelId="{BBBC3CE6-8E44-447C-8F70-A0B1D7F8F340}" type="pres">
      <dgm:prSet presAssocID="{C2AF3262-D446-4D37-96EF-5215B82B237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50A7CC-56AA-4958-83E1-C23B3A244539}" type="pres">
      <dgm:prSet presAssocID="{C2AF3262-D446-4D37-96EF-5215B82B237B}" presName="accent_1" presStyleCnt="0"/>
      <dgm:spPr/>
    </dgm:pt>
    <dgm:pt modelId="{033A93C7-F573-42F0-8962-1FEBA919BA9C}" type="pres">
      <dgm:prSet presAssocID="{C2AF3262-D446-4D37-96EF-5215B82B237B}" presName="accentRepeatNode" presStyleLbl="solidFgAcc1" presStyleIdx="0" presStyleCnt="7"/>
      <dgm:spPr/>
    </dgm:pt>
    <dgm:pt modelId="{4230E4D9-A9AC-43DC-AA75-91DFBF1E7BE9}" type="pres">
      <dgm:prSet presAssocID="{7A9F2808-78B9-4EE0-8C0F-AF456DAF3A5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D3B89-528E-4617-AD05-24BD5A267102}" type="pres">
      <dgm:prSet presAssocID="{7A9F2808-78B9-4EE0-8C0F-AF456DAF3A5E}" presName="accent_2" presStyleCnt="0"/>
      <dgm:spPr/>
    </dgm:pt>
    <dgm:pt modelId="{A2A45BF3-2EE9-400D-A920-693C2A1268F8}" type="pres">
      <dgm:prSet presAssocID="{7A9F2808-78B9-4EE0-8C0F-AF456DAF3A5E}" presName="accentRepeatNode" presStyleLbl="solidFgAcc1" presStyleIdx="1" presStyleCnt="7"/>
      <dgm:spPr/>
    </dgm:pt>
    <dgm:pt modelId="{AB7F17BD-350D-4AA6-9B9D-EE28CCE98425}" type="pres">
      <dgm:prSet presAssocID="{361E1120-20F4-4A7C-9180-AD39B14AF38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86F6EC-9ECE-45AC-9861-D2C9E085ECB6}" type="pres">
      <dgm:prSet presAssocID="{361E1120-20F4-4A7C-9180-AD39B14AF384}" presName="accent_3" presStyleCnt="0"/>
      <dgm:spPr/>
    </dgm:pt>
    <dgm:pt modelId="{C3EA9066-8C09-4840-A918-4695635A77FB}" type="pres">
      <dgm:prSet presAssocID="{361E1120-20F4-4A7C-9180-AD39B14AF384}" presName="accentRepeatNode" presStyleLbl="solidFgAcc1" presStyleIdx="2" presStyleCnt="7"/>
      <dgm:spPr/>
    </dgm:pt>
    <dgm:pt modelId="{1E398DE7-20F2-4F69-B23A-FA90920B7E5D}" type="pres">
      <dgm:prSet presAssocID="{94FB9994-C79E-4303-8EF5-269B2CA9746E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63E980-4A0C-4569-A89C-D2C1D9E8E90F}" type="pres">
      <dgm:prSet presAssocID="{94FB9994-C79E-4303-8EF5-269B2CA9746E}" presName="accent_4" presStyleCnt="0"/>
      <dgm:spPr/>
    </dgm:pt>
    <dgm:pt modelId="{96F4B542-ED22-4EE1-A90D-A019E0838AD5}" type="pres">
      <dgm:prSet presAssocID="{94FB9994-C79E-4303-8EF5-269B2CA9746E}" presName="accentRepeatNode" presStyleLbl="solidFgAcc1" presStyleIdx="3" presStyleCnt="7"/>
      <dgm:spPr/>
    </dgm:pt>
    <dgm:pt modelId="{71FF7091-E948-4AE7-9706-0B142BAFAE14}" type="pres">
      <dgm:prSet presAssocID="{7E5ECC3D-FA3D-449C-85C0-333A799E6366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8FF4E9-539F-45A1-98CE-65F82BD7E9B3}" type="pres">
      <dgm:prSet presAssocID="{7E5ECC3D-FA3D-449C-85C0-333A799E6366}" presName="accent_5" presStyleCnt="0"/>
      <dgm:spPr/>
    </dgm:pt>
    <dgm:pt modelId="{D871F7E3-1BD4-49F0-81C7-8D7012E9F596}" type="pres">
      <dgm:prSet presAssocID="{7E5ECC3D-FA3D-449C-85C0-333A799E6366}" presName="accentRepeatNode" presStyleLbl="solidFgAcc1" presStyleIdx="4" presStyleCnt="7"/>
      <dgm:spPr/>
    </dgm:pt>
    <dgm:pt modelId="{94644D8D-F96C-421D-8ED8-C8F86B8E4CF8}" type="pres">
      <dgm:prSet presAssocID="{3B159CC6-D75C-4C14-ABC1-B5A989A54EE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F071D5-3674-4C1C-A801-E81672D7BE7B}" type="pres">
      <dgm:prSet presAssocID="{3B159CC6-D75C-4C14-ABC1-B5A989A54EE0}" presName="accent_6" presStyleCnt="0"/>
      <dgm:spPr/>
    </dgm:pt>
    <dgm:pt modelId="{858207E7-A1C4-49A5-876E-A23242CEBF95}" type="pres">
      <dgm:prSet presAssocID="{3B159CC6-D75C-4C14-ABC1-B5A989A54EE0}" presName="accentRepeatNode" presStyleLbl="solidFgAcc1" presStyleIdx="5" presStyleCnt="7"/>
      <dgm:spPr/>
    </dgm:pt>
    <dgm:pt modelId="{6A477339-F848-4585-88FD-F7E7E9F6614D}" type="pres">
      <dgm:prSet presAssocID="{E6705D44-2EE3-4518-92B4-B37077CD172F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267B7F-FC1B-474A-82EC-E75898BC9D67}" type="pres">
      <dgm:prSet presAssocID="{E6705D44-2EE3-4518-92B4-B37077CD172F}" presName="accent_7" presStyleCnt="0"/>
      <dgm:spPr/>
    </dgm:pt>
    <dgm:pt modelId="{CF7BCF53-DE39-42B1-85C7-541B335EF654}" type="pres">
      <dgm:prSet presAssocID="{E6705D44-2EE3-4518-92B4-B37077CD172F}" presName="accentRepeatNode" presStyleLbl="solidFgAcc1" presStyleIdx="6" presStyleCnt="7"/>
      <dgm:spPr/>
    </dgm:pt>
  </dgm:ptLst>
  <dgm:cxnLst>
    <dgm:cxn modelId="{3B9A54B5-1A31-4E48-9001-65704CFB0502}" srcId="{B904F6FB-E39B-45A1-8BE4-202050C1D8DC}" destId="{7E5ECC3D-FA3D-449C-85C0-333A799E6366}" srcOrd="4" destOrd="0" parTransId="{53FF7324-AEC6-4024-BD43-1C6880C8B6D2}" sibTransId="{35F7BC88-44FC-47E6-98C6-728F3421CE35}"/>
    <dgm:cxn modelId="{F22F082E-9311-4C6D-9BFF-69EBF2BC0FA3}" srcId="{B904F6FB-E39B-45A1-8BE4-202050C1D8DC}" destId="{361E1120-20F4-4A7C-9180-AD39B14AF384}" srcOrd="2" destOrd="0" parTransId="{8B378D4F-111C-42C3-B526-681282A7D6A3}" sibTransId="{C3B81333-AB4C-40E9-AA2C-8C587C4A8084}"/>
    <dgm:cxn modelId="{8786AFA0-C66E-46F4-9C56-EAF582E78B9C}" type="presOf" srcId="{361E1120-20F4-4A7C-9180-AD39B14AF384}" destId="{AB7F17BD-350D-4AA6-9B9D-EE28CCE98425}" srcOrd="0" destOrd="0" presId="urn:microsoft.com/office/officeart/2008/layout/VerticalCurvedList"/>
    <dgm:cxn modelId="{20BC545E-6A18-4B3D-9557-C40A597AB5C2}" srcId="{B904F6FB-E39B-45A1-8BE4-202050C1D8DC}" destId="{7A9F2808-78B9-4EE0-8C0F-AF456DAF3A5E}" srcOrd="1" destOrd="0" parTransId="{1B4AB2DC-9ED6-4DAF-93CC-9B630812C692}" sibTransId="{755CA689-2B40-4272-A0F7-406678BCFE42}"/>
    <dgm:cxn modelId="{EF9528FF-C289-4F71-B8B1-141937AB70A8}" srcId="{B904F6FB-E39B-45A1-8BE4-202050C1D8DC}" destId="{94FB9994-C79E-4303-8EF5-269B2CA9746E}" srcOrd="3" destOrd="0" parTransId="{BA326210-7EAA-4649-8F8C-1B9FF3B974AA}" sibTransId="{0580EE02-F50D-46C4-BDDF-1D0110AF6DC8}"/>
    <dgm:cxn modelId="{18A2F95C-D055-4250-8180-766B147BDCAB}" srcId="{B904F6FB-E39B-45A1-8BE4-202050C1D8DC}" destId="{3B159CC6-D75C-4C14-ABC1-B5A989A54EE0}" srcOrd="5" destOrd="0" parTransId="{195BFA0A-A060-4C02-950F-0CB8CD970854}" sibTransId="{B1B5CBBA-08BA-47DF-AD87-7E5AC45C8FDD}"/>
    <dgm:cxn modelId="{07650AF9-B31F-4C47-92B1-809E6FE4406D}" type="presOf" srcId="{3B159CC6-D75C-4C14-ABC1-B5A989A54EE0}" destId="{94644D8D-F96C-421D-8ED8-C8F86B8E4CF8}" srcOrd="0" destOrd="0" presId="urn:microsoft.com/office/officeart/2008/layout/VerticalCurvedList"/>
    <dgm:cxn modelId="{DC88B8BE-FD94-423C-8512-127E74DB2276}" type="presOf" srcId="{E6705D44-2EE3-4518-92B4-B37077CD172F}" destId="{6A477339-F848-4585-88FD-F7E7E9F6614D}" srcOrd="0" destOrd="0" presId="urn:microsoft.com/office/officeart/2008/layout/VerticalCurvedList"/>
    <dgm:cxn modelId="{6891F2D0-90D0-4AB5-BDB1-90DEBF7F6085}" type="presOf" srcId="{C2AF3262-D446-4D37-96EF-5215B82B237B}" destId="{BBBC3CE6-8E44-447C-8F70-A0B1D7F8F340}" srcOrd="0" destOrd="0" presId="urn:microsoft.com/office/officeart/2008/layout/VerticalCurvedList"/>
    <dgm:cxn modelId="{9897F536-6F3A-4EF9-A1F2-E7F9F9F7B13C}" type="presOf" srcId="{94FB9994-C79E-4303-8EF5-269B2CA9746E}" destId="{1E398DE7-20F2-4F69-B23A-FA90920B7E5D}" srcOrd="0" destOrd="0" presId="urn:microsoft.com/office/officeart/2008/layout/VerticalCurvedList"/>
    <dgm:cxn modelId="{41D7D6CE-6940-4CCA-BED8-E9B574A56162}" srcId="{B904F6FB-E39B-45A1-8BE4-202050C1D8DC}" destId="{C2AF3262-D446-4D37-96EF-5215B82B237B}" srcOrd="0" destOrd="0" parTransId="{9845ED78-4E41-4C2E-811D-D54BA668FE1E}" sibTransId="{F585D2B3-5615-4D73-8A96-060EC9948E68}"/>
    <dgm:cxn modelId="{6D331848-1A69-4007-AA4A-A6911A6EAEDC}" type="presOf" srcId="{B904F6FB-E39B-45A1-8BE4-202050C1D8DC}" destId="{0183A436-BCF4-4B79-97BE-622954F1E28C}" srcOrd="0" destOrd="0" presId="urn:microsoft.com/office/officeart/2008/layout/VerticalCurvedList"/>
    <dgm:cxn modelId="{CD9A256A-05B2-4F48-ABD5-38CF8C3E88C2}" type="presOf" srcId="{7A9F2808-78B9-4EE0-8C0F-AF456DAF3A5E}" destId="{4230E4D9-A9AC-43DC-AA75-91DFBF1E7BE9}" srcOrd="0" destOrd="0" presId="urn:microsoft.com/office/officeart/2008/layout/VerticalCurvedList"/>
    <dgm:cxn modelId="{1EF52CF1-CA9C-4E36-B2DD-831DBC99A655}" type="presOf" srcId="{F585D2B3-5615-4D73-8A96-060EC9948E68}" destId="{E8F7E6CF-795F-4ED2-B9A0-6A11C80B9C73}" srcOrd="0" destOrd="0" presId="urn:microsoft.com/office/officeart/2008/layout/VerticalCurvedList"/>
    <dgm:cxn modelId="{004BA9F2-B6D6-431A-A251-E6401BBAFD2C}" type="presOf" srcId="{7E5ECC3D-FA3D-449C-85C0-333A799E6366}" destId="{71FF7091-E948-4AE7-9706-0B142BAFAE14}" srcOrd="0" destOrd="0" presId="urn:microsoft.com/office/officeart/2008/layout/VerticalCurvedList"/>
    <dgm:cxn modelId="{C7C57C46-6C5A-4D6A-8313-CC1F79F39A2E}" srcId="{B904F6FB-E39B-45A1-8BE4-202050C1D8DC}" destId="{E6705D44-2EE3-4518-92B4-B37077CD172F}" srcOrd="6" destOrd="0" parTransId="{F626777A-EF1F-44CD-A1F6-79CF4B2F11F5}" sibTransId="{A17BB65B-9B3B-4404-B4A6-C9E9909234A6}"/>
    <dgm:cxn modelId="{D0BE5BF6-86E9-4783-93F2-E48105EAA93B}" type="presParOf" srcId="{0183A436-BCF4-4B79-97BE-622954F1E28C}" destId="{2E0D7FDF-09E1-41A9-A12B-59F4B07DEC2F}" srcOrd="0" destOrd="0" presId="urn:microsoft.com/office/officeart/2008/layout/VerticalCurvedList"/>
    <dgm:cxn modelId="{8F00FA3A-B10D-4366-8289-0E89FCD3F5A0}" type="presParOf" srcId="{2E0D7FDF-09E1-41A9-A12B-59F4B07DEC2F}" destId="{375BADF7-91EB-418E-825C-73F98A0CBCD9}" srcOrd="0" destOrd="0" presId="urn:microsoft.com/office/officeart/2008/layout/VerticalCurvedList"/>
    <dgm:cxn modelId="{B37BEBFA-8DBC-4FCA-B40A-7AB9AA70B540}" type="presParOf" srcId="{375BADF7-91EB-418E-825C-73F98A0CBCD9}" destId="{73652D85-0F12-4124-9897-D0F5F57BDD33}" srcOrd="0" destOrd="0" presId="urn:microsoft.com/office/officeart/2008/layout/VerticalCurvedList"/>
    <dgm:cxn modelId="{0A019743-0D38-4FAF-ACA6-01C32A5AA140}" type="presParOf" srcId="{375BADF7-91EB-418E-825C-73F98A0CBCD9}" destId="{E8F7E6CF-795F-4ED2-B9A0-6A11C80B9C73}" srcOrd="1" destOrd="0" presId="urn:microsoft.com/office/officeart/2008/layout/VerticalCurvedList"/>
    <dgm:cxn modelId="{34827415-B9C5-4983-812C-E82DB3E1B106}" type="presParOf" srcId="{375BADF7-91EB-418E-825C-73F98A0CBCD9}" destId="{FAE6535C-2806-4007-9105-02E2690A3454}" srcOrd="2" destOrd="0" presId="urn:microsoft.com/office/officeart/2008/layout/VerticalCurvedList"/>
    <dgm:cxn modelId="{474D65BD-067A-42C9-8118-ACCE7FA38F8E}" type="presParOf" srcId="{375BADF7-91EB-418E-825C-73F98A0CBCD9}" destId="{00DF500F-9A13-4DE8-ADA5-1A763BD07456}" srcOrd="3" destOrd="0" presId="urn:microsoft.com/office/officeart/2008/layout/VerticalCurvedList"/>
    <dgm:cxn modelId="{71000B48-C952-440C-90C9-C71211B60D19}" type="presParOf" srcId="{2E0D7FDF-09E1-41A9-A12B-59F4B07DEC2F}" destId="{BBBC3CE6-8E44-447C-8F70-A0B1D7F8F340}" srcOrd="1" destOrd="0" presId="urn:microsoft.com/office/officeart/2008/layout/VerticalCurvedList"/>
    <dgm:cxn modelId="{859A29BA-9B77-49AC-B384-2325726DC150}" type="presParOf" srcId="{2E0D7FDF-09E1-41A9-A12B-59F4B07DEC2F}" destId="{D450A7CC-56AA-4958-83E1-C23B3A244539}" srcOrd="2" destOrd="0" presId="urn:microsoft.com/office/officeart/2008/layout/VerticalCurvedList"/>
    <dgm:cxn modelId="{A0745F7B-5B11-4D40-B47F-26BA81A3773D}" type="presParOf" srcId="{D450A7CC-56AA-4958-83E1-C23B3A244539}" destId="{033A93C7-F573-42F0-8962-1FEBA919BA9C}" srcOrd="0" destOrd="0" presId="urn:microsoft.com/office/officeart/2008/layout/VerticalCurvedList"/>
    <dgm:cxn modelId="{A7CA23B6-94B8-4D69-8152-2199CE3631DF}" type="presParOf" srcId="{2E0D7FDF-09E1-41A9-A12B-59F4B07DEC2F}" destId="{4230E4D9-A9AC-43DC-AA75-91DFBF1E7BE9}" srcOrd="3" destOrd="0" presId="urn:microsoft.com/office/officeart/2008/layout/VerticalCurvedList"/>
    <dgm:cxn modelId="{326CDA26-15C9-4B80-ADAB-3D171DEC4ECD}" type="presParOf" srcId="{2E0D7FDF-09E1-41A9-A12B-59F4B07DEC2F}" destId="{847D3B89-528E-4617-AD05-24BD5A267102}" srcOrd="4" destOrd="0" presId="urn:microsoft.com/office/officeart/2008/layout/VerticalCurvedList"/>
    <dgm:cxn modelId="{1B187BF4-68AA-42DF-B5DE-666CAA5422D8}" type="presParOf" srcId="{847D3B89-528E-4617-AD05-24BD5A267102}" destId="{A2A45BF3-2EE9-400D-A920-693C2A1268F8}" srcOrd="0" destOrd="0" presId="urn:microsoft.com/office/officeart/2008/layout/VerticalCurvedList"/>
    <dgm:cxn modelId="{50A52A57-97FC-4C04-BB8F-42F25452AB93}" type="presParOf" srcId="{2E0D7FDF-09E1-41A9-A12B-59F4B07DEC2F}" destId="{AB7F17BD-350D-4AA6-9B9D-EE28CCE98425}" srcOrd="5" destOrd="0" presId="urn:microsoft.com/office/officeart/2008/layout/VerticalCurvedList"/>
    <dgm:cxn modelId="{4F027E54-DC52-408C-A5BF-2DC2E29A505F}" type="presParOf" srcId="{2E0D7FDF-09E1-41A9-A12B-59F4B07DEC2F}" destId="{F286F6EC-9ECE-45AC-9861-D2C9E085ECB6}" srcOrd="6" destOrd="0" presId="urn:microsoft.com/office/officeart/2008/layout/VerticalCurvedList"/>
    <dgm:cxn modelId="{5775E738-D4F8-4C97-85C0-2AA0491F5BEA}" type="presParOf" srcId="{F286F6EC-9ECE-45AC-9861-D2C9E085ECB6}" destId="{C3EA9066-8C09-4840-A918-4695635A77FB}" srcOrd="0" destOrd="0" presId="urn:microsoft.com/office/officeart/2008/layout/VerticalCurvedList"/>
    <dgm:cxn modelId="{A0FCA749-0ED8-4CC1-B403-0A49DC33B7D1}" type="presParOf" srcId="{2E0D7FDF-09E1-41A9-A12B-59F4B07DEC2F}" destId="{1E398DE7-20F2-4F69-B23A-FA90920B7E5D}" srcOrd="7" destOrd="0" presId="urn:microsoft.com/office/officeart/2008/layout/VerticalCurvedList"/>
    <dgm:cxn modelId="{C154D9D7-9B49-4E77-AF61-16F2C52E4C4F}" type="presParOf" srcId="{2E0D7FDF-09E1-41A9-A12B-59F4B07DEC2F}" destId="{6563E980-4A0C-4569-A89C-D2C1D9E8E90F}" srcOrd="8" destOrd="0" presId="urn:microsoft.com/office/officeart/2008/layout/VerticalCurvedList"/>
    <dgm:cxn modelId="{D3584F65-E295-468D-BFB3-FF30EF35D69D}" type="presParOf" srcId="{6563E980-4A0C-4569-A89C-D2C1D9E8E90F}" destId="{96F4B542-ED22-4EE1-A90D-A019E0838AD5}" srcOrd="0" destOrd="0" presId="urn:microsoft.com/office/officeart/2008/layout/VerticalCurvedList"/>
    <dgm:cxn modelId="{708A6B49-7F62-4EBB-88B1-D1B6AA399831}" type="presParOf" srcId="{2E0D7FDF-09E1-41A9-A12B-59F4B07DEC2F}" destId="{71FF7091-E948-4AE7-9706-0B142BAFAE14}" srcOrd="9" destOrd="0" presId="urn:microsoft.com/office/officeart/2008/layout/VerticalCurvedList"/>
    <dgm:cxn modelId="{502AACB5-377C-4B96-9E23-728E754DA404}" type="presParOf" srcId="{2E0D7FDF-09E1-41A9-A12B-59F4B07DEC2F}" destId="{5B8FF4E9-539F-45A1-98CE-65F82BD7E9B3}" srcOrd="10" destOrd="0" presId="urn:microsoft.com/office/officeart/2008/layout/VerticalCurvedList"/>
    <dgm:cxn modelId="{F5F13E62-4CC4-4F2F-BECE-89FC9B69DFE7}" type="presParOf" srcId="{5B8FF4E9-539F-45A1-98CE-65F82BD7E9B3}" destId="{D871F7E3-1BD4-49F0-81C7-8D7012E9F596}" srcOrd="0" destOrd="0" presId="urn:microsoft.com/office/officeart/2008/layout/VerticalCurvedList"/>
    <dgm:cxn modelId="{245D00D3-C4C6-4ED7-BB0C-0513EFE5816B}" type="presParOf" srcId="{2E0D7FDF-09E1-41A9-A12B-59F4B07DEC2F}" destId="{94644D8D-F96C-421D-8ED8-C8F86B8E4CF8}" srcOrd="11" destOrd="0" presId="urn:microsoft.com/office/officeart/2008/layout/VerticalCurvedList"/>
    <dgm:cxn modelId="{E7FAE48F-CC6F-4E17-984B-6A71405E46C7}" type="presParOf" srcId="{2E0D7FDF-09E1-41A9-A12B-59F4B07DEC2F}" destId="{E4F071D5-3674-4C1C-A801-E81672D7BE7B}" srcOrd="12" destOrd="0" presId="urn:microsoft.com/office/officeart/2008/layout/VerticalCurvedList"/>
    <dgm:cxn modelId="{6E4C0FA8-6C5A-4AB1-B092-DFEC230399D7}" type="presParOf" srcId="{E4F071D5-3674-4C1C-A801-E81672D7BE7B}" destId="{858207E7-A1C4-49A5-876E-A23242CEBF95}" srcOrd="0" destOrd="0" presId="urn:microsoft.com/office/officeart/2008/layout/VerticalCurvedList"/>
    <dgm:cxn modelId="{C3C79695-8C98-45AE-9D0E-7E8429E3D47D}" type="presParOf" srcId="{2E0D7FDF-09E1-41A9-A12B-59F4B07DEC2F}" destId="{6A477339-F848-4585-88FD-F7E7E9F6614D}" srcOrd="13" destOrd="0" presId="urn:microsoft.com/office/officeart/2008/layout/VerticalCurvedList"/>
    <dgm:cxn modelId="{7DB2F080-88C4-4F24-8CDB-00B46E50FD2B}" type="presParOf" srcId="{2E0D7FDF-09E1-41A9-A12B-59F4B07DEC2F}" destId="{52267B7F-FC1B-474A-82EC-E75898BC9D67}" srcOrd="14" destOrd="0" presId="urn:microsoft.com/office/officeart/2008/layout/VerticalCurvedList"/>
    <dgm:cxn modelId="{1D8924A1-A7FE-47C2-AF87-58BFCC45A33B}" type="presParOf" srcId="{52267B7F-FC1B-474A-82EC-E75898BC9D67}" destId="{CF7BCF53-DE39-42B1-85C7-541B335EF6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36034-B918-4657-888C-5EB310BC9484}">
      <dsp:nvSpPr>
        <dsp:cNvPr id="0" name=""/>
        <dsp:cNvSpPr/>
      </dsp:nvSpPr>
      <dsp:spPr>
        <a:xfrm>
          <a:off x="2407890" y="1618385"/>
          <a:ext cx="3871019" cy="387101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dirty="0" smtClean="0"/>
            <a:t>DELAÇÃO Pessoa Física</a:t>
          </a:r>
          <a:endParaRPr lang="pt-BR" sz="4200" kern="1200" dirty="0"/>
        </a:p>
      </dsp:txBody>
      <dsp:txXfrm>
        <a:off x="2974788" y="2185283"/>
        <a:ext cx="2737223" cy="2737223"/>
      </dsp:txXfrm>
    </dsp:sp>
    <dsp:sp modelId="{363F7476-F8F9-482C-BAC4-A4690A9B7BF2}">
      <dsp:nvSpPr>
        <dsp:cNvPr id="0" name=""/>
        <dsp:cNvSpPr/>
      </dsp:nvSpPr>
      <dsp:spPr>
        <a:xfrm>
          <a:off x="3375645" y="63794"/>
          <a:ext cx="1935509" cy="19355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-5"/>
                <a:satOff val="-134"/>
                <a:lumOff val="696"/>
                <a:alphaOff val="-4286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-5"/>
                <a:satOff val="-134"/>
                <a:lumOff val="696"/>
                <a:alphaOff val="-4286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CP159 Sequestro</a:t>
          </a:r>
          <a:endParaRPr lang="pt-BR" sz="2000" kern="1200" dirty="0"/>
        </a:p>
      </dsp:txBody>
      <dsp:txXfrm>
        <a:off x="3659094" y="347243"/>
        <a:ext cx="1368611" cy="1368611"/>
      </dsp:txXfrm>
    </dsp:sp>
    <dsp:sp modelId="{AED3CE6C-2C50-40A9-8683-93C60C500AD9}">
      <dsp:nvSpPr>
        <dsp:cNvPr id="0" name=""/>
        <dsp:cNvSpPr/>
      </dsp:nvSpPr>
      <dsp:spPr>
        <a:xfrm>
          <a:off x="5347694" y="1013483"/>
          <a:ext cx="1935509" cy="19355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-10"/>
                <a:satOff val="-269"/>
                <a:lumOff val="1393"/>
                <a:alphaOff val="-8571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-10"/>
                <a:satOff val="-269"/>
                <a:lumOff val="1393"/>
                <a:alphaOff val="-8571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Lei 7492/86 Crime sistema financeiro</a:t>
          </a:r>
          <a:endParaRPr lang="pt-BR" sz="2000" kern="1200" dirty="0"/>
        </a:p>
      </dsp:txBody>
      <dsp:txXfrm>
        <a:off x="5631143" y="1296932"/>
        <a:ext cx="1368611" cy="1368611"/>
      </dsp:txXfrm>
    </dsp:sp>
    <dsp:sp modelId="{9C3B0ECB-37EE-4825-B52A-71B74BEB0061}">
      <dsp:nvSpPr>
        <dsp:cNvPr id="0" name=""/>
        <dsp:cNvSpPr/>
      </dsp:nvSpPr>
      <dsp:spPr>
        <a:xfrm>
          <a:off x="5834751" y="3147415"/>
          <a:ext cx="1935509" cy="19355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-15"/>
                <a:satOff val="-403"/>
                <a:lumOff val="2089"/>
                <a:alphaOff val="-12857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-15"/>
                <a:satOff val="-403"/>
                <a:lumOff val="2089"/>
                <a:alphaOff val="-12857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Lei 9613/88 Lavagem de Capital</a:t>
          </a:r>
          <a:endParaRPr lang="pt-BR" sz="1800" kern="1200" dirty="0"/>
        </a:p>
      </dsp:txBody>
      <dsp:txXfrm>
        <a:off x="6118200" y="3430864"/>
        <a:ext cx="1368611" cy="1368611"/>
      </dsp:txXfrm>
    </dsp:sp>
    <dsp:sp modelId="{4AFD815A-6121-41B8-8520-2427139CC650}">
      <dsp:nvSpPr>
        <dsp:cNvPr id="0" name=""/>
        <dsp:cNvSpPr/>
      </dsp:nvSpPr>
      <dsp:spPr>
        <a:xfrm>
          <a:off x="4470050" y="4858696"/>
          <a:ext cx="1935509" cy="19355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-19"/>
                <a:satOff val="-537"/>
                <a:lumOff val="2786"/>
                <a:alphaOff val="-17143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-19"/>
                <a:satOff val="-537"/>
                <a:lumOff val="2786"/>
                <a:alphaOff val="-17143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Lei 8137/90 Crime ordem econômica/tributária</a:t>
          </a:r>
          <a:endParaRPr lang="pt-BR" sz="1800" kern="1200" dirty="0"/>
        </a:p>
      </dsp:txBody>
      <dsp:txXfrm>
        <a:off x="4753499" y="5142145"/>
        <a:ext cx="1368611" cy="1368611"/>
      </dsp:txXfrm>
    </dsp:sp>
    <dsp:sp modelId="{A2C08A9E-9CD5-49A5-AEAA-81ADFA9AA625}">
      <dsp:nvSpPr>
        <dsp:cNvPr id="0" name=""/>
        <dsp:cNvSpPr/>
      </dsp:nvSpPr>
      <dsp:spPr>
        <a:xfrm>
          <a:off x="2281240" y="4858696"/>
          <a:ext cx="1935509" cy="19355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-24"/>
                <a:satOff val="-671"/>
                <a:lumOff val="3482"/>
                <a:alphaOff val="-21429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-24"/>
                <a:satOff val="-671"/>
                <a:lumOff val="3482"/>
                <a:alphaOff val="-21429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Lei 9807/99 Proteção das vítimas</a:t>
          </a:r>
          <a:endParaRPr lang="pt-BR" sz="1900" kern="1200" dirty="0"/>
        </a:p>
      </dsp:txBody>
      <dsp:txXfrm>
        <a:off x="2564689" y="5142145"/>
        <a:ext cx="1368611" cy="1368611"/>
      </dsp:txXfrm>
    </dsp:sp>
    <dsp:sp modelId="{0EDFBA59-74AD-4721-B6D2-416736479055}">
      <dsp:nvSpPr>
        <dsp:cNvPr id="0" name=""/>
        <dsp:cNvSpPr/>
      </dsp:nvSpPr>
      <dsp:spPr>
        <a:xfrm>
          <a:off x="916539" y="3147415"/>
          <a:ext cx="1935509" cy="19355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-29"/>
                <a:satOff val="-806"/>
                <a:lumOff val="4179"/>
                <a:alphaOff val="-25714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-29"/>
                <a:satOff val="-806"/>
                <a:lumOff val="4179"/>
                <a:alphaOff val="-25714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Lei 11.343/06 Lei de drogas</a:t>
          </a:r>
          <a:endParaRPr lang="pt-BR" sz="1800" kern="1200" dirty="0"/>
        </a:p>
      </dsp:txBody>
      <dsp:txXfrm>
        <a:off x="1199988" y="3430864"/>
        <a:ext cx="1368611" cy="1368611"/>
      </dsp:txXfrm>
    </dsp:sp>
    <dsp:sp modelId="{E42431F0-30C6-4398-9CEF-E7283E8D8C8D}">
      <dsp:nvSpPr>
        <dsp:cNvPr id="0" name=""/>
        <dsp:cNvSpPr/>
      </dsp:nvSpPr>
      <dsp:spPr>
        <a:xfrm>
          <a:off x="1403595" y="1013483"/>
          <a:ext cx="1935509" cy="193550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alpha val="50000"/>
                <a:hueOff val="-34"/>
                <a:satOff val="-940"/>
                <a:lumOff val="4875"/>
                <a:alphaOff val="-30000"/>
                <a:tint val="64000"/>
                <a:lumMod val="118000"/>
              </a:schemeClr>
            </a:gs>
            <a:gs pos="100000">
              <a:schemeClr val="accent2">
                <a:shade val="80000"/>
                <a:alpha val="50000"/>
                <a:hueOff val="-34"/>
                <a:satOff val="-940"/>
                <a:lumOff val="4875"/>
                <a:alphaOff val="-3000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Lei 12850/13 Org. Criminosa</a:t>
          </a:r>
          <a:endParaRPr lang="pt-BR" sz="2000" kern="1200" dirty="0"/>
        </a:p>
      </dsp:txBody>
      <dsp:txXfrm>
        <a:off x="1687044" y="1296932"/>
        <a:ext cx="1368611" cy="1368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484B9-9F12-4B20-9627-03B828A3B98F}">
      <dsp:nvSpPr>
        <dsp:cNvPr id="0" name=""/>
        <dsp:cNvSpPr/>
      </dsp:nvSpPr>
      <dsp:spPr>
        <a:xfrm>
          <a:off x="-4743408" y="-727071"/>
          <a:ext cx="5649904" cy="5649904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ABBCD-8C6B-4CF5-8496-A946F8AB8B9E}">
      <dsp:nvSpPr>
        <dsp:cNvPr id="0" name=""/>
        <dsp:cNvSpPr/>
      </dsp:nvSpPr>
      <dsp:spPr>
        <a:xfrm>
          <a:off x="583005" y="419576"/>
          <a:ext cx="6071676" cy="8391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Infração concorrencial</a:t>
          </a:r>
          <a:endParaRPr lang="pt-BR" sz="3700" kern="1200" dirty="0"/>
        </a:p>
      </dsp:txBody>
      <dsp:txXfrm>
        <a:off x="583005" y="419576"/>
        <a:ext cx="6071676" cy="839152"/>
      </dsp:txXfrm>
    </dsp:sp>
    <dsp:sp modelId="{7B3F1233-5C4F-4054-8F08-F8F94799EAA2}">
      <dsp:nvSpPr>
        <dsp:cNvPr id="0" name=""/>
        <dsp:cNvSpPr/>
      </dsp:nvSpPr>
      <dsp:spPr>
        <a:xfrm>
          <a:off x="58535" y="314682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BA266-879F-4866-BA7F-BDC5F2E84D31}">
      <dsp:nvSpPr>
        <dsp:cNvPr id="0" name=""/>
        <dsp:cNvSpPr/>
      </dsp:nvSpPr>
      <dsp:spPr>
        <a:xfrm>
          <a:off x="888037" y="1678304"/>
          <a:ext cx="5766644" cy="8391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Corrupção</a:t>
          </a:r>
          <a:endParaRPr lang="pt-BR" sz="3700" kern="1200" dirty="0"/>
        </a:p>
      </dsp:txBody>
      <dsp:txXfrm>
        <a:off x="888037" y="1678304"/>
        <a:ext cx="5766644" cy="839152"/>
      </dsp:txXfrm>
    </dsp:sp>
    <dsp:sp modelId="{BC493CC1-C3B8-482C-A182-3FB79C6D5379}">
      <dsp:nvSpPr>
        <dsp:cNvPr id="0" name=""/>
        <dsp:cNvSpPr/>
      </dsp:nvSpPr>
      <dsp:spPr>
        <a:xfrm>
          <a:off x="363567" y="1573410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AC792-C206-405E-8E80-8274BD2E3B49}">
      <dsp:nvSpPr>
        <dsp:cNvPr id="0" name=""/>
        <dsp:cNvSpPr/>
      </dsp:nvSpPr>
      <dsp:spPr>
        <a:xfrm>
          <a:off x="583005" y="2937033"/>
          <a:ext cx="6071676" cy="8391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Infração licitatória</a:t>
          </a:r>
          <a:endParaRPr lang="pt-BR" sz="3700" kern="1200" dirty="0"/>
        </a:p>
      </dsp:txBody>
      <dsp:txXfrm>
        <a:off x="583005" y="2937033"/>
        <a:ext cx="6071676" cy="839152"/>
      </dsp:txXfrm>
    </dsp:sp>
    <dsp:sp modelId="{FD44DB3A-0498-4CA9-A144-859DBFB77373}">
      <dsp:nvSpPr>
        <dsp:cNvPr id="0" name=""/>
        <dsp:cNvSpPr/>
      </dsp:nvSpPr>
      <dsp:spPr>
        <a:xfrm>
          <a:off x="58535" y="2832139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7E6CF-795F-4ED2-B9A0-6A11C80B9C73}">
      <dsp:nvSpPr>
        <dsp:cNvPr id="0" name=""/>
        <dsp:cNvSpPr/>
      </dsp:nvSpPr>
      <dsp:spPr>
        <a:xfrm>
          <a:off x="-5424975" y="-831102"/>
          <a:ext cx="6462802" cy="6462802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C3CE6-8E44-447C-8F70-A0B1D7F8F340}">
      <dsp:nvSpPr>
        <dsp:cNvPr id="0" name=""/>
        <dsp:cNvSpPr/>
      </dsp:nvSpPr>
      <dsp:spPr>
        <a:xfrm>
          <a:off x="336761" y="218235"/>
          <a:ext cx="6311100" cy="436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29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Infração concorrencial</a:t>
          </a:r>
          <a:endParaRPr lang="pt-BR" sz="2200" kern="1200" dirty="0"/>
        </a:p>
      </dsp:txBody>
      <dsp:txXfrm>
        <a:off x="336761" y="218235"/>
        <a:ext cx="6311100" cy="436278"/>
      </dsp:txXfrm>
    </dsp:sp>
    <dsp:sp modelId="{033A93C7-F573-42F0-8962-1FEBA919BA9C}">
      <dsp:nvSpPr>
        <dsp:cNvPr id="0" name=""/>
        <dsp:cNvSpPr/>
      </dsp:nvSpPr>
      <dsp:spPr>
        <a:xfrm>
          <a:off x="64087" y="163700"/>
          <a:ext cx="545347" cy="545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0E4D9-A9AC-43DC-AA75-91DFBF1E7BE9}">
      <dsp:nvSpPr>
        <dsp:cNvPr id="0" name=""/>
        <dsp:cNvSpPr/>
      </dsp:nvSpPr>
      <dsp:spPr>
        <a:xfrm>
          <a:off x="731851" y="873036"/>
          <a:ext cx="5916011" cy="436278"/>
        </a:xfrm>
        <a:prstGeom prst="rect">
          <a:avLst/>
        </a:prstGeom>
        <a:solidFill>
          <a:schemeClr val="accent2">
            <a:hueOff val="225802"/>
            <a:satOff val="-1105"/>
            <a:lumOff val="62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29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Prática de corrupção empresarial</a:t>
          </a:r>
        </a:p>
      </dsp:txBody>
      <dsp:txXfrm>
        <a:off x="731851" y="873036"/>
        <a:ext cx="5916011" cy="436278"/>
      </dsp:txXfrm>
    </dsp:sp>
    <dsp:sp modelId="{A2A45BF3-2EE9-400D-A920-693C2A1268F8}">
      <dsp:nvSpPr>
        <dsp:cNvPr id="0" name=""/>
        <dsp:cNvSpPr/>
      </dsp:nvSpPr>
      <dsp:spPr>
        <a:xfrm>
          <a:off x="459177" y="818501"/>
          <a:ext cx="545347" cy="545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225802"/>
              <a:satOff val="-1105"/>
              <a:lumOff val="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F17BD-350D-4AA6-9B9D-EE28CCE98425}">
      <dsp:nvSpPr>
        <dsp:cNvPr id="0" name=""/>
        <dsp:cNvSpPr/>
      </dsp:nvSpPr>
      <dsp:spPr>
        <a:xfrm>
          <a:off x="948357" y="1527357"/>
          <a:ext cx="5699504" cy="436278"/>
        </a:xfrm>
        <a:prstGeom prst="rect">
          <a:avLst/>
        </a:prstGeom>
        <a:solidFill>
          <a:schemeClr val="accent2">
            <a:hueOff val="451605"/>
            <a:satOff val="-2211"/>
            <a:lumOff val="124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29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Eventual improbidade administrativa</a:t>
          </a:r>
        </a:p>
      </dsp:txBody>
      <dsp:txXfrm>
        <a:off x="948357" y="1527357"/>
        <a:ext cx="5699504" cy="436278"/>
      </dsp:txXfrm>
    </dsp:sp>
    <dsp:sp modelId="{C3EA9066-8C09-4840-A918-4695635A77FB}">
      <dsp:nvSpPr>
        <dsp:cNvPr id="0" name=""/>
        <dsp:cNvSpPr/>
      </dsp:nvSpPr>
      <dsp:spPr>
        <a:xfrm>
          <a:off x="675684" y="1472823"/>
          <a:ext cx="545347" cy="545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451605"/>
              <a:satOff val="-2211"/>
              <a:lumOff val="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398DE7-20F2-4F69-B23A-FA90920B7E5D}">
      <dsp:nvSpPr>
        <dsp:cNvPr id="0" name=""/>
        <dsp:cNvSpPr/>
      </dsp:nvSpPr>
      <dsp:spPr>
        <a:xfrm>
          <a:off x="1017486" y="2182159"/>
          <a:ext cx="5630375" cy="436278"/>
        </a:xfrm>
        <a:prstGeom prst="rec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29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Crime contra a ordem econômica</a:t>
          </a:r>
        </a:p>
      </dsp:txBody>
      <dsp:txXfrm>
        <a:off x="1017486" y="2182159"/>
        <a:ext cx="5630375" cy="436278"/>
      </dsp:txXfrm>
    </dsp:sp>
    <dsp:sp modelId="{96F4B542-ED22-4EE1-A90D-A019E0838AD5}">
      <dsp:nvSpPr>
        <dsp:cNvPr id="0" name=""/>
        <dsp:cNvSpPr/>
      </dsp:nvSpPr>
      <dsp:spPr>
        <a:xfrm>
          <a:off x="744812" y="2127624"/>
          <a:ext cx="545347" cy="545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677407"/>
              <a:satOff val="-3316"/>
              <a:lumOff val="1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F7091-E948-4AE7-9706-0B142BAFAE14}">
      <dsp:nvSpPr>
        <dsp:cNvPr id="0" name=""/>
        <dsp:cNvSpPr/>
      </dsp:nvSpPr>
      <dsp:spPr>
        <a:xfrm>
          <a:off x="948357" y="2836960"/>
          <a:ext cx="5699504" cy="436278"/>
        </a:xfrm>
        <a:prstGeom prst="rect">
          <a:avLst/>
        </a:prstGeom>
        <a:solidFill>
          <a:schemeClr val="accent2">
            <a:hueOff val="903209"/>
            <a:satOff val="-4421"/>
            <a:lumOff val="24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29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Crime de associação / org. criminosa</a:t>
          </a:r>
        </a:p>
      </dsp:txBody>
      <dsp:txXfrm>
        <a:off x="948357" y="2836960"/>
        <a:ext cx="5699504" cy="436278"/>
      </dsp:txXfrm>
    </dsp:sp>
    <dsp:sp modelId="{D871F7E3-1BD4-49F0-81C7-8D7012E9F596}">
      <dsp:nvSpPr>
        <dsp:cNvPr id="0" name=""/>
        <dsp:cNvSpPr/>
      </dsp:nvSpPr>
      <dsp:spPr>
        <a:xfrm>
          <a:off x="675684" y="2782426"/>
          <a:ext cx="545347" cy="545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903209"/>
              <a:satOff val="-4421"/>
              <a:lumOff val="2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44D8D-F96C-421D-8ED8-C8F86B8E4CF8}">
      <dsp:nvSpPr>
        <dsp:cNvPr id="0" name=""/>
        <dsp:cNvSpPr/>
      </dsp:nvSpPr>
      <dsp:spPr>
        <a:xfrm>
          <a:off x="731851" y="3491282"/>
          <a:ext cx="5916011" cy="436278"/>
        </a:xfrm>
        <a:prstGeom prst="rect">
          <a:avLst/>
        </a:prstGeom>
        <a:solidFill>
          <a:schemeClr val="accent2">
            <a:hueOff val="1129012"/>
            <a:satOff val="-5527"/>
            <a:lumOff val="31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29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Medidas de reparação civil</a:t>
          </a:r>
        </a:p>
      </dsp:txBody>
      <dsp:txXfrm>
        <a:off x="731851" y="3491282"/>
        <a:ext cx="5916011" cy="436278"/>
      </dsp:txXfrm>
    </dsp:sp>
    <dsp:sp modelId="{858207E7-A1C4-49A5-876E-A23242CEBF95}">
      <dsp:nvSpPr>
        <dsp:cNvPr id="0" name=""/>
        <dsp:cNvSpPr/>
      </dsp:nvSpPr>
      <dsp:spPr>
        <a:xfrm>
          <a:off x="459177" y="3436747"/>
          <a:ext cx="545347" cy="545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1129012"/>
              <a:satOff val="-5527"/>
              <a:lumOff val="31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477339-F848-4585-88FD-F7E7E9F6614D}">
      <dsp:nvSpPr>
        <dsp:cNvPr id="0" name=""/>
        <dsp:cNvSpPr/>
      </dsp:nvSpPr>
      <dsp:spPr>
        <a:xfrm>
          <a:off x="336761" y="4146083"/>
          <a:ext cx="6311100" cy="436278"/>
        </a:xfrm>
        <a:prstGeom prst="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29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Infrações sob direito estrangeiro</a:t>
          </a:r>
        </a:p>
      </dsp:txBody>
      <dsp:txXfrm>
        <a:off x="336761" y="4146083"/>
        <a:ext cx="6311100" cy="436278"/>
      </dsp:txXfrm>
    </dsp:sp>
    <dsp:sp modelId="{CF7BCF53-DE39-42B1-85C7-541B335EF654}">
      <dsp:nvSpPr>
        <dsp:cNvPr id="0" name=""/>
        <dsp:cNvSpPr/>
      </dsp:nvSpPr>
      <dsp:spPr>
        <a:xfrm>
          <a:off x="64087" y="4091548"/>
          <a:ext cx="545347" cy="545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850EB-C875-42F4-AF70-A9E9154D1B14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2889-1FE4-4863-816E-CDBD73659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03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2889-1FE4-4863-816E-CDBD73659C7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4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2889-1FE4-4863-816E-CDBD73659C7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D76-BECC-4450-A634-721C72FB078F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919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B2E-C1FF-45A9-B78E-1C4B0F5AFAF4}" type="datetime1">
              <a:rPr lang="pt-BR" smtClean="0"/>
              <a:t>01/07/2015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680329"/>
      </p:ext>
    </p:extLst>
  </p:cSld>
  <p:clrMapOvr>
    <a:masterClrMapping/>
  </p:clrMapOvr>
  <p:transition spd="slow">
    <p:fade thruBlk="1"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B2E-C1FF-45A9-B78E-1C4B0F5AFAF4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945694"/>
      </p:ext>
    </p:extLst>
  </p:cSld>
  <p:clrMapOvr>
    <a:masterClrMapping/>
  </p:clrMapOvr>
  <p:transition spd="slow">
    <p:fade thruBlk="1"/>
  </p:transition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B2E-C1FF-45A9-B78E-1C4B0F5AFAF4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4713921"/>
      </p:ext>
    </p:extLst>
  </p:cSld>
  <p:clrMapOvr>
    <a:masterClrMapping/>
  </p:clrMapOvr>
  <p:transition spd="slow">
    <p:fade thruBlk="1"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B2E-C1FF-45A9-B78E-1C4B0F5AFAF4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599418"/>
      </p:ext>
    </p:extLst>
  </p:cSld>
  <p:clrMapOvr>
    <a:masterClrMapping/>
  </p:clrMapOvr>
  <p:transition spd="slow">
    <p:fade thruBlk="1"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B2E-C1FF-45A9-B78E-1C4B0F5AFAF4}" type="datetime1">
              <a:rPr lang="pt-BR" smtClean="0"/>
              <a:t>01/07/2015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394717"/>
      </p:ext>
    </p:extLst>
  </p:cSld>
  <p:clrMapOvr>
    <a:masterClrMapping/>
  </p:clrMapOvr>
  <p:transition spd="slow">
    <p:fade thruBlk="1"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B2E-C1FF-45A9-B78E-1C4B0F5AFAF4}" type="datetime1">
              <a:rPr lang="pt-BR" smtClean="0"/>
              <a:t>01/07/2015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790976"/>
      </p:ext>
    </p:extLst>
  </p:cSld>
  <p:clrMapOvr>
    <a:masterClrMapping/>
  </p:clrMapOvr>
  <p:transition spd="slow">
    <p:fade thruBlk="1"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6C8C-D1C7-4903-845D-A168AC42AF46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8366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45F1-8E7E-467E-9D26-12FF0E1774D6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5482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C7F5-E105-491A-87B1-87FC29635E26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31082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0F01-E5B4-4969-8B7A-BFCAD4F2209F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74568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AAC-68ED-4C54-9615-0961D1929243}" type="datetime1">
              <a:rPr lang="pt-BR" smtClean="0"/>
              <a:t>01/07/2015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8162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DDB4-055B-417E-8851-EA3BB387CD66}" type="datetime1">
              <a:rPr lang="pt-BR" smtClean="0"/>
              <a:t>01/07/2015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216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6B82-4466-475E-B21A-450D2399E9A0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9658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D99A-114C-4BBB-9C5C-4BF5CBFC531E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503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6478-C2C7-47A4-9622-87893B2B970A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1635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E045-B362-4A76-B501-CAB31CCE2C8D}" type="datetime1">
              <a:rPr lang="pt-BR" smtClean="0"/>
              <a:t>01/07/2015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0691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BAEB2E-C1FF-45A9-B78E-1C4B0F5AFAF4}" type="datetime1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pt-BR" smtClean="0"/>
              <a:t>THIAGO MARRARA - USP - marrara@usp.br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3E2E-C7E2-4D6F-B2DF-84CD273F3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05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rara@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ireitorp.usp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666cons.htm#art86" TargetMode="External"/><Relationship Id="rId2" Type="http://schemas.openxmlformats.org/officeDocument/2006/relationships/hyperlink" Target="http://www.planalto.gov.br/ccivil_03/LEIS/L8666con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LEIS/L8666cons.htm#art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58200" cy="3262313"/>
          </a:xfrm>
        </p:spPr>
        <p:txBody>
          <a:bodyPr>
            <a:normAutofit/>
          </a:bodyPr>
          <a:lstStyle/>
          <a:p>
            <a:r>
              <a:rPr lang="pt-BR" dirty="0" smtClean="0"/>
              <a:t>Delação e leniência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5334000" cy="2209800"/>
          </a:xfrm>
        </p:spPr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r>
              <a:rPr lang="pt-BR" sz="3300" dirty="0" smtClean="0">
                <a:solidFill>
                  <a:srgbClr val="FFC000"/>
                </a:solidFill>
              </a:rPr>
              <a:t>PROF. Thiago Marrara</a:t>
            </a:r>
          </a:p>
          <a:p>
            <a:r>
              <a:rPr lang="pt-BR" dirty="0" smtClean="0"/>
              <a:t>Professor de direito administrativo da USP (FDRP). Livre-docente. Doutor pela Universidade de Munique (LMU). </a:t>
            </a:r>
            <a:r>
              <a:rPr lang="pt-BR" smtClean="0"/>
              <a:t>consultor</a:t>
            </a:r>
            <a:r>
              <a:rPr lang="pt-BR" dirty="0" smtClean="0"/>
              <a:t>.</a:t>
            </a:r>
          </a:p>
          <a:p>
            <a:r>
              <a:rPr lang="pt-BR" dirty="0" smtClean="0">
                <a:hlinkClick r:id="rId3"/>
              </a:rPr>
              <a:t>marrara@usp.br</a:t>
            </a:r>
            <a:r>
              <a:rPr lang="pt-BR" dirty="0" smtClean="0"/>
              <a:t> / </a:t>
            </a:r>
            <a:r>
              <a:rPr lang="pt-BR" dirty="0" smtClean="0">
                <a:hlinkClick r:id="rId4"/>
              </a:rPr>
              <a:t>www.direitorp.usp.br</a:t>
            </a:r>
            <a:r>
              <a:rPr lang="pt-BR" dirty="0" smtClean="0"/>
              <a:t> 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288815"/>
              </p:ext>
            </p:extLst>
          </p:nvPr>
        </p:nvGraphicFramePr>
        <p:xfrm>
          <a:off x="0" y="0"/>
          <a:ext cx="8686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6634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Leniência – PJ OU PF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7789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4548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021703"/>
              </p:ext>
            </p:extLst>
          </p:nvPr>
        </p:nvGraphicFramePr>
        <p:xfrm>
          <a:off x="0" y="0"/>
          <a:ext cx="9144000" cy="7151982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081048"/>
                <a:gridCol w="2017986"/>
                <a:gridCol w="1891862"/>
                <a:gridCol w="1552904"/>
                <a:gridCol w="1600200"/>
              </a:tblGrid>
              <a:tr h="52944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Lei</a:t>
                      </a:r>
                      <a:r>
                        <a:rPr lang="pt-BR" sz="1400" baseline="0" dirty="0" smtClean="0"/>
                        <a:t> 12.846 (16)</a:t>
                      </a:r>
                    </a:p>
                    <a:p>
                      <a:r>
                        <a:rPr lang="pt-BR" sz="1400" baseline="0" dirty="0" smtClean="0"/>
                        <a:t>ANTICORRUPÇÃO</a:t>
                      </a:r>
                      <a:endParaRPr lang="pt-B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Lei 12.529</a:t>
                      </a:r>
                    </a:p>
                    <a:p>
                      <a:r>
                        <a:rPr lang="pt-BR" sz="1400" dirty="0" smtClean="0"/>
                        <a:t>CONCORRÊNCIA</a:t>
                      </a:r>
                      <a:endParaRPr lang="pt-B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Lei</a:t>
                      </a:r>
                      <a:r>
                        <a:rPr lang="pt-BR" sz="1400" baseline="0" dirty="0" smtClean="0"/>
                        <a:t> 12.846 (17)</a:t>
                      </a:r>
                      <a:endParaRPr lang="pt-BR" sz="1400" dirty="0" smtClean="0"/>
                    </a:p>
                    <a:p>
                      <a:r>
                        <a:rPr lang="pt-BR" sz="1400" dirty="0" smtClean="0"/>
                        <a:t>LICITAÇÕES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Delação (Lei 12.850)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027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Entidade competente</a:t>
                      </a:r>
                      <a:endParaRPr lang="pt-B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Entidade administrativa lesada /</a:t>
                      </a:r>
                      <a:r>
                        <a:rPr lang="pt-BR" sz="1600" baseline="0" dirty="0" smtClean="0"/>
                        <a:t> CGU / MP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CADE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?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MP ou delegado de polícia. Juiz</a:t>
                      </a:r>
                      <a:r>
                        <a:rPr lang="pt-BR" sz="1600" baseline="0" dirty="0" smtClean="0">
                          <a:solidFill>
                            <a:schemeClr val="bg1"/>
                          </a:solidFill>
                        </a:rPr>
                        <a:t> só aprova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39176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First</a:t>
                      </a:r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come, </a:t>
                      </a:r>
                      <a:r>
                        <a:rPr lang="pt-BR" b="1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first</a:t>
                      </a:r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serve</a:t>
                      </a:r>
                      <a:endParaRPr lang="pt-B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 PARA PJ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 PARA PJ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?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NÃO, mas primeiro tem benefício de</a:t>
                      </a:r>
                      <a:r>
                        <a:rPr lang="pt-BR" sz="1600" baseline="0" dirty="0" smtClean="0">
                          <a:solidFill>
                            <a:schemeClr val="bg1"/>
                          </a:solidFill>
                        </a:rPr>
                        <a:t> não ser denunciado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4016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</a:t>
                      </a:r>
                      <a:r>
                        <a:rPr lang="pt-BR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onfissão</a:t>
                      </a:r>
                      <a:endParaRPr lang="pt-B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IMPLICITA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1729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Uso</a:t>
                      </a:r>
                      <a:r>
                        <a:rPr lang="pt-BR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do sigilo</a:t>
                      </a:r>
                      <a:endParaRPr lang="pt-B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?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ATÉ DENÚNCIA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72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Negociação</a:t>
                      </a:r>
                      <a:r>
                        <a:rPr lang="pt-BR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oral</a:t>
                      </a:r>
                      <a:endParaRPr lang="pt-B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NÃO PREVÊ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NÃO PREVÊ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NÃO PREVÊ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NÂO PREVÊ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67679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Suspensão da prática</a:t>
                      </a:r>
                      <a:endParaRPr lang="pt-B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SIM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?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NÂO PREVÊ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90027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Efeitos da</a:t>
                      </a:r>
                      <a:r>
                        <a:rPr lang="pt-BR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negociação frustrada</a:t>
                      </a:r>
                      <a:endParaRPr lang="pt-B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AFASTAMENTO</a:t>
                      </a:r>
                      <a:r>
                        <a:rPr lang="pt-BR" sz="1600" baseline="0" dirty="0" smtClean="0"/>
                        <a:t> DA CONFISSÃO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AFASTAMENTO DA CONFISSÃO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NÃO</a:t>
                      </a:r>
                      <a:r>
                        <a:rPr lang="pt-BR" sz="1600" baseline="0" dirty="0" smtClean="0"/>
                        <a:t> PREVÊ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Analogia retratação.</a:t>
                      </a:r>
                      <a:r>
                        <a:rPr lang="pt-BR" sz="1600" baseline="0" dirty="0" smtClean="0">
                          <a:solidFill>
                            <a:schemeClr val="bg1"/>
                          </a:solidFill>
                        </a:rPr>
                        <a:t> Vedação de uso de prova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6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Se descumprido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VEDAÇÃO</a:t>
                      </a:r>
                      <a:r>
                        <a:rPr lang="pt-BR" sz="1600" baseline="0" dirty="0" smtClean="0"/>
                        <a:t> DE 3 ANOS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VEDAÇÃO</a:t>
                      </a:r>
                      <a:r>
                        <a:rPr lang="pt-BR" sz="1600" baseline="0" dirty="0" smtClean="0"/>
                        <a:t> DE 3 ANOS</a:t>
                      </a:r>
                      <a:endParaRPr lang="pt-B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?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NÃO</a:t>
                      </a:r>
                      <a:r>
                        <a:rPr lang="pt-BR" sz="1600" baseline="0" dirty="0" smtClean="0">
                          <a:solidFill>
                            <a:schemeClr val="bg1"/>
                          </a:solidFill>
                        </a:rPr>
                        <a:t> PREVÊ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6829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506010"/>
              </p:ext>
            </p:extLst>
          </p:nvPr>
        </p:nvGraphicFramePr>
        <p:xfrm>
          <a:off x="0" y="0"/>
          <a:ext cx="9144000" cy="680274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081048"/>
                <a:gridCol w="1805152"/>
                <a:gridCol w="1828800"/>
                <a:gridCol w="1524000"/>
                <a:gridCol w="1905000"/>
              </a:tblGrid>
              <a:tr h="541421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Lei</a:t>
                      </a:r>
                      <a:r>
                        <a:rPr lang="pt-BR" sz="1400" baseline="0" dirty="0" smtClean="0"/>
                        <a:t> 12.846 (16)</a:t>
                      </a:r>
                    </a:p>
                    <a:p>
                      <a:r>
                        <a:rPr lang="pt-BR" sz="1400" baseline="0" dirty="0" smtClean="0"/>
                        <a:t>ANTICORRUPÇÃO</a:t>
                      </a:r>
                      <a:endParaRPr lang="pt-B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Lei 12.529</a:t>
                      </a:r>
                    </a:p>
                    <a:p>
                      <a:r>
                        <a:rPr lang="pt-BR" sz="1400" dirty="0" smtClean="0"/>
                        <a:t>CONCORRÊNCIA</a:t>
                      </a:r>
                      <a:endParaRPr lang="pt-B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Lei 12.846 (17)</a:t>
                      </a:r>
                    </a:p>
                    <a:p>
                      <a:r>
                        <a:rPr lang="pt-BR" sz="1400" dirty="0" smtClean="0"/>
                        <a:t>LICITAÇÕES</a:t>
                      </a:r>
                      <a:endParaRPr lang="pt-B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Delação</a:t>
                      </a:r>
                    </a:p>
                    <a:p>
                      <a:r>
                        <a:rPr lang="pt-BR" sz="1400" dirty="0" smtClean="0"/>
                        <a:t>(Lei</a:t>
                      </a:r>
                      <a:r>
                        <a:rPr lang="pt-BR" sz="1400" baseline="0" dirty="0" smtClean="0"/>
                        <a:t> 12850)</a:t>
                      </a:r>
                      <a:endParaRPr lang="pt-B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554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Modalidade prévia, concomitante, </a:t>
                      </a:r>
                      <a:r>
                        <a:rPr lang="pt-BR" sz="1400" b="1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posteior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DIFERENCIA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SIM. PREVIA, CONCOMITANTE e PLUS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</a:t>
                      </a:r>
                      <a:r>
                        <a:rPr lang="pt-BR" sz="1400" baseline="0" dirty="0" smtClean="0"/>
                        <a:t> DIFERENCIA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IMPLÍCITO. POSSÍVEL</a:t>
                      </a:r>
                      <a:r>
                        <a:rPr lang="pt-BR" sz="1400" baseline="0" dirty="0" smtClean="0">
                          <a:solidFill>
                            <a:schemeClr val="bg1"/>
                          </a:solidFill>
                        </a:rPr>
                        <a:t> ATÉ PÓS SENTENÇA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943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Modalidade </a:t>
                      </a:r>
                      <a:r>
                        <a:rPr lang="pt-BR" sz="1400" b="1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plus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SIM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NÃO</a:t>
                      </a:r>
                      <a:r>
                        <a:rPr lang="pt-BR" sz="1400" baseline="0" dirty="0" smtClean="0">
                          <a:solidFill>
                            <a:schemeClr val="bg1"/>
                          </a:solidFill>
                        </a:rPr>
                        <a:t> SE APLICA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55257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Efeitos</a:t>
                      </a:r>
                      <a:r>
                        <a:rPr lang="pt-BR" sz="14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administrativos internos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MULTA:</a:t>
                      </a:r>
                      <a:r>
                        <a:rPr lang="pt-BR" sz="1400" baseline="0" dirty="0" smtClean="0"/>
                        <a:t> ATÉ 2/3 DE REDUÇÃO. MINIMO NÃO PREVISTO</a:t>
                      </a:r>
                      <a:endParaRPr lang="pt-BR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MULTA: PODE</a:t>
                      </a:r>
                      <a:r>
                        <a:rPr lang="pt-BR" sz="1400" baseline="0" dirty="0" smtClean="0"/>
                        <a:t> ZERAR. MÍNIMO DE 1/3 DE REDUÇÃO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ISENÇÃO</a:t>
                      </a:r>
                      <a:r>
                        <a:rPr lang="pt-BR" sz="1400" baseline="0" dirty="0" smtClean="0"/>
                        <a:t> OU REDUÇÃO. SEM PERCENTUAL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NÃO PREVÊ 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1421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Benefício da menor multa / sanção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SIM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NÃO PREVÊ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13471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Efeitos administrativos</a:t>
                      </a:r>
                      <a:r>
                        <a:rPr lang="pt-BR" sz="14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externos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NÃO PREVÊ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74525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Efeitos</a:t>
                      </a:r>
                      <a:r>
                        <a:rPr lang="pt-BR" sz="14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penais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SIM.</a:t>
                      </a:r>
                      <a:r>
                        <a:rPr lang="pt-BR" sz="1400" baseline="0" dirty="0" smtClean="0"/>
                        <a:t> AMPLO PARA CARTEL!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SIM. REDUÇÃO</a:t>
                      </a:r>
                      <a:r>
                        <a:rPr lang="pt-BR" sz="1400" baseline="0" dirty="0" smtClean="0">
                          <a:solidFill>
                            <a:schemeClr val="bg1"/>
                          </a:solidFill>
                        </a:rPr>
                        <a:t> DE 1/3 A 2/3 da privativa. Substituição por restritiva. Perdão.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27514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Efeitos civis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PARCIAL.</a:t>
                      </a:r>
                      <a:r>
                        <a:rPr lang="pt-BR" sz="1400" baseline="0" dirty="0" smtClean="0"/>
                        <a:t> APENAS PARA BENEFÍCIOS FINANCEIROS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?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RECUPERAÇÃO DO PROVEITO É OBRIGAÇÃO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8147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Efeitos internacionais</a:t>
                      </a:r>
                      <a:endParaRPr lang="pt-BR" sz="1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PREVÊ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?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NÃO PREVÊ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2298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legal delação e leniência?????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sz="2400" dirty="0" smtClean="0"/>
              <a:t>Simplesmente não existe!</a:t>
            </a:r>
          </a:p>
          <a:p>
            <a:endParaRPr lang="pt-BR" sz="2400" dirty="0" smtClean="0"/>
          </a:p>
          <a:p>
            <a:r>
              <a:rPr lang="pt-BR" sz="2400" dirty="0" smtClean="0"/>
              <a:t>Conflito MP x CGU!</a:t>
            </a:r>
          </a:p>
          <a:p>
            <a:endParaRPr lang="pt-BR" sz="2400" dirty="0"/>
          </a:p>
          <a:p>
            <a:r>
              <a:rPr lang="pt-BR" sz="2400" dirty="0" smtClean="0"/>
              <a:t>Apenas AL da LDC trata de efeito penal</a:t>
            </a:r>
          </a:p>
          <a:p>
            <a:endParaRPr lang="pt-BR" sz="2400" dirty="0"/>
          </a:p>
          <a:p>
            <a:r>
              <a:rPr lang="pt-BR" sz="2400" dirty="0" smtClean="0"/>
              <a:t>Ainda assim, restringe ao caso de cartel</a:t>
            </a:r>
          </a:p>
          <a:p>
            <a:endParaRPr lang="pt-BR" sz="2400" dirty="0"/>
          </a:p>
          <a:p>
            <a:r>
              <a:rPr lang="pt-BR" sz="2400" dirty="0" smtClean="0"/>
              <a:t>Delações ignoram esfera administrativa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7291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Cartel licitatório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916027"/>
              </p:ext>
            </p:extLst>
          </p:nvPr>
        </p:nvGraphicFramePr>
        <p:xfrm>
          <a:off x="827088" y="1447803"/>
          <a:ext cx="6711950" cy="4800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92709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AL por corrupção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1) Benefícios</a:t>
            </a:r>
          </a:p>
          <a:p>
            <a:pPr lvl="1"/>
            <a:r>
              <a:rPr lang="pt-BR" dirty="0" smtClean="0"/>
              <a:t>Não traz benefício mínimo</a:t>
            </a:r>
          </a:p>
          <a:p>
            <a:pPr lvl="1"/>
            <a:r>
              <a:rPr lang="pt-BR" dirty="0" smtClean="0"/>
              <a:t>Medida civil – apenas uma! Não veda extinção</a:t>
            </a:r>
          </a:p>
          <a:p>
            <a:pPr lvl="1"/>
            <a:endParaRPr lang="pt-BR" dirty="0"/>
          </a:p>
          <a:p>
            <a:r>
              <a:rPr lang="pt-BR" sz="2200" dirty="0" smtClean="0"/>
              <a:t>2) Não diferencia a prévia da concomitante</a:t>
            </a:r>
            <a:endParaRPr lang="pt-BR" sz="2200" dirty="0"/>
          </a:p>
          <a:p>
            <a:pPr lvl="1"/>
            <a:r>
              <a:rPr lang="pt-BR" dirty="0" smtClean="0"/>
              <a:t>Não </a:t>
            </a:r>
            <a:r>
              <a:rPr lang="pt-BR" dirty="0"/>
              <a:t>causará a “corrida” pela leniência</a:t>
            </a:r>
          </a:p>
          <a:p>
            <a:pPr lvl="1"/>
            <a:r>
              <a:rPr lang="pt-BR" dirty="0"/>
              <a:t>Infratores esperarão abertura do processo</a:t>
            </a:r>
          </a:p>
          <a:p>
            <a:pPr lvl="1"/>
            <a:endParaRPr lang="pt-BR" dirty="0"/>
          </a:p>
          <a:p>
            <a:r>
              <a:rPr lang="pt-BR" sz="2200" dirty="0" smtClean="0"/>
              <a:t>3) Na falta de PA, o que fazer?</a:t>
            </a:r>
            <a:endParaRPr lang="pt-BR" sz="2200" dirty="0"/>
          </a:p>
          <a:p>
            <a:pPr lvl="1"/>
            <a:r>
              <a:rPr lang="pt-BR" dirty="0"/>
              <a:t>Sanções administrativas aplicáveis pelo juiz</a:t>
            </a:r>
          </a:p>
          <a:p>
            <a:pPr lvl="1"/>
            <a:r>
              <a:rPr lang="pt-BR" dirty="0"/>
              <a:t>Leniência seria firmada com o MP?</a:t>
            </a:r>
          </a:p>
          <a:p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3736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 p/ infração licitatória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6" y="1853249"/>
            <a:ext cx="7539354" cy="5023802"/>
          </a:xfrm>
        </p:spPr>
        <p:txBody>
          <a:bodyPr>
            <a:normAutofit fontScale="92500"/>
          </a:bodyPr>
          <a:lstStyle/>
          <a:p>
            <a:pPr marL="457207" lvl="1" indent="0">
              <a:buNone/>
            </a:pPr>
            <a:r>
              <a:rPr lang="pt-BR" sz="3500" dirty="0" smtClean="0"/>
              <a:t>Art</a:t>
            </a:r>
            <a:r>
              <a:rPr lang="pt-BR" sz="3500" dirty="0"/>
              <a:t>. 17.  A administração pública poderá </a:t>
            </a:r>
            <a:r>
              <a:rPr lang="pt-BR" sz="3500" b="1" dirty="0">
                <a:solidFill>
                  <a:srgbClr val="FFC000"/>
                </a:solidFill>
              </a:rPr>
              <a:t>também</a:t>
            </a:r>
            <a:r>
              <a:rPr lang="pt-BR" sz="3500" dirty="0"/>
              <a:t> celebrar acordo de leniência com a </a:t>
            </a:r>
            <a:r>
              <a:rPr lang="pt-BR" sz="3500" b="1" dirty="0">
                <a:solidFill>
                  <a:srgbClr val="FFC000"/>
                </a:solidFill>
              </a:rPr>
              <a:t>pessoa jurídica</a:t>
            </a:r>
            <a:r>
              <a:rPr lang="pt-BR" sz="3500" dirty="0"/>
              <a:t> responsável pela prática de </a:t>
            </a:r>
            <a:r>
              <a:rPr lang="pt-BR" sz="3500" b="1" dirty="0">
                <a:solidFill>
                  <a:srgbClr val="FFC000"/>
                </a:solidFill>
              </a:rPr>
              <a:t>ilícitos</a:t>
            </a:r>
            <a:r>
              <a:rPr lang="pt-BR" sz="3500" dirty="0"/>
              <a:t> previstos na </a:t>
            </a:r>
            <a:r>
              <a:rPr lang="pt-BR" sz="3500" dirty="0">
                <a:hlinkClick r:id="rId2"/>
              </a:rPr>
              <a:t>Lei n</a:t>
            </a:r>
            <a:r>
              <a:rPr lang="pt-BR" sz="3500" u="sng" baseline="30000" dirty="0">
                <a:hlinkClick r:id="rId2"/>
              </a:rPr>
              <a:t>o</a:t>
            </a:r>
            <a:r>
              <a:rPr lang="pt-BR" sz="3500" dirty="0">
                <a:hlinkClick r:id="rId2"/>
              </a:rPr>
              <a:t> 8.666, de 21 de junho de 1993</a:t>
            </a:r>
            <a:r>
              <a:rPr lang="pt-BR" sz="3500" dirty="0"/>
              <a:t>, com vistas à </a:t>
            </a:r>
            <a:r>
              <a:rPr lang="pt-BR" sz="3500" b="1" dirty="0">
                <a:solidFill>
                  <a:srgbClr val="FFC000"/>
                </a:solidFill>
              </a:rPr>
              <a:t>isenção</a:t>
            </a:r>
            <a:r>
              <a:rPr lang="pt-BR" sz="3500" dirty="0"/>
              <a:t> ou atenuação das </a:t>
            </a:r>
            <a:r>
              <a:rPr lang="pt-BR" sz="3500" b="1" dirty="0">
                <a:solidFill>
                  <a:srgbClr val="FFC000"/>
                </a:solidFill>
              </a:rPr>
              <a:t>sanções administrativas</a:t>
            </a:r>
            <a:r>
              <a:rPr lang="pt-BR" sz="3500" dirty="0"/>
              <a:t> estabelecidas em seus </a:t>
            </a:r>
            <a:r>
              <a:rPr lang="pt-BR" sz="2600" dirty="0" err="1">
                <a:solidFill>
                  <a:srgbClr val="FFC000"/>
                </a:solidFill>
                <a:hlinkClick r:id="rId3"/>
              </a:rPr>
              <a:t>arts</a:t>
            </a:r>
            <a:r>
              <a:rPr lang="pt-BR" sz="2600" dirty="0">
                <a:solidFill>
                  <a:srgbClr val="FFC000"/>
                </a:solidFill>
                <a:hlinkClick r:id="rId3"/>
              </a:rPr>
              <a:t>. 86</a:t>
            </a:r>
            <a:r>
              <a:rPr lang="pt-BR" sz="2600" dirty="0">
                <a:solidFill>
                  <a:srgbClr val="FFC000"/>
                </a:solidFill>
              </a:rPr>
              <a:t> a </a:t>
            </a:r>
            <a:r>
              <a:rPr lang="pt-BR" sz="2600" dirty="0">
                <a:solidFill>
                  <a:srgbClr val="FFC000"/>
                </a:solidFill>
                <a:hlinkClick r:id="rId4"/>
              </a:rPr>
              <a:t>88</a:t>
            </a:r>
            <a:r>
              <a:rPr lang="pt-BR" sz="2600" dirty="0">
                <a:solidFill>
                  <a:srgbClr val="FFC000"/>
                </a:solidFill>
              </a:rPr>
              <a:t>.</a:t>
            </a:r>
            <a:endParaRPr lang="pt-BR" dirty="0">
              <a:solidFill>
                <a:srgbClr val="FFC000"/>
              </a:solidFill>
            </a:endParaRP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THIAGO MARRARA - USP - marrara@usp.br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736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1748</TotalTime>
  <Words>537</Words>
  <Application>Microsoft Office PowerPoint</Application>
  <PresentationFormat>Apresentação na tela (4:3)</PresentationFormat>
  <Paragraphs>156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Íon</vt:lpstr>
      <vt:lpstr>Delação e leniência</vt:lpstr>
      <vt:lpstr>Apresentação do PowerPoint</vt:lpstr>
      <vt:lpstr>Leniência – PJ OU PF</vt:lpstr>
      <vt:lpstr>Apresentação do PowerPoint</vt:lpstr>
      <vt:lpstr>Apresentação do PowerPoint</vt:lpstr>
      <vt:lpstr>Relação legal delação e leniência?????</vt:lpstr>
      <vt:lpstr>Cartel licitatório</vt:lpstr>
      <vt:lpstr>AL por corrupção</vt:lpstr>
      <vt:lpstr>AL p/ infração licitatória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Anticorrupção – Lei 12.846 de 1º de agosto de 2013</dc:title>
  <dc:creator>Thiago</dc:creator>
  <cp:lastModifiedBy>Thiago Marrara</cp:lastModifiedBy>
  <cp:revision>39</cp:revision>
  <dcterms:created xsi:type="dcterms:W3CDTF">2014-05-05T14:05:07Z</dcterms:created>
  <dcterms:modified xsi:type="dcterms:W3CDTF">2015-07-02T03:20:05Z</dcterms:modified>
</cp:coreProperties>
</file>