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80" r:id="rId4"/>
    <p:sldId id="281" r:id="rId5"/>
    <p:sldId id="282" r:id="rId6"/>
    <p:sldId id="264" r:id="rId7"/>
    <p:sldId id="265" r:id="rId8"/>
    <p:sldId id="266" r:id="rId9"/>
    <p:sldId id="267" r:id="rId10"/>
    <p:sldId id="268" r:id="rId11"/>
    <p:sldId id="269" r:id="rId12"/>
    <p:sldId id="270" r:id="rId13"/>
    <p:sldId id="272" r:id="rId14"/>
    <p:sldId id="271" r:id="rId15"/>
    <p:sldId id="273" r:id="rId16"/>
    <p:sldId id="274" r:id="rId17"/>
    <p:sldId id="275" r:id="rId18"/>
    <p:sldId id="276" r:id="rId19"/>
    <p:sldId id="277" r:id="rId20"/>
    <p:sldId id="278" r:id="rId21"/>
    <p:sldId id="279" r:id="rId22"/>
    <p:sldId id="283" r:id="rId2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9.xml.rels><?xml version="1.0" encoding="UTF-8" standalone="yes"?>
<Relationships xmlns="http://schemas.openxmlformats.org/package/2006/relationships"><Relationship Id="rId1" Type="http://schemas.openxmlformats.org/officeDocument/2006/relationships/image" Target="../media/image3.jpg"/></Relationships>
</file>

<file path=ppt/diagrams/_rels/drawing9.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E115E-5E24-42FF-B3E8-B37C639A20E9}"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pt-BR"/>
        </a:p>
      </dgm:t>
    </dgm:pt>
    <dgm:pt modelId="{FEED444B-4C7E-48E1-883F-BBCBA2A00322}">
      <dgm:prSet phldrT="[Texto]" custT="1"/>
      <dgm:spPr/>
      <dgm:t>
        <a:bodyPr/>
        <a:lstStyle/>
        <a:p>
          <a:r>
            <a:rPr lang="pt-BR" sz="1900" b="1" dirty="0" smtClean="0">
              <a:solidFill>
                <a:srgbClr val="FF0000"/>
              </a:solidFill>
            </a:rPr>
            <a:t>Reforma burocrática</a:t>
          </a:r>
        </a:p>
        <a:p>
          <a:r>
            <a:rPr lang="pt-BR" sz="1900" b="1" dirty="0" smtClean="0">
              <a:solidFill>
                <a:srgbClr val="FF0000"/>
              </a:solidFill>
            </a:rPr>
            <a:t>Anos 30 e 60</a:t>
          </a:r>
          <a:endParaRPr lang="pt-BR" sz="1900" b="1" dirty="0">
            <a:solidFill>
              <a:srgbClr val="FF0000"/>
            </a:solidFill>
          </a:endParaRPr>
        </a:p>
      </dgm:t>
    </dgm:pt>
    <dgm:pt modelId="{87BC76A8-4D08-41E2-895E-B7C4E7590839}" type="parTrans" cxnId="{17655F9C-28C1-4469-B31A-7B151738BE55}">
      <dgm:prSet/>
      <dgm:spPr/>
      <dgm:t>
        <a:bodyPr/>
        <a:lstStyle/>
        <a:p>
          <a:endParaRPr lang="pt-BR"/>
        </a:p>
      </dgm:t>
    </dgm:pt>
    <dgm:pt modelId="{8B1D5470-F573-463D-B6F9-DB55ACA76BCA}" type="sibTrans" cxnId="{17655F9C-28C1-4469-B31A-7B151738BE55}">
      <dgm:prSet/>
      <dgm:spPr/>
      <dgm:t>
        <a:bodyPr/>
        <a:lstStyle/>
        <a:p>
          <a:endParaRPr lang="pt-BR"/>
        </a:p>
      </dgm:t>
    </dgm:pt>
    <dgm:pt modelId="{64281642-C2DF-4467-A616-BF258A585A72}">
      <dgm:prSet phldrT="[Texto]"/>
      <dgm:spPr/>
      <dgm:t>
        <a:bodyPr/>
        <a:lstStyle/>
        <a:p>
          <a:r>
            <a:rPr lang="pt-BR" b="1" dirty="0" smtClean="0"/>
            <a:t>Contexto: Administração para o desenvolvimento</a:t>
          </a:r>
        </a:p>
        <a:p>
          <a:r>
            <a:rPr lang="pt-BR" dirty="0" smtClean="0"/>
            <a:t>Emergência de um modelo nacional desenvolvimentista  com forte protagonismo estatal. Patrimonialismo.</a:t>
          </a:r>
          <a:endParaRPr lang="pt-BR" dirty="0"/>
        </a:p>
      </dgm:t>
    </dgm:pt>
    <dgm:pt modelId="{50BC60C6-A96C-419F-8B89-A12BE22B37D1}" type="parTrans" cxnId="{4BA6632A-3D64-4A09-B5A6-22D6E2BC7D5A}">
      <dgm:prSet/>
      <dgm:spPr/>
      <dgm:t>
        <a:bodyPr/>
        <a:lstStyle/>
        <a:p>
          <a:endParaRPr lang="pt-BR"/>
        </a:p>
      </dgm:t>
    </dgm:pt>
    <dgm:pt modelId="{87B4737C-CFB3-4204-B5B7-06FE6908DD2C}" type="sibTrans" cxnId="{4BA6632A-3D64-4A09-B5A6-22D6E2BC7D5A}">
      <dgm:prSet/>
      <dgm:spPr/>
      <dgm:t>
        <a:bodyPr/>
        <a:lstStyle/>
        <a:p>
          <a:endParaRPr lang="pt-BR"/>
        </a:p>
      </dgm:t>
    </dgm:pt>
    <dgm:pt modelId="{5808BADA-D3EE-4A83-9B85-0724B2449CD2}">
      <dgm:prSet phldrT="[Texto]"/>
      <dgm:spPr/>
      <dgm:t>
        <a:bodyPr/>
        <a:lstStyle/>
        <a:p>
          <a:r>
            <a:rPr lang="pt-BR" b="1" dirty="0" smtClean="0"/>
            <a:t>Movimento</a:t>
          </a:r>
        </a:p>
        <a:p>
          <a:r>
            <a:rPr lang="pt-BR" dirty="0" smtClean="0"/>
            <a:t>Implantar um padrão burocrático ortodoxo (de corte weberiano)</a:t>
          </a:r>
        </a:p>
      </dgm:t>
    </dgm:pt>
    <dgm:pt modelId="{3696E5A6-8C2A-4201-9393-BF95FFB94C47}" type="parTrans" cxnId="{FB9C5DD8-5232-43E7-B4CF-7A1039F352D0}">
      <dgm:prSet/>
      <dgm:spPr/>
      <dgm:t>
        <a:bodyPr/>
        <a:lstStyle/>
        <a:p>
          <a:endParaRPr lang="pt-BR"/>
        </a:p>
      </dgm:t>
    </dgm:pt>
    <dgm:pt modelId="{E0598D9E-1549-45C3-A468-CAC3DC3EF4BB}" type="sibTrans" cxnId="{FB9C5DD8-5232-43E7-B4CF-7A1039F352D0}">
      <dgm:prSet/>
      <dgm:spPr/>
      <dgm:t>
        <a:bodyPr/>
        <a:lstStyle/>
        <a:p>
          <a:endParaRPr lang="pt-BR"/>
        </a:p>
      </dgm:t>
    </dgm:pt>
    <dgm:pt modelId="{4AC581E1-1715-402E-88F9-916D6123AE94}">
      <dgm:prSet phldrT="[Texto]"/>
      <dgm:spPr/>
      <dgm:t>
        <a:bodyPr/>
        <a:lstStyle/>
        <a:p>
          <a:r>
            <a:rPr lang="pt-BR" b="1" dirty="0" smtClean="0"/>
            <a:t>Agenda</a:t>
          </a:r>
        </a:p>
        <a:p>
          <a:r>
            <a:rPr lang="pt-BR" dirty="0" smtClean="0"/>
            <a:t>Profissionalização. Construção do arcabouço jurídico institucional</a:t>
          </a:r>
          <a:endParaRPr lang="pt-BR" dirty="0"/>
        </a:p>
      </dgm:t>
    </dgm:pt>
    <dgm:pt modelId="{5752F9BD-19AF-4B25-8DFF-D9F8BD53F31A}" type="parTrans" cxnId="{FE3A3064-E175-4BFC-ACEF-6308760530FA}">
      <dgm:prSet/>
      <dgm:spPr/>
      <dgm:t>
        <a:bodyPr/>
        <a:lstStyle/>
        <a:p>
          <a:endParaRPr lang="pt-BR"/>
        </a:p>
      </dgm:t>
    </dgm:pt>
    <dgm:pt modelId="{A9372D92-4E7F-4213-AC43-6A4254006F19}" type="sibTrans" cxnId="{FE3A3064-E175-4BFC-ACEF-6308760530FA}">
      <dgm:prSet/>
      <dgm:spPr/>
      <dgm:t>
        <a:bodyPr/>
        <a:lstStyle/>
        <a:p>
          <a:endParaRPr lang="pt-BR"/>
        </a:p>
      </dgm:t>
    </dgm:pt>
    <dgm:pt modelId="{471AB1FA-AE13-4F32-ACF0-5AECBD243E57}">
      <dgm:prSet phldrT="[Texto]"/>
      <dgm:spPr/>
      <dgm:t>
        <a:bodyPr/>
        <a:lstStyle/>
        <a:p>
          <a:r>
            <a:rPr lang="pt-BR" b="1" dirty="0" smtClean="0"/>
            <a:t>Brasil</a:t>
          </a:r>
        </a:p>
        <a:p>
          <a:r>
            <a:rPr lang="pt-BR" dirty="0" smtClean="0"/>
            <a:t>Criação do DASP, primeiros concursos, formação de quadros (FGV) - DL 200 flexibilização, autonomia, sistemas</a:t>
          </a:r>
          <a:endParaRPr lang="pt-BR" dirty="0"/>
        </a:p>
      </dgm:t>
    </dgm:pt>
    <dgm:pt modelId="{BCA2B9C7-3AC7-499A-89D7-B4504B913D25}" type="sibTrans" cxnId="{3A98AEB5-80EB-4A54-A525-190161303FF1}">
      <dgm:prSet/>
      <dgm:spPr/>
      <dgm:t>
        <a:bodyPr/>
        <a:lstStyle/>
        <a:p>
          <a:endParaRPr lang="pt-BR"/>
        </a:p>
      </dgm:t>
    </dgm:pt>
    <dgm:pt modelId="{730D2D99-1CCD-4763-9FE2-25042E017D5E}" type="parTrans" cxnId="{3A98AEB5-80EB-4A54-A525-190161303FF1}">
      <dgm:prSet/>
      <dgm:spPr/>
      <dgm:t>
        <a:bodyPr/>
        <a:lstStyle/>
        <a:p>
          <a:endParaRPr lang="pt-BR"/>
        </a:p>
      </dgm:t>
    </dgm:pt>
    <dgm:pt modelId="{DAA362D7-D247-42D9-AD5B-46357A5356F6}" type="pres">
      <dgm:prSet presAssocID="{823E115E-5E24-42FF-B3E8-B37C639A20E9}" presName="vert0" presStyleCnt="0">
        <dgm:presLayoutVars>
          <dgm:dir/>
          <dgm:animOne val="branch"/>
          <dgm:animLvl val="lvl"/>
        </dgm:presLayoutVars>
      </dgm:prSet>
      <dgm:spPr/>
      <dgm:t>
        <a:bodyPr/>
        <a:lstStyle/>
        <a:p>
          <a:endParaRPr lang="pt-BR"/>
        </a:p>
      </dgm:t>
    </dgm:pt>
    <dgm:pt modelId="{6BCF9F85-DAF2-4FA3-82F7-9966B2FC8817}" type="pres">
      <dgm:prSet presAssocID="{FEED444B-4C7E-48E1-883F-BBCBA2A00322}" presName="thickLine" presStyleLbl="alignNode1" presStyleIdx="0" presStyleCnt="1"/>
      <dgm:spPr/>
    </dgm:pt>
    <dgm:pt modelId="{6B1306C9-9D06-4572-B156-CA7C6CDDEAB9}" type="pres">
      <dgm:prSet presAssocID="{FEED444B-4C7E-48E1-883F-BBCBA2A00322}" presName="horz1" presStyleCnt="0"/>
      <dgm:spPr/>
    </dgm:pt>
    <dgm:pt modelId="{C7D6A378-B9DD-40BD-A595-56BBF38AE052}" type="pres">
      <dgm:prSet presAssocID="{FEED444B-4C7E-48E1-883F-BBCBA2A00322}" presName="tx1" presStyleLbl="revTx" presStyleIdx="0" presStyleCnt="5"/>
      <dgm:spPr/>
      <dgm:t>
        <a:bodyPr/>
        <a:lstStyle/>
        <a:p>
          <a:endParaRPr lang="pt-BR"/>
        </a:p>
      </dgm:t>
    </dgm:pt>
    <dgm:pt modelId="{AD6B0AEE-CDE5-402C-BE1A-FB3BB970C1CF}" type="pres">
      <dgm:prSet presAssocID="{FEED444B-4C7E-48E1-883F-BBCBA2A00322}" presName="vert1" presStyleCnt="0"/>
      <dgm:spPr/>
    </dgm:pt>
    <dgm:pt modelId="{A128FA78-DCBB-4138-AB67-05AD65B4FBCA}" type="pres">
      <dgm:prSet presAssocID="{64281642-C2DF-4467-A616-BF258A585A72}" presName="vertSpace2a" presStyleCnt="0"/>
      <dgm:spPr/>
    </dgm:pt>
    <dgm:pt modelId="{76883F5A-CA9B-466B-AF36-4C1D0FC7760F}" type="pres">
      <dgm:prSet presAssocID="{64281642-C2DF-4467-A616-BF258A585A72}" presName="horz2" presStyleCnt="0"/>
      <dgm:spPr/>
    </dgm:pt>
    <dgm:pt modelId="{37FAB1EC-E81D-46F1-AAA0-1D61D1018E6B}" type="pres">
      <dgm:prSet presAssocID="{64281642-C2DF-4467-A616-BF258A585A72}" presName="horzSpace2" presStyleCnt="0"/>
      <dgm:spPr/>
    </dgm:pt>
    <dgm:pt modelId="{9D41F435-2C73-40C3-A84B-3D15F8413FE2}" type="pres">
      <dgm:prSet presAssocID="{64281642-C2DF-4467-A616-BF258A585A72}" presName="tx2" presStyleLbl="revTx" presStyleIdx="1" presStyleCnt="5"/>
      <dgm:spPr/>
      <dgm:t>
        <a:bodyPr/>
        <a:lstStyle/>
        <a:p>
          <a:endParaRPr lang="pt-BR"/>
        </a:p>
      </dgm:t>
    </dgm:pt>
    <dgm:pt modelId="{9B3DFDAF-D825-4214-A3CE-80A167F0B815}" type="pres">
      <dgm:prSet presAssocID="{64281642-C2DF-4467-A616-BF258A585A72}" presName="vert2" presStyleCnt="0"/>
      <dgm:spPr/>
    </dgm:pt>
    <dgm:pt modelId="{D808AB53-92BD-4AC6-889C-A31C3D89F45D}" type="pres">
      <dgm:prSet presAssocID="{64281642-C2DF-4467-A616-BF258A585A72}" presName="thinLine2b" presStyleLbl="callout" presStyleIdx="0" presStyleCnt="4"/>
      <dgm:spPr/>
    </dgm:pt>
    <dgm:pt modelId="{BC89E6B5-9A3D-44FC-BE2B-B02D674AE1E5}" type="pres">
      <dgm:prSet presAssocID="{64281642-C2DF-4467-A616-BF258A585A72}" presName="vertSpace2b" presStyleCnt="0"/>
      <dgm:spPr/>
    </dgm:pt>
    <dgm:pt modelId="{E59484BD-A32E-4B60-81FE-D76C9A09EEA9}" type="pres">
      <dgm:prSet presAssocID="{5808BADA-D3EE-4A83-9B85-0724B2449CD2}" presName="horz2" presStyleCnt="0"/>
      <dgm:spPr/>
    </dgm:pt>
    <dgm:pt modelId="{FB355913-4B5F-4D8F-8709-2AF696051460}" type="pres">
      <dgm:prSet presAssocID="{5808BADA-D3EE-4A83-9B85-0724B2449CD2}" presName="horzSpace2" presStyleCnt="0"/>
      <dgm:spPr/>
    </dgm:pt>
    <dgm:pt modelId="{E5D010A0-4AF7-4F75-B8EC-A0CB17709BD3}" type="pres">
      <dgm:prSet presAssocID="{5808BADA-D3EE-4A83-9B85-0724B2449CD2}" presName="tx2" presStyleLbl="revTx" presStyleIdx="2" presStyleCnt="5" custScaleY="79379"/>
      <dgm:spPr/>
      <dgm:t>
        <a:bodyPr/>
        <a:lstStyle/>
        <a:p>
          <a:endParaRPr lang="pt-BR"/>
        </a:p>
      </dgm:t>
    </dgm:pt>
    <dgm:pt modelId="{3FD670C3-AB52-4749-B890-5437F5405E00}" type="pres">
      <dgm:prSet presAssocID="{5808BADA-D3EE-4A83-9B85-0724B2449CD2}" presName="vert2" presStyleCnt="0"/>
      <dgm:spPr/>
    </dgm:pt>
    <dgm:pt modelId="{36F5A139-7426-4E5A-BD20-2660B9900EBE}" type="pres">
      <dgm:prSet presAssocID="{5808BADA-D3EE-4A83-9B85-0724B2449CD2}" presName="thinLine2b" presStyleLbl="callout" presStyleIdx="1" presStyleCnt="4"/>
      <dgm:spPr/>
    </dgm:pt>
    <dgm:pt modelId="{D95796F6-6219-4123-8B51-D9F59BBB63F9}" type="pres">
      <dgm:prSet presAssocID="{5808BADA-D3EE-4A83-9B85-0724B2449CD2}" presName="vertSpace2b" presStyleCnt="0"/>
      <dgm:spPr/>
    </dgm:pt>
    <dgm:pt modelId="{F4E18F6C-0310-4740-AB1E-2FE5F13AF85D}" type="pres">
      <dgm:prSet presAssocID="{4AC581E1-1715-402E-88F9-916D6123AE94}" presName="horz2" presStyleCnt="0"/>
      <dgm:spPr/>
    </dgm:pt>
    <dgm:pt modelId="{A1BD5257-12F7-4D0A-BFF4-F5764E3EBDB4}" type="pres">
      <dgm:prSet presAssocID="{4AC581E1-1715-402E-88F9-916D6123AE94}" presName="horzSpace2" presStyleCnt="0"/>
      <dgm:spPr/>
    </dgm:pt>
    <dgm:pt modelId="{65B77DCC-7A7E-4C85-9EF5-E0B854A47EC5}" type="pres">
      <dgm:prSet presAssocID="{4AC581E1-1715-402E-88F9-916D6123AE94}" presName="tx2" presStyleLbl="revTx" presStyleIdx="3" presStyleCnt="5"/>
      <dgm:spPr/>
      <dgm:t>
        <a:bodyPr/>
        <a:lstStyle/>
        <a:p>
          <a:endParaRPr lang="pt-BR"/>
        </a:p>
      </dgm:t>
    </dgm:pt>
    <dgm:pt modelId="{C4C1E823-B8C9-433B-AB6E-E1A3B2A72498}" type="pres">
      <dgm:prSet presAssocID="{4AC581E1-1715-402E-88F9-916D6123AE94}" presName="vert2" presStyleCnt="0"/>
      <dgm:spPr/>
    </dgm:pt>
    <dgm:pt modelId="{49A273F9-68B0-4A80-8A22-ECDA56B6542F}" type="pres">
      <dgm:prSet presAssocID="{4AC581E1-1715-402E-88F9-916D6123AE94}" presName="thinLine2b" presStyleLbl="callout" presStyleIdx="2" presStyleCnt="4"/>
      <dgm:spPr/>
    </dgm:pt>
    <dgm:pt modelId="{0C3AE289-8713-4250-8BB5-5AC25F746402}" type="pres">
      <dgm:prSet presAssocID="{4AC581E1-1715-402E-88F9-916D6123AE94}" presName="vertSpace2b" presStyleCnt="0"/>
      <dgm:spPr/>
    </dgm:pt>
    <dgm:pt modelId="{A28E7787-3C8F-4F69-91EC-EA3BBDEFBA3E}" type="pres">
      <dgm:prSet presAssocID="{471AB1FA-AE13-4F32-ACF0-5AECBD243E57}" presName="horz2" presStyleCnt="0"/>
      <dgm:spPr/>
    </dgm:pt>
    <dgm:pt modelId="{7317D6BA-A9BA-4D55-B12B-AF154B1198B3}" type="pres">
      <dgm:prSet presAssocID="{471AB1FA-AE13-4F32-ACF0-5AECBD243E57}" presName="horzSpace2" presStyleCnt="0"/>
      <dgm:spPr/>
    </dgm:pt>
    <dgm:pt modelId="{5507E342-DECE-42D4-9B1A-1AE40BC9017D}" type="pres">
      <dgm:prSet presAssocID="{471AB1FA-AE13-4F32-ACF0-5AECBD243E57}" presName="tx2" presStyleLbl="revTx" presStyleIdx="4" presStyleCnt="5"/>
      <dgm:spPr/>
      <dgm:t>
        <a:bodyPr/>
        <a:lstStyle/>
        <a:p>
          <a:endParaRPr lang="pt-BR"/>
        </a:p>
      </dgm:t>
    </dgm:pt>
    <dgm:pt modelId="{4C4ECE7B-461F-4D60-BFE2-29938A32C834}" type="pres">
      <dgm:prSet presAssocID="{471AB1FA-AE13-4F32-ACF0-5AECBD243E57}" presName="vert2" presStyleCnt="0"/>
      <dgm:spPr/>
    </dgm:pt>
    <dgm:pt modelId="{2E753307-A6C4-4769-9178-0CA4860A5DD2}" type="pres">
      <dgm:prSet presAssocID="{471AB1FA-AE13-4F32-ACF0-5AECBD243E57}" presName="thinLine2b" presStyleLbl="callout" presStyleIdx="3" presStyleCnt="4"/>
      <dgm:spPr/>
    </dgm:pt>
    <dgm:pt modelId="{0B31D12D-3EB9-48E9-88D0-37C35B618A7F}" type="pres">
      <dgm:prSet presAssocID="{471AB1FA-AE13-4F32-ACF0-5AECBD243E57}" presName="vertSpace2b" presStyleCnt="0"/>
      <dgm:spPr/>
    </dgm:pt>
  </dgm:ptLst>
  <dgm:cxnLst>
    <dgm:cxn modelId="{760D65EC-47D9-4A33-89C0-F53BE711CB31}" type="presOf" srcId="{823E115E-5E24-42FF-B3E8-B37C639A20E9}" destId="{DAA362D7-D247-42D9-AD5B-46357A5356F6}" srcOrd="0" destOrd="0" presId="urn:microsoft.com/office/officeart/2008/layout/LinedList"/>
    <dgm:cxn modelId="{429D4050-D1A8-4C8B-A7EC-089F759FDE5C}" type="presOf" srcId="{471AB1FA-AE13-4F32-ACF0-5AECBD243E57}" destId="{5507E342-DECE-42D4-9B1A-1AE40BC9017D}" srcOrd="0" destOrd="0" presId="urn:microsoft.com/office/officeart/2008/layout/LinedList"/>
    <dgm:cxn modelId="{FE3A3064-E175-4BFC-ACEF-6308760530FA}" srcId="{FEED444B-4C7E-48E1-883F-BBCBA2A00322}" destId="{4AC581E1-1715-402E-88F9-916D6123AE94}" srcOrd="2" destOrd="0" parTransId="{5752F9BD-19AF-4B25-8DFF-D9F8BD53F31A}" sibTransId="{A9372D92-4E7F-4213-AC43-6A4254006F19}"/>
    <dgm:cxn modelId="{EE390060-321D-4572-A9BD-C6B54E7155A0}" type="presOf" srcId="{5808BADA-D3EE-4A83-9B85-0724B2449CD2}" destId="{E5D010A0-4AF7-4F75-B8EC-A0CB17709BD3}" srcOrd="0" destOrd="0" presId="urn:microsoft.com/office/officeart/2008/layout/LinedList"/>
    <dgm:cxn modelId="{17655F9C-28C1-4469-B31A-7B151738BE55}" srcId="{823E115E-5E24-42FF-B3E8-B37C639A20E9}" destId="{FEED444B-4C7E-48E1-883F-BBCBA2A00322}" srcOrd="0" destOrd="0" parTransId="{87BC76A8-4D08-41E2-895E-B7C4E7590839}" sibTransId="{8B1D5470-F573-463D-B6F9-DB55ACA76BCA}"/>
    <dgm:cxn modelId="{A16119C0-946D-4925-81E0-02198928359C}" type="presOf" srcId="{4AC581E1-1715-402E-88F9-916D6123AE94}" destId="{65B77DCC-7A7E-4C85-9EF5-E0B854A47EC5}" srcOrd="0" destOrd="0" presId="urn:microsoft.com/office/officeart/2008/layout/LinedList"/>
    <dgm:cxn modelId="{3A98AEB5-80EB-4A54-A525-190161303FF1}" srcId="{FEED444B-4C7E-48E1-883F-BBCBA2A00322}" destId="{471AB1FA-AE13-4F32-ACF0-5AECBD243E57}" srcOrd="3" destOrd="0" parTransId="{730D2D99-1CCD-4763-9FE2-25042E017D5E}" sibTransId="{BCA2B9C7-3AC7-499A-89D7-B4504B913D25}"/>
    <dgm:cxn modelId="{FB9C5DD8-5232-43E7-B4CF-7A1039F352D0}" srcId="{FEED444B-4C7E-48E1-883F-BBCBA2A00322}" destId="{5808BADA-D3EE-4A83-9B85-0724B2449CD2}" srcOrd="1" destOrd="0" parTransId="{3696E5A6-8C2A-4201-9393-BF95FFB94C47}" sibTransId="{E0598D9E-1549-45C3-A468-CAC3DC3EF4BB}"/>
    <dgm:cxn modelId="{CC113BAA-785B-467D-AAB6-683FADD11FCD}" type="presOf" srcId="{FEED444B-4C7E-48E1-883F-BBCBA2A00322}" destId="{C7D6A378-B9DD-40BD-A595-56BBF38AE052}" srcOrd="0" destOrd="0" presId="urn:microsoft.com/office/officeart/2008/layout/LinedList"/>
    <dgm:cxn modelId="{4BA6632A-3D64-4A09-B5A6-22D6E2BC7D5A}" srcId="{FEED444B-4C7E-48E1-883F-BBCBA2A00322}" destId="{64281642-C2DF-4467-A616-BF258A585A72}" srcOrd="0" destOrd="0" parTransId="{50BC60C6-A96C-419F-8B89-A12BE22B37D1}" sibTransId="{87B4737C-CFB3-4204-B5B7-06FE6908DD2C}"/>
    <dgm:cxn modelId="{B2A2A217-C6DB-4B26-BF15-8D2F666077BD}" type="presOf" srcId="{64281642-C2DF-4467-A616-BF258A585A72}" destId="{9D41F435-2C73-40C3-A84B-3D15F8413FE2}" srcOrd="0" destOrd="0" presId="urn:microsoft.com/office/officeart/2008/layout/LinedList"/>
    <dgm:cxn modelId="{65CB3401-6C65-4E61-B27A-8401C48B8365}" type="presParOf" srcId="{DAA362D7-D247-42D9-AD5B-46357A5356F6}" destId="{6BCF9F85-DAF2-4FA3-82F7-9966B2FC8817}" srcOrd="0" destOrd="0" presId="urn:microsoft.com/office/officeart/2008/layout/LinedList"/>
    <dgm:cxn modelId="{E01BD9FC-B277-4311-9BA8-A7EA3E04E5C5}" type="presParOf" srcId="{DAA362D7-D247-42D9-AD5B-46357A5356F6}" destId="{6B1306C9-9D06-4572-B156-CA7C6CDDEAB9}" srcOrd="1" destOrd="0" presId="urn:microsoft.com/office/officeart/2008/layout/LinedList"/>
    <dgm:cxn modelId="{455B2ECC-56D3-4DEB-8C58-4DF1355E78D6}" type="presParOf" srcId="{6B1306C9-9D06-4572-B156-CA7C6CDDEAB9}" destId="{C7D6A378-B9DD-40BD-A595-56BBF38AE052}" srcOrd="0" destOrd="0" presId="urn:microsoft.com/office/officeart/2008/layout/LinedList"/>
    <dgm:cxn modelId="{D5BA2D92-DF6F-4B35-8EB5-DAFF795E0CBF}" type="presParOf" srcId="{6B1306C9-9D06-4572-B156-CA7C6CDDEAB9}" destId="{AD6B0AEE-CDE5-402C-BE1A-FB3BB970C1CF}" srcOrd="1" destOrd="0" presId="urn:microsoft.com/office/officeart/2008/layout/LinedList"/>
    <dgm:cxn modelId="{7A3ADA97-99C2-45A7-A0C6-959F095CC16B}" type="presParOf" srcId="{AD6B0AEE-CDE5-402C-BE1A-FB3BB970C1CF}" destId="{A128FA78-DCBB-4138-AB67-05AD65B4FBCA}" srcOrd="0" destOrd="0" presId="urn:microsoft.com/office/officeart/2008/layout/LinedList"/>
    <dgm:cxn modelId="{69436545-1184-492E-AB4A-9F18BEA7A4E8}" type="presParOf" srcId="{AD6B0AEE-CDE5-402C-BE1A-FB3BB970C1CF}" destId="{76883F5A-CA9B-466B-AF36-4C1D0FC7760F}" srcOrd="1" destOrd="0" presId="urn:microsoft.com/office/officeart/2008/layout/LinedList"/>
    <dgm:cxn modelId="{DE905E82-6203-45BC-BC40-65F07FBB6AFF}" type="presParOf" srcId="{76883F5A-CA9B-466B-AF36-4C1D0FC7760F}" destId="{37FAB1EC-E81D-46F1-AAA0-1D61D1018E6B}" srcOrd="0" destOrd="0" presId="urn:microsoft.com/office/officeart/2008/layout/LinedList"/>
    <dgm:cxn modelId="{FFB40A3C-6B92-439B-BF8D-023BB316E418}" type="presParOf" srcId="{76883F5A-CA9B-466B-AF36-4C1D0FC7760F}" destId="{9D41F435-2C73-40C3-A84B-3D15F8413FE2}" srcOrd="1" destOrd="0" presId="urn:microsoft.com/office/officeart/2008/layout/LinedList"/>
    <dgm:cxn modelId="{00C70092-023E-40D7-8B56-EF359735C53E}" type="presParOf" srcId="{76883F5A-CA9B-466B-AF36-4C1D0FC7760F}" destId="{9B3DFDAF-D825-4214-A3CE-80A167F0B815}" srcOrd="2" destOrd="0" presId="urn:microsoft.com/office/officeart/2008/layout/LinedList"/>
    <dgm:cxn modelId="{811C6589-E8A3-414E-8CFF-55919F2D3794}" type="presParOf" srcId="{AD6B0AEE-CDE5-402C-BE1A-FB3BB970C1CF}" destId="{D808AB53-92BD-4AC6-889C-A31C3D89F45D}" srcOrd="2" destOrd="0" presId="urn:microsoft.com/office/officeart/2008/layout/LinedList"/>
    <dgm:cxn modelId="{316E4981-315B-4FED-82E3-6D9D82EFAE60}" type="presParOf" srcId="{AD6B0AEE-CDE5-402C-BE1A-FB3BB970C1CF}" destId="{BC89E6B5-9A3D-44FC-BE2B-B02D674AE1E5}" srcOrd="3" destOrd="0" presId="urn:microsoft.com/office/officeart/2008/layout/LinedList"/>
    <dgm:cxn modelId="{BCE44E97-42C4-40A8-B96A-B3B085841300}" type="presParOf" srcId="{AD6B0AEE-CDE5-402C-BE1A-FB3BB970C1CF}" destId="{E59484BD-A32E-4B60-81FE-D76C9A09EEA9}" srcOrd="4" destOrd="0" presId="urn:microsoft.com/office/officeart/2008/layout/LinedList"/>
    <dgm:cxn modelId="{209CE464-7C33-43B2-84FD-E02B6C439008}" type="presParOf" srcId="{E59484BD-A32E-4B60-81FE-D76C9A09EEA9}" destId="{FB355913-4B5F-4D8F-8709-2AF696051460}" srcOrd="0" destOrd="0" presId="urn:microsoft.com/office/officeart/2008/layout/LinedList"/>
    <dgm:cxn modelId="{97620FBD-3123-4922-A68C-141DAAE064D9}" type="presParOf" srcId="{E59484BD-A32E-4B60-81FE-D76C9A09EEA9}" destId="{E5D010A0-4AF7-4F75-B8EC-A0CB17709BD3}" srcOrd="1" destOrd="0" presId="urn:microsoft.com/office/officeart/2008/layout/LinedList"/>
    <dgm:cxn modelId="{5E744BBA-2AEF-43F5-B94F-756233490E4E}" type="presParOf" srcId="{E59484BD-A32E-4B60-81FE-D76C9A09EEA9}" destId="{3FD670C3-AB52-4749-B890-5437F5405E00}" srcOrd="2" destOrd="0" presId="urn:microsoft.com/office/officeart/2008/layout/LinedList"/>
    <dgm:cxn modelId="{7D3A06CF-81D6-4035-ABB3-19A5CFAFBA18}" type="presParOf" srcId="{AD6B0AEE-CDE5-402C-BE1A-FB3BB970C1CF}" destId="{36F5A139-7426-4E5A-BD20-2660B9900EBE}" srcOrd="5" destOrd="0" presId="urn:microsoft.com/office/officeart/2008/layout/LinedList"/>
    <dgm:cxn modelId="{AD4554CD-733A-4B69-871E-081E44653DBD}" type="presParOf" srcId="{AD6B0AEE-CDE5-402C-BE1A-FB3BB970C1CF}" destId="{D95796F6-6219-4123-8B51-D9F59BBB63F9}" srcOrd="6" destOrd="0" presId="urn:microsoft.com/office/officeart/2008/layout/LinedList"/>
    <dgm:cxn modelId="{E8AD08C6-9359-43B1-B4BA-A97B919803B2}" type="presParOf" srcId="{AD6B0AEE-CDE5-402C-BE1A-FB3BB970C1CF}" destId="{F4E18F6C-0310-4740-AB1E-2FE5F13AF85D}" srcOrd="7" destOrd="0" presId="urn:microsoft.com/office/officeart/2008/layout/LinedList"/>
    <dgm:cxn modelId="{8F962B8A-3BEB-4318-B47F-5CFCF21D8BD7}" type="presParOf" srcId="{F4E18F6C-0310-4740-AB1E-2FE5F13AF85D}" destId="{A1BD5257-12F7-4D0A-BFF4-F5764E3EBDB4}" srcOrd="0" destOrd="0" presId="urn:microsoft.com/office/officeart/2008/layout/LinedList"/>
    <dgm:cxn modelId="{01528B58-E8BA-4AA3-8BBD-F75DD2E63865}" type="presParOf" srcId="{F4E18F6C-0310-4740-AB1E-2FE5F13AF85D}" destId="{65B77DCC-7A7E-4C85-9EF5-E0B854A47EC5}" srcOrd="1" destOrd="0" presId="urn:microsoft.com/office/officeart/2008/layout/LinedList"/>
    <dgm:cxn modelId="{5484695A-5F3A-4BCA-97B7-03B245867216}" type="presParOf" srcId="{F4E18F6C-0310-4740-AB1E-2FE5F13AF85D}" destId="{C4C1E823-B8C9-433B-AB6E-E1A3B2A72498}" srcOrd="2" destOrd="0" presId="urn:microsoft.com/office/officeart/2008/layout/LinedList"/>
    <dgm:cxn modelId="{7133D7CD-5F85-4086-A701-2C15ED7451C6}" type="presParOf" srcId="{AD6B0AEE-CDE5-402C-BE1A-FB3BB970C1CF}" destId="{49A273F9-68B0-4A80-8A22-ECDA56B6542F}" srcOrd="8" destOrd="0" presId="urn:microsoft.com/office/officeart/2008/layout/LinedList"/>
    <dgm:cxn modelId="{F3862E15-C9BA-421C-A10B-D2023090B3B2}" type="presParOf" srcId="{AD6B0AEE-CDE5-402C-BE1A-FB3BB970C1CF}" destId="{0C3AE289-8713-4250-8BB5-5AC25F746402}" srcOrd="9" destOrd="0" presId="urn:microsoft.com/office/officeart/2008/layout/LinedList"/>
    <dgm:cxn modelId="{FCC170D0-A809-4F23-AA5A-E0C3E94E740A}" type="presParOf" srcId="{AD6B0AEE-CDE5-402C-BE1A-FB3BB970C1CF}" destId="{A28E7787-3C8F-4F69-91EC-EA3BBDEFBA3E}" srcOrd="10" destOrd="0" presId="urn:microsoft.com/office/officeart/2008/layout/LinedList"/>
    <dgm:cxn modelId="{DE9688F2-89B5-4E67-801A-6F3AF76AD8F6}" type="presParOf" srcId="{A28E7787-3C8F-4F69-91EC-EA3BBDEFBA3E}" destId="{7317D6BA-A9BA-4D55-B12B-AF154B1198B3}" srcOrd="0" destOrd="0" presId="urn:microsoft.com/office/officeart/2008/layout/LinedList"/>
    <dgm:cxn modelId="{79C1CE81-B1B1-450B-A465-88EEF6C1E9BC}" type="presParOf" srcId="{A28E7787-3C8F-4F69-91EC-EA3BBDEFBA3E}" destId="{5507E342-DECE-42D4-9B1A-1AE40BC9017D}" srcOrd="1" destOrd="0" presId="urn:microsoft.com/office/officeart/2008/layout/LinedList"/>
    <dgm:cxn modelId="{89D94F66-A051-41FE-8C26-86331BEB59AD}" type="presParOf" srcId="{A28E7787-3C8F-4F69-91EC-EA3BBDEFBA3E}" destId="{4C4ECE7B-461F-4D60-BFE2-29938A32C834}" srcOrd="2" destOrd="0" presId="urn:microsoft.com/office/officeart/2008/layout/LinedList"/>
    <dgm:cxn modelId="{CB678897-5BCE-48DB-8095-8A288194CB59}" type="presParOf" srcId="{AD6B0AEE-CDE5-402C-BE1A-FB3BB970C1CF}" destId="{2E753307-A6C4-4769-9178-0CA4860A5DD2}" srcOrd="11" destOrd="0" presId="urn:microsoft.com/office/officeart/2008/layout/LinedList"/>
    <dgm:cxn modelId="{A69FE765-3862-4A24-AD88-BE601DE905FA}" type="presParOf" srcId="{AD6B0AEE-CDE5-402C-BE1A-FB3BB970C1CF}" destId="{0B31D12D-3EB9-48E9-88D0-37C35B618A7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E115E-5E24-42FF-B3E8-B37C639A20E9}"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pt-BR"/>
        </a:p>
      </dgm:t>
    </dgm:pt>
    <dgm:pt modelId="{FEED444B-4C7E-48E1-883F-BBCBA2A00322}">
      <dgm:prSet phldrT="[Texto]" custT="1"/>
      <dgm:spPr/>
      <dgm:t>
        <a:bodyPr/>
        <a:lstStyle/>
        <a:p>
          <a:r>
            <a:rPr lang="pt-BR" sz="1900" b="1" dirty="0" smtClean="0">
              <a:solidFill>
                <a:schemeClr val="tx2"/>
              </a:solidFill>
            </a:rPr>
            <a:t>Reforma gerencial</a:t>
          </a:r>
        </a:p>
        <a:p>
          <a:r>
            <a:rPr lang="pt-BR" sz="1900" b="1" dirty="0" smtClean="0">
              <a:solidFill>
                <a:schemeClr val="tx2"/>
              </a:solidFill>
            </a:rPr>
            <a:t>Anos 90</a:t>
          </a:r>
          <a:endParaRPr lang="pt-BR" sz="1900" b="1" dirty="0">
            <a:solidFill>
              <a:schemeClr val="tx2"/>
            </a:solidFill>
          </a:endParaRPr>
        </a:p>
      </dgm:t>
    </dgm:pt>
    <dgm:pt modelId="{87BC76A8-4D08-41E2-895E-B7C4E7590839}" type="parTrans" cxnId="{17655F9C-28C1-4469-B31A-7B151738BE55}">
      <dgm:prSet/>
      <dgm:spPr/>
      <dgm:t>
        <a:bodyPr/>
        <a:lstStyle/>
        <a:p>
          <a:endParaRPr lang="pt-BR"/>
        </a:p>
      </dgm:t>
    </dgm:pt>
    <dgm:pt modelId="{8B1D5470-F573-463D-B6F9-DB55ACA76BCA}" type="sibTrans" cxnId="{17655F9C-28C1-4469-B31A-7B151738BE55}">
      <dgm:prSet/>
      <dgm:spPr/>
      <dgm:t>
        <a:bodyPr/>
        <a:lstStyle/>
        <a:p>
          <a:endParaRPr lang="pt-BR"/>
        </a:p>
      </dgm:t>
    </dgm:pt>
    <dgm:pt modelId="{64281642-C2DF-4467-A616-BF258A585A72}">
      <dgm:prSet phldrT="[Texto]"/>
      <dgm:spPr/>
      <dgm:t>
        <a:bodyPr/>
        <a:lstStyle/>
        <a:p>
          <a:r>
            <a:rPr lang="pt-BR" b="1" dirty="0" smtClean="0"/>
            <a:t>Contexto: crise do Estado</a:t>
          </a:r>
        </a:p>
        <a:p>
          <a:r>
            <a:rPr lang="pt-BR" b="0" dirty="0" smtClean="0"/>
            <a:t>Globalização, onda global de reforma do Estado com foco no ajuste fiscal. “Burocratização”.</a:t>
          </a:r>
          <a:endParaRPr lang="pt-BR" dirty="0"/>
        </a:p>
      </dgm:t>
    </dgm:pt>
    <dgm:pt modelId="{50BC60C6-A96C-419F-8B89-A12BE22B37D1}" type="parTrans" cxnId="{4BA6632A-3D64-4A09-B5A6-22D6E2BC7D5A}">
      <dgm:prSet/>
      <dgm:spPr/>
      <dgm:t>
        <a:bodyPr/>
        <a:lstStyle/>
        <a:p>
          <a:endParaRPr lang="pt-BR"/>
        </a:p>
      </dgm:t>
    </dgm:pt>
    <dgm:pt modelId="{87B4737C-CFB3-4204-B5B7-06FE6908DD2C}" type="sibTrans" cxnId="{4BA6632A-3D64-4A09-B5A6-22D6E2BC7D5A}">
      <dgm:prSet/>
      <dgm:spPr/>
      <dgm:t>
        <a:bodyPr/>
        <a:lstStyle/>
        <a:p>
          <a:endParaRPr lang="pt-BR"/>
        </a:p>
      </dgm:t>
    </dgm:pt>
    <dgm:pt modelId="{5808BADA-D3EE-4A83-9B85-0724B2449CD2}">
      <dgm:prSet phldrT="[Texto]"/>
      <dgm:spPr/>
      <dgm:t>
        <a:bodyPr/>
        <a:lstStyle/>
        <a:p>
          <a:r>
            <a:rPr lang="pt-BR" b="1" dirty="0" smtClean="0"/>
            <a:t>Movimento</a:t>
          </a:r>
        </a:p>
        <a:p>
          <a:r>
            <a:rPr lang="pt-BR" b="0" dirty="0" smtClean="0"/>
            <a:t>Adoção de um padrão gerencial inspirada no ideário da NGP</a:t>
          </a:r>
          <a:endParaRPr lang="pt-BR" dirty="0" smtClean="0"/>
        </a:p>
      </dgm:t>
    </dgm:pt>
    <dgm:pt modelId="{3696E5A6-8C2A-4201-9393-BF95FFB94C47}" type="parTrans" cxnId="{FB9C5DD8-5232-43E7-B4CF-7A1039F352D0}">
      <dgm:prSet/>
      <dgm:spPr/>
      <dgm:t>
        <a:bodyPr/>
        <a:lstStyle/>
        <a:p>
          <a:endParaRPr lang="pt-BR"/>
        </a:p>
      </dgm:t>
    </dgm:pt>
    <dgm:pt modelId="{E0598D9E-1549-45C3-A468-CAC3DC3EF4BB}" type="sibTrans" cxnId="{FB9C5DD8-5232-43E7-B4CF-7A1039F352D0}">
      <dgm:prSet/>
      <dgm:spPr/>
      <dgm:t>
        <a:bodyPr/>
        <a:lstStyle/>
        <a:p>
          <a:endParaRPr lang="pt-BR"/>
        </a:p>
      </dgm:t>
    </dgm:pt>
    <dgm:pt modelId="{4AC581E1-1715-402E-88F9-916D6123AE94}">
      <dgm:prSet phldrT="[Texto]"/>
      <dgm:spPr/>
      <dgm:t>
        <a:bodyPr/>
        <a:lstStyle/>
        <a:p>
          <a:r>
            <a:rPr lang="pt-BR" b="1" dirty="0" smtClean="0"/>
            <a:t>Agenda</a:t>
          </a:r>
        </a:p>
        <a:p>
          <a:r>
            <a:rPr lang="pt-BR" b="0" dirty="0" smtClean="0"/>
            <a:t>Melhoria da eficiência operacional e orientação para resultados </a:t>
          </a:r>
          <a:endParaRPr lang="pt-BR" dirty="0"/>
        </a:p>
      </dgm:t>
    </dgm:pt>
    <dgm:pt modelId="{5752F9BD-19AF-4B25-8DFF-D9F8BD53F31A}" type="parTrans" cxnId="{FE3A3064-E175-4BFC-ACEF-6308760530FA}">
      <dgm:prSet/>
      <dgm:spPr/>
      <dgm:t>
        <a:bodyPr/>
        <a:lstStyle/>
        <a:p>
          <a:endParaRPr lang="pt-BR"/>
        </a:p>
      </dgm:t>
    </dgm:pt>
    <dgm:pt modelId="{A9372D92-4E7F-4213-AC43-6A4254006F19}" type="sibTrans" cxnId="{FE3A3064-E175-4BFC-ACEF-6308760530FA}">
      <dgm:prSet/>
      <dgm:spPr/>
      <dgm:t>
        <a:bodyPr/>
        <a:lstStyle/>
        <a:p>
          <a:endParaRPr lang="pt-BR"/>
        </a:p>
      </dgm:t>
    </dgm:pt>
    <dgm:pt modelId="{471AB1FA-AE13-4F32-ACF0-5AECBD243E57}">
      <dgm:prSet phldrT="[Texto]"/>
      <dgm:spPr/>
      <dgm:t>
        <a:bodyPr/>
        <a:lstStyle/>
        <a:p>
          <a:r>
            <a:rPr lang="pt-BR" b="1" dirty="0" smtClean="0"/>
            <a:t>Brasil</a:t>
          </a:r>
        </a:p>
        <a:p>
          <a:r>
            <a:rPr lang="pt-BR" dirty="0" smtClean="0"/>
            <a:t>Criação do MARE, elaboração do PDRAE, novo ordenamento jurídico-institucional. LRF, PPA, carreiras</a:t>
          </a:r>
          <a:endParaRPr lang="pt-BR" dirty="0"/>
        </a:p>
      </dgm:t>
    </dgm:pt>
    <dgm:pt modelId="{BCA2B9C7-3AC7-499A-89D7-B4504B913D25}" type="sibTrans" cxnId="{3A98AEB5-80EB-4A54-A525-190161303FF1}">
      <dgm:prSet/>
      <dgm:spPr/>
      <dgm:t>
        <a:bodyPr/>
        <a:lstStyle/>
        <a:p>
          <a:endParaRPr lang="pt-BR"/>
        </a:p>
      </dgm:t>
    </dgm:pt>
    <dgm:pt modelId="{730D2D99-1CCD-4763-9FE2-25042E017D5E}" type="parTrans" cxnId="{3A98AEB5-80EB-4A54-A525-190161303FF1}">
      <dgm:prSet/>
      <dgm:spPr/>
      <dgm:t>
        <a:bodyPr/>
        <a:lstStyle/>
        <a:p>
          <a:endParaRPr lang="pt-BR"/>
        </a:p>
      </dgm:t>
    </dgm:pt>
    <dgm:pt modelId="{DAA362D7-D247-42D9-AD5B-46357A5356F6}" type="pres">
      <dgm:prSet presAssocID="{823E115E-5E24-42FF-B3E8-B37C639A20E9}" presName="vert0" presStyleCnt="0">
        <dgm:presLayoutVars>
          <dgm:dir/>
          <dgm:animOne val="branch"/>
          <dgm:animLvl val="lvl"/>
        </dgm:presLayoutVars>
      </dgm:prSet>
      <dgm:spPr/>
      <dgm:t>
        <a:bodyPr/>
        <a:lstStyle/>
        <a:p>
          <a:endParaRPr lang="pt-BR"/>
        </a:p>
      </dgm:t>
    </dgm:pt>
    <dgm:pt modelId="{6BCF9F85-DAF2-4FA3-82F7-9966B2FC8817}" type="pres">
      <dgm:prSet presAssocID="{FEED444B-4C7E-48E1-883F-BBCBA2A00322}" presName="thickLine" presStyleLbl="alignNode1" presStyleIdx="0" presStyleCnt="1"/>
      <dgm:spPr/>
    </dgm:pt>
    <dgm:pt modelId="{6B1306C9-9D06-4572-B156-CA7C6CDDEAB9}" type="pres">
      <dgm:prSet presAssocID="{FEED444B-4C7E-48E1-883F-BBCBA2A00322}" presName="horz1" presStyleCnt="0"/>
      <dgm:spPr/>
    </dgm:pt>
    <dgm:pt modelId="{C7D6A378-B9DD-40BD-A595-56BBF38AE052}" type="pres">
      <dgm:prSet presAssocID="{FEED444B-4C7E-48E1-883F-BBCBA2A00322}" presName="tx1" presStyleLbl="revTx" presStyleIdx="0" presStyleCnt="5"/>
      <dgm:spPr/>
      <dgm:t>
        <a:bodyPr/>
        <a:lstStyle/>
        <a:p>
          <a:endParaRPr lang="pt-BR"/>
        </a:p>
      </dgm:t>
    </dgm:pt>
    <dgm:pt modelId="{AD6B0AEE-CDE5-402C-BE1A-FB3BB970C1CF}" type="pres">
      <dgm:prSet presAssocID="{FEED444B-4C7E-48E1-883F-BBCBA2A00322}" presName="vert1" presStyleCnt="0"/>
      <dgm:spPr/>
    </dgm:pt>
    <dgm:pt modelId="{A128FA78-DCBB-4138-AB67-05AD65B4FBCA}" type="pres">
      <dgm:prSet presAssocID="{64281642-C2DF-4467-A616-BF258A585A72}" presName="vertSpace2a" presStyleCnt="0"/>
      <dgm:spPr/>
    </dgm:pt>
    <dgm:pt modelId="{76883F5A-CA9B-466B-AF36-4C1D0FC7760F}" type="pres">
      <dgm:prSet presAssocID="{64281642-C2DF-4467-A616-BF258A585A72}" presName="horz2" presStyleCnt="0"/>
      <dgm:spPr/>
    </dgm:pt>
    <dgm:pt modelId="{37FAB1EC-E81D-46F1-AAA0-1D61D1018E6B}" type="pres">
      <dgm:prSet presAssocID="{64281642-C2DF-4467-A616-BF258A585A72}" presName="horzSpace2" presStyleCnt="0"/>
      <dgm:spPr/>
    </dgm:pt>
    <dgm:pt modelId="{9D41F435-2C73-40C3-A84B-3D15F8413FE2}" type="pres">
      <dgm:prSet presAssocID="{64281642-C2DF-4467-A616-BF258A585A72}" presName="tx2" presStyleLbl="revTx" presStyleIdx="1" presStyleCnt="5"/>
      <dgm:spPr/>
      <dgm:t>
        <a:bodyPr/>
        <a:lstStyle/>
        <a:p>
          <a:endParaRPr lang="pt-BR"/>
        </a:p>
      </dgm:t>
    </dgm:pt>
    <dgm:pt modelId="{9B3DFDAF-D825-4214-A3CE-80A167F0B815}" type="pres">
      <dgm:prSet presAssocID="{64281642-C2DF-4467-A616-BF258A585A72}" presName="vert2" presStyleCnt="0"/>
      <dgm:spPr/>
    </dgm:pt>
    <dgm:pt modelId="{D808AB53-92BD-4AC6-889C-A31C3D89F45D}" type="pres">
      <dgm:prSet presAssocID="{64281642-C2DF-4467-A616-BF258A585A72}" presName="thinLine2b" presStyleLbl="callout" presStyleIdx="0" presStyleCnt="4"/>
      <dgm:spPr/>
    </dgm:pt>
    <dgm:pt modelId="{BC89E6B5-9A3D-44FC-BE2B-B02D674AE1E5}" type="pres">
      <dgm:prSet presAssocID="{64281642-C2DF-4467-A616-BF258A585A72}" presName="vertSpace2b" presStyleCnt="0"/>
      <dgm:spPr/>
    </dgm:pt>
    <dgm:pt modelId="{E59484BD-A32E-4B60-81FE-D76C9A09EEA9}" type="pres">
      <dgm:prSet presAssocID="{5808BADA-D3EE-4A83-9B85-0724B2449CD2}" presName="horz2" presStyleCnt="0"/>
      <dgm:spPr/>
    </dgm:pt>
    <dgm:pt modelId="{FB355913-4B5F-4D8F-8709-2AF696051460}" type="pres">
      <dgm:prSet presAssocID="{5808BADA-D3EE-4A83-9B85-0724B2449CD2}" presName="horzSpace2" presStyleCnt="0"/>
      <dgm:spPr/>
    </dgm:pt>
    <dgm:pt modelId="{E5D010A0-4AF7-4F75-B8EC-A0CB17709BD3}" type="pres">
      <dgm:prSet presAssocID="{5808BADA-D3EE-4A83-9B85-0724B2449CD2}" presName="tx2" presStyleLbl="revTx" presStyleIdx="2" presStyleCnt="5" custScaleY="79379"/>
      <dgm:spPr/>
      <dgm:t>
        <a:bodyPr/>
        <a:lstStyle/>
        <a:p>
          <a:endParaRPr lang="pt-BR"/>
        </a:p>
      </dgm:t>
    </dgm:pt>
    <dgm:pt modelId="{3FD670C3-AB52-4749-B890-5437F5405E00}" type="pres">
      <dgm:prSet presAssocID="{5808BADA-D3EE-4A83-9B85-0724B2449CD2}" presName="vert2" presStyleCnt="0"/>
      <dgm:spPr/>
    </dgm:pt>
    <dgm:pt modelId="{36F5A139-7426-4E5A-BD20-2660B9900EBE}" type="pres">
      <dgm:prSet presAssocID="{5808BADA-D3EE-4A83-9B85-0724B2449CD2}" presName="thinLine2b" presStyleLbl="callout" presStyleIdx="1" presStyleCnt="4"/>
      <dgm:spPr/>
    </dgm:pt>
    <dgm:pt modelId="{D95796F6-6219-4123-8B51-D9F59BBB63F9}" type="pres">
      <dgm:prSet presAssocID="{5808BADA-D3EE-4A83-9B85-0724B2449CD2}" presName="vertSpace2b" presStyleCnt="0"/>
      <dgm:spPr/>
    </dgm:pt>
    <dgm:pt modelId="{F4E18F6C-0310-4740-AB1E-2FE5F13AF85D}" type="pres">
      <dgm:prSet presAssocID="{4AC581E1-1715-402E-88F9-916D6123AE94}" presName="horz2" presStyleCnt="0"/>
      <dgm:spPr/>
    </dgm:pt>
    <dgm:pt modelId="{A1BD5257-12F7-4D0A-BFF4-F5764E3EBDB4}" type="pres">
      <dgm:prSet presAssocID="{4AC581E1-1715-402E-88F9-916D6123AE94}" presName="horzSpace2" presStyleCnt="0"/>
      <dgm:spPr/>
    </dgm:pt>
    <dgm:pt modelId="{65B77DCC-7A7E-4C85-9EF5-E0B854A47EC5}" type="pres">
      <dgm:prSet presAssocID="{4AC581E1-1715-402E-88F9-916D6123AE94}" presName="tx2" presStyleLbl="revTx" presStyleIdx="3" presStyleCnt="5"/>
      <dgm:spPr/>
      <dgm:t>
        <a:bodyPr/>
        <a:lstStyle/>
        <a:p>
          <a:endParaRPr lang="pt-BR"/>
        </a:p>
      </dgm:t>
    </dgm:pt>
    <dgm:pt modelId="{C4C1E823-B8C9-433B-AB6E-E1A3B2A72498}" type="pres">
      <dgm:prSet presAssocID="{4AC581E1-1715-402E-88F9-916D6123AE94}" presName="vert2" presStyleCnt="0"/>
      <dgm:spPr/>
    </dgm:pt>
    <dgm:pt modelId="{49A273F9-68B0-4A80-8A22-ECDA56B6542F}" type="pres">
      <dgm:prSet presAssocID="{4AC581E1-1715-402E-88F9-916D6123AE94}" presName="thinLine2b" presStyleLbl="callout" presStyleIdx="2" presStyleCnt="4"/>
      <dgm:spPr/>
    </dgm:pt>
    <dgm:pt modelId="{0C3AE289-8713-4250-8BB5-5AC25F746402}" type="pres">
      <dgm:prSet presAssocID="{4AC581E1-1715-402E-88F9-916D6123AE94}" presName="vertSpace2b" presStyleCnt="0"/>
      <dgm:spPr/>
    </dgm:pt>
    <dgm:pt modelId="{A28E7787-3C8F-4F69-91EC-EA3BBDEFBA3E}" type="pres">
      <dgm:prSet presAssocID="{471AB1FA-AE13-4F32-ACF0-5AECBD243E57}" presName="horz2" presStyleCnt="0"/>
      <dgm:spPr/>
    </dgm:pt>
    <dgm:pt modelId="{7317D6BA-A9BA-4D55-B12B-AF154B1198B3}" type="pres">
      <dgm:prSet presAssocID="{471AB1FA-AE13-4F32-ACF0-5AECBD243E57}" presName="horzSpace2" presStyleCnt="0"/>
      <dgm:spPr/>
    </dgm:pt>
    <dgm:pt modelId="{5507E342-DECE-42D4-9B1A-1AE40BC9017D}" type="pres">
      <dgm:prSet presAssocID="{471AB1FA-AE13-4F32-ACF0-5AECBD243E57}" presName="tx2" presStyleLbl="revTx" presStyleIdx="4" presStyleCnt="5"/>
      <dgm:spPr/>
      <dgm:t>
        <a:bodyPr/>
        <a:lstStyle/>
        <a:p>
          <a:endParaRPr lang="pt-BR"/>
        </a:p>
      </dgm:t>
    </dgm:pt>
    <dgm:pt modelId="{4C4ECE7B-461F-4D60-BFE2-29938A32C834}" type="pres">
      <dgm:prSet presAssocID="{471AB1FA-AE13-4F32-ACF0-5AECBD243E57}" presName="vert2" presStyleCnt="0"/>
      <dgm:spPr/>
    </dgm:pt>
    <dgm:pt modelId="{2E753307-A6C4-4769-9178-0CA4860A5DD2}" type="pres">
      <dgm:prSet presAssocID="{471AB1FA-AE13-4F32-ACF0-5AECBD243E57}" presName="thinLine2b" presStyleLbl="callout" presStyleIdx="3" presStyleCnt="4"/>
      <dgm:spPr/>
    </dgm:pt>
    <dgm:pt modelId="{0B31D12D-3EB9-48E9-88D0-37C35B618A7F}" type="pres">
      <dgm:prSet presAssocID="{471AB1FA-AE13-4F32-ACF0-5AECBD243E57}" presName="vertSpace2b" presStyleCnt="0"/>
      <dgm:spPr/>
    </dgm:pt>
  </dgm:ptLst>
  <dgm:cxnLst>
    <dgm:cxn modelId="{9367974F-F921-4433-8A32-8948D7700998}" type="presOf" srcId="{5808BADA-D3EE-4A83-9B85-0724B2449CD2}" destId="{E5D010A0-4AF7-4F75-B8EC-A0CB17709BD3}" srcOrd="0" destOrd="0" presId="urn:microsoft.com/office/officeart/2008/layout/LinedList"/>
    <dgm:cxn modelId="{5E2BC5CD-1B13-4C15-ADBC-812A4E92661F}" type="presOf" srcId="{471AB1FA-AE13-4F32-ACF0-5AECBD243E57}" destId="{5507E342-DECE-42D4-9B1A-1AE40BC9017D}" srcOrd="0" destOrd="0" presId="urn:microsoft.com/office/officeart/2008/layout/LinedList"/>
    <dgm:cxn modelId="{FE3A3064-E175-4BFC-ACEF-6308760530FA}" srcId="{FEED444B-4C7E-48E1-883F-BBCBA2A00322}" destId="{4AC581E1-1715-402E-88F9-916D6123AE94}" srcOrd="2" destOrd="0" parTransId="{5752F9BD-19AF-4B25-8DFF-D9F8BD53F31A}" sibTransId="{A9372D92-4E7F-4213-AC43-6A4254006F19}"/>
    <dgm:cxn modelId="{99ABA56D-9D03-40B5-9649-74767FB70806}" type="presOf" srcId="{64281642-C2DF-4467-A616-BF258A585A72}" destId="{9D41F435-2C73-40C3-A84B-3D15F8413FE2}" srcOrd="0" destOrd="0" presId="urn:microsoft.com/office/officeart/2008/layout/LinedList"/>
    <dgm:cxn modelId="{17655F9C-28C1-4469-B31A-7B151738BE55}" srcId="{823E115E-5E24-42FF-B3E8-B37C639A20E9}" destId="{FEED444B-4C7E-48E1-883F-BBCBA2A00322}" srcOrd="0" destOrd="0" parTransId="{87BC76A8-4D08-41E2-895E-B7C4E7590839}" sibTransId="{8B1D5470-F573-463D-B6F9-DB55ACA76BCA}"/>
    <dgm:cxn modelId="{3A98AEB5-80EB-4A54-A525-190161303FF1}" srcId="{FEED444B-4C7E-48E1-883F-BBCBA2A00322}" destId="{471AB1FA-AE13-4F32-ACF0-5AECBD243E57}" srcOrd="3" destOrd="0" parTransId="{730D2D99-1CCD-4763-9FE2-25042E017D5E}" sibTransId="{BCA2B9C7-3AC7-499A-89D7-B4504B913D25}"/>
    <dgm:cxn modelId="{FB9C5DD8-5232-43E7-B4CF-7A1039F352D0}" srcId="{FEED444B-4C7E-48E1-883F-BBCBA2A00322}" destId="{5808BADA-D3EE-4A83-9B85-0724B2449CD2}" srcOrd="1" destOrd="0" parTransId="{3696E5A6-8C2A-4201-9393-BF95FFB94C47}" sibTransId="{E0598D9E-1549-45C3-A468-CAC3DC3EF4BB}"/>
    <dgm:cxn modelId="{0220E0BC-A054-4DEE-ADF3-F6E08A47F463}" type="presOf" srcId="{4AC581E1-1715-402E-88F9-916D6123AE94}" destId="{65B77DCC-7A7E-4C85-9EF5-E0B854A47EC5}" srcOrd="0" destOrd="0" presId="urn:microsoft.com/office/officeart/2008/layout/LinedList"/>
    <dgm:cxn modelId="{D7E924F1-9C8D-4BDD-A012-A4DD0A2067F8}" type="presOf" srcId="{FEED444B-4C7E-48E1-883F-BBCBA2A00322}" destId="{C7D6A378-B9DD-40BD-A595-56BBF38AE052}" srcOrd="0" destOrd="0" presId="urn:microsoft.com/office/officeart/2008/layout/LinedList"/>
    <dgm:cxn modelId="{7D32089B-7A17-4515-8E63-09BE343DAA3F}" type="presOf" srcId="{823E115E-5E24-42FF-B3E8-B37C639A20E9}" destId="{DAA362D7-D247-42D9-AD5B-46357A5356F6}" srcOrd="0" destOrd="0" presId="urn:microsoft.com/office/officeart/2008/layout/LinedList"/>
    <dgm:cxn modelId="{4BA6632A-3D64-4A09-B5A6-22D6E2BC7D5A}" srcId="{FEED444B-4C7E-48E1-883F-BBCBA2A00322}" destId="{64281642-C2DF-4467-A616-BF258A585A72}" srcOrd="0" destOrd="0" parTransId="{50BC60C6-A96C-419F-8B89-A12BE22B37D1}" sibTransId="{87B4737C-CFB3-4204-B5B7-06FE6908DD2C}"/>
    <dgm:cxn modelId="{A97CB51F-2622-45EE-BC13-FC46FDA70A3C}" type="presParOf" srcId="{DAA362D7-D247-42D9-AD5B-46357A5356F6}" destId="{6BCF9F85-DAF2-4FA3-82F7-9966B2FC8817}" srcOrd="0" destOrd="0" presId="urn:microsoft.com/office/officeart/2008/layout/LinedList"/>
    <dgm:cxn modelId="{FD140948-2E90-46AD-8B24-043D5BF936A7}" type="presParOf" srcId="{DAA362D7-D247-42D9-AD5B-46357A5356F6}" destId="{6B1306C9-9D06-4572-B156-CA7C6CDDEAB9}" srcOrd="1" destOrd="0" presId="urn:microsoft.com/office/officeart/2008/layout/LinedList"/>
    <dgm:cxn modelId="{0C869179-5F1B-41FB-B049-4873BFE95E09}" type="presParOf" srcId="{6B1306C9-9D06-4572-B156-CA7C6CDDEAB9}" destId="{C7D6A378-B9DD-40BD-A595-56BBF38AE052}" srcOrd="0" destOrd="0" presId="urn:microsoft.com/office/officeart/2008/layout/LinedList"/>
    <dgm:cxn modelId="{74D35FED-3F4F-4BF8-B5F7-ED23E72EC652}" type="presParOf" srcId="{6B1306C9-9D06-4572-B156-CA7C6CDDEAB9}" destId="{AD6B0AEE-CDE5-402C-BE1A-FB3BB970C1CF}" srcOrd="1" destOrd="0" presId="urn:microsoft.com/office/officeart/2008/layout/LinedList"/>
    <dgm:cxn modelId="{3541CFDB-AD5B-4CA3-AC46-B5D50200AD31}" type="presParOf" srcId="{AD6B0AEE-CDE5-402C-BE1A-FB3BB970C1CF}" destId="{A128FA78-DCBB-4138-AB67-05AD65B4FBCA}" srcOrd="0" destOrd="0" presId="urn:microsoft.com/office/officeart/2008/layout/LinedList"/>
    <dgm:cxn modelId="{17102E19-9C19-4695-9F39-030511954B5A}" type="presParOf" srcId="{AD6B0AEE-CDE5-402C-BE1A-FB3BB970C1CF}" destId="{76883F5A-CA9B-466B-AF36-4C1D0FC7760F}" srcOrd="1" destOrd="0" presId="urn:microsoft.com/office/officeart/2008/layout/LinedList"/>
    <dgm:cxn modelId="{371D13CA-771A-4176-9093-6A92BD64241F}" type="presParOf" srcId="{76883F5A-CA9B-466B-AF36-4C1D0FC7760F}" destId="{37FAB1EC-E81D-46F1-AAA0-1D61D1018E6B}" srcOrd="0" destOrd="0" presId="urn:microsoft.com/office/officeart/2008/layout/LinedList"/>
    <dgm:cxn modelId="{58F458EB-6A29-4FD4-B64A-1E35F3FCC03E}" type="presParOf" srcId="{76883F5A-CA9B-466B-AF36-4C1D0FC7760F}" destId="{9D41F435-2C73-40C3-A84B-3D15F8413FE2}" srcOrd="1" destOrd="0" presId="urn:microsoft.com/office/officeart/2008/layout/LinedList"/>
    <dgm:cxn modelId="{B6A36AD3-F7DA-4D26-ABFE-9EB8EFD1A6E5}" type="presParOf" srcId="{76883F5A-CA9B-466B-AF36-4C1D0FC7760F}" destId="{9B3DFDAF-D825-4214-A3CE-80A167F0B815}" srcOrd="2" destOrd="0" presId="urn:microsoft.com/office/officeart/2008/layout/LinedList"/>
    <dgm:cxn modelId="{E0E2E697-5B82-49E9-82A6-92BC50A93B6B}" type="presParOf" srcId="{AD6B0AEE-CDE5-402C-BE1A-FB3BB970C1CF}" destId="{D808AB53-92BD-4AC6-889C-A31C3D89F45D}" srcOrd="2" destOrd="0" presId="urn:microsoft.com/office/officeart/2008/layout/LinedList"/>
    <dgm:cxn modelId="{AF6A5632-9B88-4A0E-8949-10BACD13A43E}" type="presParOf" srcId="{AD6B0AEE-CDE5-402C-BE1A-FB3BB970C1CF}" destId="{BC89E6B5-9A3D-44FC-BE2B-B02D674AE1E5}" srcOrd="3" destOrd="0" presId="urn:microsoft.com/office/officeart/2008/layout/LinedList"/>
    <dgm:cxn modelId="{89362DDF-8844-400D-9FE4-E19158F90DE2}" type="presParOf" srcId="{AD6B0AEE-CDE5-402C-BE1A-FB3BB970C1CF}" destId="{E59484BD-A32E-4B60-81FE-D76C9A09EEA9}" srcOrd="4" destOrd="0" presId="urn:microsoft.com/office/officeart/2008/layout/LinedList"/>
    <dgm:cxn modelId="{FD62F8C0-845B-49C2-8D24-7C7634C51A6F}" type="presParOf" srcId="{E59484BD-A32E-4B60-81FE-D76C9A09EEA9}" destId="{FB355913-4B5F-4D8F-8709-2AF696051460}" srcOrd="0" destOrd="0" presId="urn:microsoft.com/office/officeart/2008/layout/LinedList"/>
    <dgm:cxn modelId="{2FB3F508-EC00-46B9-8FF2-243DB746BD94}" type="presParOf" srcId="{E59484BD-A32E-4B60-81FE-D76C9A09EEA9}" destId="{E5D010A0-4AF7-4F75-B8EC-A0CB17709BD3}" srcOrd="1" destOrd="0" presId="urn:microsoft.com/office/officeart/2008/layout/LinedList"/>
    <dgm:cxn modelId="{F51E2DB8-F0B2-4402-BBF8-CAC6F4F33913}" type="presParOf" srcId="{E59484BD-A32E-4B60-81FE-D76C9A09EEA9}" destId="{3FD670C3-AB52-4749-B890-5437F5405E00}" srcOrd="2" destOrd="0" presId="urn:microsoft.com/office/officeart/2008/layout/LinedList"/>
    <dgm:cxn modelId="{494F0854-84D5-4FAB-A576-6E5D93E4276E}" type="presParOf" srcId="{AD6B0AEE-CDE5-402C-BE1A-FB3BB970C1CF}" destId="{36F5A139-7426-4E5A-BD20-2660B9900EBE}" srcOrd="5" destOrd="0" presId="urn:microsoft.com/office/officeart/2008/layout/LinedList"/>
    <dgm:cxn modelId="{15764EEE-D8B6-4D86-B45F-0FAE59E57330}" type="presParOf" srcId="{AD6B0AEE-CDE5-402C-BE1A-FB3BB970C1CF}" destId="{D95796F6-6219-4123-8B51-D9F59BBB63F9}" srcOrd="6" destOrd="0" presId="urn:microsoft.com/office/officeart/2008/layout/LinedList"/>
    <dgm:cxn modelId="{98DFB28F-32C0-4BF0-927A-C758A54A98D2}" type="presParOf" srcId="{AD6B0AEE-CDE5-402C-BE1A-FB3BB970C1CF}" destId="{F4E18F6C-0310-4740-AB1E-2FE5F13AF85D}" srcOrd="7" destOrd="0" presId="urn:microsoft.com/office/officeart/2008/layout/LinedList"/>
    <dgm:cxn modelId="{9935CB05-D7C5-4E32-BF3E-D386E07D677F}" type="presParOf" srcId="{F4E18F6C-0310-4740-AB1E-2FE5F13AF85D}" destId="{A1BD5257-12F7-4D0A-BFF4-F5764E3EBDB4}" srcOrd="0" destOrd="0" presId="urn:microsoft.com/office/officeart/2008/layout/LinedList"/>
    <dgm:cxn modelId="{9B98D2E6-ECDB-4A3F-A01D-69C44620CF17}" type="presParOf" srcId="{F4E18F6C-0310-4740-AB1E-2FE5F13AF85D}" destId="{65B77DCC-7A7E-4C85-9EF5-E0B854A47EC5}" srcOrd="1" destOrd="0" presId="urn:microsoft.com/office/officeart/2008/layout/LinedList"/>
    <dgm:cxn modelId="{B98A8088-6546-401C-9B1D-5F568F7953CE}" type="presParOf" srcId="{F4E18F6C-0310-4740-AB1E-2FE5F13AF85D}" destId="{C4C1E823-B8C9-433B-AB6E-E1A3B2A72498}" srcOrd="2" destOrd="0" presId="urn:microsoft.com/office/officeart/2008/layout/LinedList"/>
    <dgm:cxn modelId="{1E3D4722-432F-4C4B-A98C-EDB1650251A5}" type="presParOf" srcId="{AD6B0AEE-CDE5-402C-BE1A-FB3BB970C1CF}" destId="{49A273F9-68B0-4A80-8A22-ECDA56B6542F}" srcOrd="8" destOrd="0" presId="urn:microsoft.com/office/officeart/2008/layout/LinedList"/>
    <dgm:cxn modelId="{E0BE3DD1-EE3A-4C54-A6ED-01D0F5976F0A}" type="presParOf" srcId="{AD6B0AEE-CDE5-402C-BE1A-FB3BB970C1CF}" destId="{0C3AE289-8713-4250-8BB5-5AC25F746402}" srcOrd="9" destOrd="0" presId="urn:microsoft.com/office/officeart/2008/layout/LinedList"/>
    <dgm:cxn modelId="{DA5FF1A7-505D-4656-8219-85EDE53210CB}" type="presParOf" srcId="{AD6B0AEE-CDE5-402C-BE1A-FB3BB970C1CF}" destId="{A28E7787-3C8F-4F69-91EC-EA3BBDEFBA3E}" srcOrd="10" destOrd="0" presId="urn:microsoft.com/office/officeart/2008/layout/LinedList"/>
    <dgm:cxn modelId="{D9E6E978-2406-4B3C-B9BA-46CEF353BC5C}" type="presParOf" srcId="{A28E7787-3C8F-4F69-91EC-EA3BBDEFBA3E}" destId="{7317D6BA-A9BA-4D55-B12B-AF154B1198B3}" srcOrd="0" destOrd="0" presId="urn:microsoft.com/office/officeart/2008/layout/LinedList"/>
    <dgm:cxn modelId="{44619B18-F85B-454F-BB38-31178D44FBCC}" type="presParOf" srcId="{A28E7787-3C8F-4F69-91EC-EA3BBDEFBA3E}" destId="{5507E342-DECE-42D4-9B1A-1AE40BC9017D}" srcOrd="1" destOrd="0" presId="urn:microsoft.com/office/officeart/2008/layout/LinedList"/>
    <dgm:cxn modelId="{F422E713-CCCE-4779-8BF1-DED516B32DF1}" type="presParOf" srcId="{A28E7787-3C8F-4F69-91EC-EA3BBDEFBA3E}" destId="{4C4ECE7B-461F-4D60-BFE2-29938A32C834}" srcOrd="2" destOrd="0" presId="urn:microsoft.com/office/officeart/2008/layout/LinedList"/>
    <dgm:cxn modelId="{9D7805DB-506E-403E-8C69-74DAEF115D03}" type="presParOf" srcId="{AD6B0AEE-CDE5-402C-BE1A-FB3BB970C1CF}" destId="{2E753307-A6C4-4769-9178-0CA4860A5DD2}" srcOrd="11" destOrd="0" presId="urn:microsoft.com/office/officeart/2008/layout/LinedList"/>
    <dgm:cxn modelId="{EED507E7-C406-4704-877C-456EE5AC09A0}" type="presParOf" srcId="{AD6B0AEE-CDE5-402C-BE1A-FB3BB970C1CF}" destId="{0B31D12D-3EB9-48E9-88D0-37C35B618A7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E115E-5E24-42FF-B3E8-B37C639A20E9}"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pt-BR"/>
        </a:p>
      </dgm:t>
    </dgm:pt>
    <dgm:pt modelId="{FEED444B-4C7E-48E1-883F-BBCBA2A00322}">
      <dgm:prSet phldrT="[Texto]" custT="1"/>
      <dgm:spPr/>
      <dgm:t>
        <a:bodyPr/>
        <a:lstStyle/>
        <a:p>
          <a:r>
            <a:rPr lang="pt-BR" sz="1200" b="1" dirty="0" smtClean="0">
              <a:solidFill>
                <a:srgbClr val="FF0000"/>
              </a:solidFill>
            </a:rPr>
            <a:t>Reforma burocrática</a:t>
          </a:r>
          <a:endParaRPr lang="pt-BR" sz="1200" b="1" dirty="0">
            <a:solidFill>
              <a:srgbClr val="FF0000"/>
            </a:solidFill>
          </a:endParaRPr>
        </a:p>
      </dgm:t>
    </dgm:pt>
    <dgm:pt modelId="{87BC76A8-4D08-41E2-895E-B7C4E7590839}" type="parTrans" cxnId="{17655F9C-28C1-4469-B31A-7B151738BE55}">
      <dgm:prSet/>
      <dgm:spPr/>
      <dgm:t>
        <a:bodyPr/>
        <a:lstStyle/>
        <a:p>
          <a:endParaRPr lang="pt-BR"/>
        </a:p>
      </dgm:t>
    </dgm:pt>
    <dgm:pt modelId="{8B1D5470-F573-463D-B6F9-DB55ACA76BCA}" type="sibTrans" cxnId="{17655F9C-28C1-4469-B31A-7B151738BE55}">
      <dgm:prSet/>
      <dgm:spPr/>
      <dgm:t>
        <a:bodyPr/>
        <a:lstStyle/>
        <a:p>
          <a:endParaRPr lang="pt-BR"/>
        </a:p>
      </dgm:t>
    </dgm:pt>
    <dgm:pt modelId="{64281642-C2DF-4467-A616-BF258A585A72}">
      <dgm:prSet phldrT="[Texto]"/>
      <dgm:spPr/>
      <dgm:t>
        <a:bodyPr/>
        <a:lstStyle/>
        <a:p>
          <a:r>
            <a:rPr lang="pt-BR" b="1" dirty="0" smtClean="0"/>
            <a:t>Contexto: Administração para o desenvolvimento</a:t>
          </a:r>
        </a:p>
        <a:p>
          <a:r>
            <a:rPr lang="pt-BR" dirty="0" smtClean="0"/>
            <a:t>Emergência de um modelo nacional desenvolvimentista  com forte protagonismo estatal. Patrimonialismo.</a:t>
          </a:r>
          <a:endParaRPr lang="pt-BR" dirty="0"/>
        </a:p>
      </dgm:t>
    </dgm:pt>
    <dgm:pt modelId="{50BC60C6-A96C-419F-8B89-A12BE22B37D1}" type="parTrans" cxnId="{4BA6632A-3D64-4A09-B5A6-22D6E2BC7D5A}">
      <dgm:prSet/>
      <dgm:spPr/>
      <dgm:t>
        <a:bodyPr/>
        <a:lstStyle/>
        <a:p>
          <a:endParaRPr lang="pt-BR"/>
        </a:p>
      </dgm:t>
    </dgm:pt>
    <dgm:pt modelId="{87B4737C-CFB3-4204-B5B7-06FE6908DD2C}" type="sibTrans" cxnId="{4BA6632A-3D64-4A09-B5A6-22D6E2BC7D5A}">
      <dgm:prSet/>
      <dgm:spPr/>
      <dgm:t>
        <a:bodyPr/>
        <a:lstStyle/>
        <a:p>
          <a:endParaRPr lang="pt-BR"/>
        </a:p>
      </dgm:t>
    </dgm:pt>
    <dgm:pt modelId="{5808BADA-D3EE-4A83-9B85-0724B2449CD2}">
      <dgm:prSet phldrT="[Texto]"/>
      <dgm:spPr/>
      <dgm:t>
        <a:bodyPr/>
        <a:lstStyle/>
        <a:p>
          <a:r>
            <a:rPr lang="pt-BR" b="1" dirty="0" smtClean="0"/>
            <a:t>Movimento</a:t>
          </a:r>
        </a:p>
        <a:p>
          <a:r>
            <a:rPr lang="pt-BR" dirty="0" smtClean="0"/>
            <a:t> Implantar um padrão burocrático ortodoxo (de corte weberiano)</a:t>
          </a:r>
        </a:p>
      </dgm:t>
    </dgm:pt>
    <dgm:pt modelId="{3696E5A6-8C2A-4201-9393-BF95FFB94C47}" type="parTrans" cxnId="{FB9C5DD8-5232-43E7-B4CF-7A1039F352D0}">
      <dgm:prSet/>
      <dgm:spPr/>
      <dgm:t>
        <a:bodyPr/>
        <a:lstStyle/>
        <a:p>
          <a:endParaRPr lang="pt-BR"/>
        </a:p>
      </dgm:t>
    </dgm:pt>
    <dgm:pt modelId="{E0598D9E-1549-45C3-A468-CAC3DC3EF4BB}" type="sibTrans" cxnId="{FB9C5DD8-5232-43E7-B4CF-7A1039F352D0}">
      <dgm:prSet/>
      <dgm:spPr/>
      <dgm:t>
        <a:bodyPr/>
        <a:lstStyle/>
        <a:p>
          <a:endParaRPr lang="pt-BR"/>
        </a:p>
      </dgm:t>
    </dgm:pt>
    <dgm:pt modelId="{4AC581E1-1715-402E-88F9-916D6123AE94}">
      <dgm:prSet phldrT="[Texto]"/>
      <dgm:spPr/>
      <dgm:t>
        <a:bodyPr/>
        <a:lstStyle/>
        <a:p>
          <a:r>
            <a:rPr lang="pt-BR" b="1" dirty="0" smtClean="0"/>
            <a:t>Agenda</a:t>
          </a:r>
        </a:p>
        <a:p>
          <a:r>
            <a:rPr lang="pt-BR" dirty="0" smtClean="0"/>
            <a:t>Profissionalização. Construção do arcabouço jurídico institucional</a:t>
          </a:r>
          <a:endParaRPr lang="pt-BR" dirty="0"/>
        </a:p>
      </dgm:t>
    </dgm:pt>
    <dgm:pt modelId="{5752F9BD-19AF-4B25-8DFF-D9F8BD53F31A}" type="parTrans" cxnId="{FE3A3064-E175-4BFC-ACEF-6308760530FA}">
      <dgm:prSet/>
      <dgm:spPr/>
      <dgm:t>
        <a:bodyPr/>
        <a:lstStyle/>
        <a:p>
          <a:endParaRPr lang="pt-BR"/>
        </a:p>
      </dgm:t>
    </dgm:pt>
    <dgm:pt modelId="{A9372D92-4E7F-4213-AC43-6A4254006F19}" type="sibTrans" cxnId="{FE3A3064-E175-4BFC-ACEF-6308760530FA}">
      <dgm:prSet/>
      <dgm:spPr/>
      <dgm:t>
        <a:bodyPr/>
        <a:lstStyle/>
        <a:p>
          <a:endParaRPr lang="pt-BR"/>
        </a:p>
      </dgm:t>
    </dgm:pt>
    <dgm:pt modelId="{471AB1FA-AE13-4F32-ACF0-5AECBD243E57}">
      <dgm:prSet phldrT="[Texto]"/>
      <dgm:spPr/>
      <dgm:t>
        <a:bodyPr/>
        <a:lstStyle/>
        <a:p>
          <a:r>
            <a:rPr lang="pt-BR" b="1" dirty="0" smtClean="0"/>
            <a:t>Brasil</a:t>
          </a:r>
        </a:p>
        <a:p>
          <a:r>
            <a:rPr lang="pt-BR" dirty="0" smtClean="0"/>
            <a:t>Criação do DASP, primeiros concursos, formação de quadros (FGV)</a:t>
          </a:r>
          <a:endParaRPr lang="pt-BR" dirty="0"/>
        </a:p>
      </dgm:t>
    </dgm:pt>
    <dgm:pt modelId="{BCA2B9C7-3AC7-499A-89D7-B4504B913D25}" type="sibTrans" cxnId="{3A98AEB5-80EB-4A54-A525-190161303FF1}">
      <dgm:prSet/>
      <dgm:spPr/>
      <dgm:t>
        <a:bodyPr/>
        <a:lstStyle/>
        <a:p>
          <a:endParaRPr lang="pt-BR"/>
        </a:p>
      </dgm:t>
    </dgm:pt>
    <dgm:pt modelId="{730D2D99-1CCD-4763-9FE2-25042E017D5E}" type="parTrans" cxnId="{3A98AEB5-80EB-4A54-A525-190161303FF1}">
      <dgm:prSet/>
      <dgm:spPr/>
      <dgm:t>
        <a:bodyPr/>
        <a:lstStyle/>
        <a:p>
          <a:endParaRPr lang="pt-BR"/>
        </a:p>
      </dgm:t>
    </dgm:pt>
    <dgm:pt modelId="{DAA362D7-D247-42D9-AD5B-46357A5356F6}" type="pres">
      <dgm:prSet presAssocID="{823E115E-5E24-42FF-B3E8-B37C639A20E9}" presName="vert0" presStyleCnt="0">
        <dgm:presLayoutVars>
          <dgm:dir/>
          <dgm:animOne val="branch"/>
          <dgm:animLvl val="lvl"/>
        </dgm:presLayoutVars>
      </dgm:prSet>
      <dgm:spPr/>
      <dgm:t>
        <a:bodyPr/>
        <a:lstStyle/>
        <a:p>
          <a:endParaRPr lang="pt-BR"/>
        </a:p>
      </dgm:t>
    </dgm:pt>
    <dgm:pt modelId="{6BCF9F85-DAF2-4FA3-82F7-9966B2FC8817}" type="pres">
      <dgm:prSet presAssocID="{FEED444B-4C7E-48E1-883F-BBCBA2A00322}" presName="thickLine" presStyleLbl="alignNode1" presStyleIdx="0" presStyleCnt="1"/>
      <dgm:spPr/>
    </dgm:pt>
    <dgm:pt modelId="{6B1306C9-9D06-4572-B156-CA7C6CDDEAB9}" type="pres">
      <dgm:prSet presAssocID="{FEED444B-4C7E-48E1-883F-BBCBA2A00322}" presName="horz1" presStyleCnt="0"/>
      <dgm:spPr/>
    </dgm:pt>
    <dgm:pt modelId="{C7D6A378-B9DD-40BD-A595-56BBF38AE052}" type="pres">
      <dgm:prSet presAssocID="{FEED444B-4C7E-48E1-883F-BBCBA2A00322}" presName="tx1" presStyleLbl="revTx" presStyleIdx="0" presStyleCnt="5" custScaleX="117946"/>
      <dgm:spPr/>
      <dgm:t>
        <a:bodyPr/>
        <a:lstStyle/>
        <a:p>
          <a:endParaRPr lang="pt-BR"/>
        </a:p>
      </dgm:t>
    </dgm:pt>
    <dgm:pt modelId="{AD6B0AEE-CDE5-402C-BE1A-FB3BB970C1CF}" type="pres">
      <dgm:prSet presAssocID="{FEED444B-4C7E-48E1-883F-BBCBA2A00322}" presName="vert1" presStyleCnt="0"/>
      <dgm:spPr/>
    </dgm:pt>
    <dgm:pt modelId="{A128FA78-DCBB-4138-AB67-05AD65B4FBCA}" type="pres">
      <dgm:prSet presAssocID="{64281642-C2DF-4467-A616-BF258A585A72}" presName="vertSpace2a" presStyleCnt="0"/>
      <dgm:spPr/>
    </dgm:pt>
    <dgm:pt modelId="{76883F5A-CA9B-466B-AF36-4C1D0FC7760F}" type="pres">
      <dgm:prSet presAssocID="{64281642-C2DF-4467-A616-BF258A585A72}" presName="horz2" presStyleCnt="0"/>
      <dgm:spPr/>
    </dgm:pt>
    <dgm:pt modelId="{37FAB1EC-E81D-46F1-AAA0-1D61D1018E6B}" type="pres">
      <dgm:prSet presAssocID="{64281642-C2DF-4467-A616-BF258A585A72}" presName="horzSpace2" presStyleCnt="0"/>
      <dgm:spPr/>
    </dgm:pt>
    <dgm:pt modelId="{9D41F435-2C73-40C3-A84B-3D15F8413FE2}" type="pres">
      <dgm:prSet presAssocID="{64281642-C2DF-4467-A616-BF258A585A72}" presName="tx2" presStyleLbl="revTx" presStyleIdx="1" presStyleCnt="5"/>
      <dgm:spPr/>
      <dgm:t>
        <a:bodyPr/>
        <a:lstStyle/>
        <a:p>
          <a:endParaRPr lang="pt-BR"/>
        </a:p>
      </dgm:t>
    </dgm:pt>
    <dgm:pt modelId="{9B3DFDAF-D825-4214-A3CE-80A167F0B815}" type="pres">
      <dgm:prSet presAssocID="{64281642-C2DF-4467-A616-BF258A585A72}" presName="vert2" presStyleCnt="0"/>
      <dgm:spPr/>
    </dgm:pt>
    <dgm:pt modelId="{D808AB53-92BD-4AC6-889C-A31C3D89F45D}" type="pres">
      <dgm:prSet presAssocID="{64281642-C2DF-4467-A616-BF258A585A72}" presName="thinLine2b" presStyleLbl="callout" presStyleIdx="0" presStyleCnt="4"/>
      <dgm:spPr/>
    </dgm:pt>
    <dgm:pt modelId="{BC89E6B5-9A3D-44FC-BE2B-B02D674AE1E5}" type="pres">
      <dgm:prSet presAssocID="{64281642-C2DF-4467-A616-BF258A585A72}" presName="vertSpace2b" presStyleCnt="0"/>
      <dgm:spPr/>
    </dgm:pt>
    <dgm:pt modelId="{E59484BD-A32E-4B60-81FE-D76C9A09EEA9}" type="pres">
      <dgm:prSet presAssocID="{5808BADA-D3EE-4A83-9B85-0724B2449CD2}" presName="horz2" presStyleCnt="0"/>
      <dgm:spPr/>
    </dgm:pt>
    <dgm:pt modelId="{FB355913-4B5F-4D8F-8709-2AF696051460}" type="pres">
      <dgm:prSet presAssocID="{5808BADA-D3EE-4A83-9B85-0724B2449CD2}" presName="horzSpace2" presStyleCnt="0"/>
      <dgm:spPr/>
    </dgm:pt>
    <dgm:pt modelId="{E5D010A0-4AF7-4F75-B8EC-A0CB17709BD3}" type="pres">
      <dgm:prSet presAssocID="{5808BADA-D3EE-4A83-9B85-0724B2449CD2}" presName="tx2" presStyleLbl="revTx" presStyleIdx="2" presStyleCnt="5" custScaleY="79379"/>
      <dgm:spPr/>
      <dgm:t>
        <a:bodyPr/>
        <a:lstStyle/>
        <a:p>
          <a:endParaRPr lang="pt-BR"/>
        </a:p>
      </dgm:t>
    </dgm:pt>
    <dgm:pt modelId="{3FD670C3-AB52-4749-B890-5437F5405E00}" type="pres">
      <dgm:prSet presAssocID="{5808BADA-D3EE-4A83-9B85-0724B2449CD2}" presName="vert2" presStyleCnt="0"/>
      <dgm:spPr/>
    </dgm:pt>
    <dgm:pt modelId="{36F5A139-7426-4E5A-BD20-2660B9900EBE}" type="pres">
      <dgm:prSet presAssocID="{5808BADA-D3EE-4A83-9B85-0724B2449CD2}" presName="thinLine2b" presStyleLbl="callout" presStyleIdx="1" presStyleCnt="4"/>
      <dgm:spPr/>
    </dgm:pt>
    <dgm:pt modelId="{D95796F6-6219-4123-8B51-D9F59BBB63F9}" type="pres">
      <dgm:prSet presAssocID="{5808BADA-D3EE-4A83-9B85-0724B2449CD2}" presName="vertSpace2b" presStyleCnt="0"/>
      <dgm:spPr/>
    </dgm:pt>
    <dgm:pt modelId="{F4E18F6C-0310-4740-AB1E-2FE5F13AF85D}" type="pres">
      <dgm:prSet presAssocID="{4AC581E1-1715-402E-88F9-916D6123AE94}" presName="horz2" presStyleCnt="0"/>
      <dgm:spPr/>
    </dgm:pt>
    <dgm:pt modelId="{A1BD5257-12F7-4D0A-BFF4-F5764E3EBDB4}" type="pres">
      <dgm:prSet presAssocID="{4AC581E1-1715-402E-88F9-916D6123AE94}" presName="horzSpace2" presStyleCnt="0"/>
      <dgm:spPr/>
    </dgm:pt>
    <dgm:pt modelId="{65B77DCC-7A7E-4C85-9EF5-E0B854A47EC5}" type="pres">
      <dgm:prSet presAssocID="{4AC581E1-1715-402E-88F9-916D6123AE94}" presName="tx2" presStyleLbl="revTx" presStyleIdx="3" presStyleCnt="5"/>
      <dgm:spPr/>
      <dgm:t>
        <a:bodyPr/>
        <a:lstStyle/>
        <a:p>
          <a:endParaRPr lang="pt-BR"/>
        </a:p>
      </dgm:t>
    </dgm:pt>
    <dgm:pt modelId="{C4C1E823-B8C9-433B-AB6E-E1A3B2A72498}" type="pres">
      <dgm:prSet presAssocID="{4AC581E1-1715-402E-88F9-916D6123AE94}" presName="vert2" presStyleCnt="0"/>
      <dgm:spPr/>
    </dgm:pt>
    <dgm:pt modelId="{49A273F9-68B0-4A80-8A22-ECDA56B6542F}" type="pres">
      <dgm:prSet presAssocID="{4AC581E1-1715-402E-88F9-916D6123AE94}" presName="thinLine2b" presStyleLbl="callout" presStyleIdx="2" presStyleCnt="4"/>
      <dgm:spPr/>
    </dgm:pt>
    <dgm:pt modelId="{0C3AE289-8713-4250-8BB5-5AC25F746402}" type="pres">
      <dgm:prSet presAssocID="{4AC581E1-1715-402E-88F9-916D6123AE94}" presName="vertSpace2b" presStyleCnt="0"/>
      <dgm:spPr/>
    </dgm:pt>
    <dgm:pt modelId="{A28E7787-3C8F-4F69-91EC-EA3BBDEFBA3E}" type="pres">
      <dgm:prSet presAssocID="{471AB1FA-AE13-4F32-ACF0-5AECBD243E57}" presName="horz2" presStyleCnt="0"/>
      <dgm:spPr/>
    </dgm:pt>
    <dgm:pt modelId="{7317D6BA-A9BA-4D55-B12B-AF154B1198B3}" type="pres">
      <dgm:prSet presAssocID="{471AB1FA-AE13-4F32-ACF0-5AECBD243E57}" presName="horzSpace2" presStyleCnt="0"/>
      <dgm:spPr/>
    </dgm:pt>
    <dgm:pt modelId="{5507E342-DECE-42D4-9B1A-1AE40BC9017D}" type="pres">
      <dgm:prSet presAssocID="{471AB1FA-AE13-4F32-ACF0-5AECBD243E57}" presName="tx2" presStyleLbl="revTx" presStyleIdx="4" presStyleCnt="5"/>
      <dgm:spPr/>
      <dgm:t>
        <a:bodyPr/>
        <a:lstStyle/>
        <a:p>
          <a:endParaRPr lang="pt-BR"/>
        </a:p>
      </dgm:t>
    </dgm:pt>
    <dgm:pt modelId="{4C4ECE7B-461F-4D60-BFE2-29938A32C834}" type="pres">
      <dgm:prSet presAssocID="{471AB1FA-AE13-4F32-ACF0-5AECBD243E57}" presName="vert2" presStyleCnt="0"/>
      <dgm:spPr/>
    </dgm:pt>
    <dgm:pt modelId="{2E753307-A6C4-4769-9178-0CA4860A5DD2}" type="pres">
      <dgm:prSet presAssocID="{471AB1FA-AE13-4F32-ACF0-5AECBD243E57}" presName="thinLine2b" presStyleLbl="callout" presStyleIdx="3" presStyleCnt="4"/>
      <dgm:spPr/>
    </dgm:pt>
    <dgm:pt modelId="{0B31D12D-3EB9-48E9-88D0-37C35B618A7F}" type="pres">
      <dgm:prSet presAssocID="{471AB1FA-AE13-4F32-ACF0-5AECBD243E57}" presName="vertSpace2b" presStyleCnt="0"/>
      <dgm:spPr/>
    </dgm:pt>
  </dgm:ptLst>
  <dgm:cxnLst>
    <dgm:cxn modelId="{FE3A3064-E175-4BFC-ACEF-6308760530FA}" srcId="{FEED444B-4C7E-48E1-883F-BBCBA2A00322}" destId="{4AC581E1-1715-402E-88F9-916D6123AE94}" srcOrd="2" destOrd="0" parTransId="{5752F9BD-19AF-4B25-8DFF-D9F8BD53F31A}" sibTransId="{A9372D92-4E7F-4213-AC43-6A4254006F19}"/>
    <dgm:cxn modelId="{34ABE06A-2056-4CD0-997E-37944EEE02D5}" type="presOf" srcId="{4AC581E1-1715-402E-88F9-916D6123AE94}" destId="{65B77DCC-7A7E-4C85-9EF5-E0B854A47EC5}" srcOrd="0" destOrd="0" presId="urn:microsoft.com/office/officeart/2008/layout/LinedList"/>
    <dgm:cxn modelId="{17655F9C-28C1-4469-B31A-7B151738BE55}" srcId="{823E115E-5E24-42FF-B3E8-B37C639A20E9}" destId="{FEED444B-4C7E-48E1-883F-BBCBA2A00322}" srcOrd="0" destOrd="0" parTransId="{87BC76A8-4D08-41E2-895E-B7C4E7590839}" sibTransId="{8B1D5470-F573-463D-B6F9-DB55ACA76BCA}"/>
    <dgm:cxn modelId="{B14E6E5F-63B5-4C9F-8708-98A6791C4EF9}" type="presOf" srcId="{FEED444B-4C7E-48E1-883F-BBCBA2A00322}" destId="{C7D6A378-B9DD-40BD-A595-56BBF38AE052}" srcOrd="0" destOrd="0" presId="urn:microsoft.com/office/officeart/2008/layout/LinedList"/>
    <dgm:cxn modelId="{718E5B40-547E-40F0-B159-F2ECE61ABA16}" type="presOf" srcId="{5808BADA-D3EE-4A83-9B85-0724B2449CD2}" destId="{E5D010A0-4AF7-4F75-B8EC-A0CB17709BD3}" srcOrd="0" destOrd="0" presId="urn:microsoft.com/office/officeart/2008/layout/LinedList"/>
    <dgm:cxn modelId="{3A98AEB5-80EB-4A54-A525-190161303FF1}" srcId="{FEED444B-4C7E-48E1-883F-BBCBA2A00322}" destId="{471AB1FA-AE13-4F32-ACF0-5AECBD243E57}" srcOrd="3" destOrd="0" parTransId="{730D2D99-1CCD-4763-9FE2-25042E017D5E}" sibTransId="{BCA2B9C7-3AC7-499A-89D7-B4504B913D25}"/>
    <dgm:cxn modelId="{FB9C5DD8-5232-43E7-B4CF-7A1039F352D0}" srcId="{FEED444B-4C7E-48E1-883F-BBCBA2A00322}" destId="{5808BADA-D3EE-4A83-9B85-0724B2449CD2}" srcOrd="1" destOrd="0" parTransId="{3696E5A6-8C2A-4201-9393-BF95FFB94C47}" sibTransId="{E0598D9E-1549-45C3-A468-CAC3DC3EF4BB}"/>
    <dgm:cxn modelId="{C2E53F16-56C5-405D-8671-A2E7A1D767DB}" type="presOf" srcId="{823E115E-5E24-42FF-B3E8-B37C639A20E9}" destId="{DAA362D7-D247-42D9-AD5B-46357A5356F6}" srcOrd="0" destOrd="0" presId="urn:microsoft.com/office/officeart/2008/layout/LinedList"/>
    <dgm:cxn modelId="{DA8B8877-24A0-4F86-B4F2-DF7423AC5902}" type="presOf" srcId="{64281642-C2DF-4467-A616-BF258A585A72}" destId="{9D41F435-2C73-40C3-A84B-3D15F8413FE2}" srcOrd="0" destOrd="0" presId="urn:microsoft.com/office/officeart/2008/layout/LinedList"/>
    <dgm:cxn modelId="{4BA6632A-3D64-4A09-B5A6-22D6E2BC7D5A}" srcId="{FEED444B-4C7E-48E1-883F-BBCBA2A00322}" destId="{64281642-C2DF-4467-A616-BF258A585A72}" srcOrd="0" destOrd="0" parTransId="{50BC60C6-A96C-419F-8B89-A12BE22B37D1}" sibTransId="{87B4737C-CFB3-4204-B5B7-06FE6908DD2C}"/>
    <dgm:cxn modelId="{75493AEF-9C24-4201-9A45-178D6A1A86F7}" type="presOf" srcId="{471AB1FA-AE13-4F32-ACF0-5AECBD243E57}" destId="{5507E342-DECE-42D4-9B1A-1AE40BC9017D}" srcOrd="0" destOrd="0" presId="urn:microsoft.com/office/officeart/2008/layout/LinedList"/>
    <dgm:cxn modelId="{2E66A2B8-303F-4896-99D8-A4FCBBA79051}" type="presParOf" srcId="{DAA362D7-D247-42D9-AD5B-46357A5356F6}" destId="{6BCF9F85-DAF2-4FA3-82F7-9966B2FC8817}" srcOrd="0" destOrd="0" presId="urn:microsoft.com/office/officeart/2008/layout/LinedList"/>
    <dgm:cxn modelId="{8CB5BB4A-36C1-4905-9541-E3CB6A279A8A}" type="presParOf" srcId="{DAA362D7-D247-42D9-AD5B-46357A5356F6}" destId="{6B1306C9-9D06-4572-B156-CA7C6CDDEAB9}" srcOrd="1" destOrd="0" presId="urn:microsoft.com/office/officeart/2008/layout/LinedList"/>
    <dgm:cxn modelId="{D322D3BE-E2E5-43E1-B3DA-468B0D43F257}" type="presParOf" srcId="{6B1306C9-9D06-4572-B156-CA7C6CDDEAB9}" destId="{C7D6A378-B9DD-40BD-A595-56BBF38AE052}" srcOrd="0" destOrd="0" presId="urn:microsoft.com/office/officeart/2008/layout/LinedList"/>
    <dgm:cxn modelId="{05AC3040-B5E9-4C13-B813-9C47B841551D}" type="presParOf" srcId="{6B1306C9-9D06-4572-B156-CA7C6CDDEAB9}" destId="{AD6B0AEE-CDE5-402C-BE1A-FB3BB970C1CF}" srcOrd="1" destOrd="0" presId="urn:microsoft.com/office/officeart/2008/layout/LinedList"/>
    <dgm:cxn modelId="{FBAF01F1-669C-4123-9DA3-01608E241119}" type="presParOf" srcId="{AD6B0AEE-CDE5-402C-BE1A-FB3BB970C1CF}" destId="{A128FA78-DCBB-4138-AB67-05AD65B4FBCA}" srcOrd="0" destOrd="0" presId="urn:microsoft.com/office/officeart/2008/layout/LinedList"/>
    <dgm:cxn modelId="{7DA04CF3-7414-4482-A2EC-778FCB19BF83}" type="presParOf" srcId="{AD6B0AEE-CDE5-402C-BE1A-FB3BB970C1CF}" destId="{76883F5A-CA9B-466B-AF36-4C1D0FC7760F}" srcOrd="1" destOrd="0" presId="urn:microsoft.com/office/officeart/2008/layout/LinedList"/>
    <dgm:cxn modelId="{D215625B-FE89-4B0F-8A94-9DA4B565E127}" type="presParOf" srcId="{76883F5A-CA9B-466B-AF36-4C1D0FC7760F}" destId="{37FAB1EC-E81D-46F1-AAA0-1D61D1018E6B}" srcOrd="0" destOrd="0" presId="urn:microsoft.com/office/officeart/2008/layout/LinedList"/>
    <dgm:cxn modelId="{55CAB4EF-712F-44C6-A3FD-6D480328F73A}" type="presParOf" srcId="{76883F5A-CA9B-466B-AF36-4C1D0FC7760F}" destId="{9D41F435-2C73-40C3-A84B-3D15F8413FE2}" srcOrd="1" destOrd="0" presId="urn:microsoft.com/office/officeart/2008/layout/LinedList"/>
    <dgm:cxn modelId="{08384156-E2F9-4512-839C-7FDEAF0EF22B}" type="presParOf" srcId="{76883F5A-CA9B-466B-AF36-4C1D0FC7760F}" destId="{9B3DFDAF-D825-4214-A3CE-80A167F0B815}" srcOrd="2" destOrd="0" presId="urn:microsoft.com/office/officeart/2008/layout/LinedList"/>
    <dgm:cxn modelId="{0D7E61EB-0565-4C0E-A59B-7333D83684AD}" type="presParOf" srcId="{AD6B0AEE-CDE5-402C-BE1A-FB3BB970C1CF}" destId="{D808AB53-92BD-4AC6-889C-A31C3D89F45D}" srcOrd="2" destOrd="0" presId="urn:microsoft.com/office/officeart/2008/layout/LinedList"/>
    <dgm:cxn modelId="{3AFBD980-0FA7-44C8-95EA-1CA6846D326F}" type="presParOf" srcId="{AD6B0AEE-CDE5-402C-BE1A-FB3BB970C1CF}" destId="{BC89E6B5-9A3D-44FC-BE2B-B02D674AE1E5}" srcOrd="3" destOrd="0" presId="urn:microsoft.com/office/officeart/2008/layout/LinedList"/>
    <dgm:cxn modelId="{D9EB8ED9-E608-48A8-A621-2E0675A445D6}" type="presParOf" srcId="{AD6B0AEE-CDE5-402C-BE1A-FB3BB970C1CF}" destId="{E59484BD-A32E-4B60-81FE-D76C9A09EEA9}" srcOrd="4" destOrd="0" presId="urn:microsoft.com/office/officeart/2008/layout/LinedList"/>
    <dgm:cxn modelId="{E55DC7F4-FAB0-479D-BB6E-16EDCB33A2CD}" type="presParOf" srcId="{E59484BD-A32E-4B60-81FE-D76C9A09EEA9}" destId="{FB355913-4B5F-4D8F-8709-2AF696051460}" srcOrd="0" destOrd="0" presId="urn:microsoft.com/office/officeart/2008/layout/LinedList"/>
    <dgm:cxn modelId="{2C298027-6878-4087-9E13-36E373D11FB8}" type="presParOf" srcId="{E59484BD-A32E-4B60-81FE-D76C9A09EEA9}" destId="{E5D010A0-4AF7-4F75-B8EC-A0CB17709BD3}" srcOrd="1" destOrd="0" presId="urn:microsoft.com/office/officeart/2008/layout/LinedList"/>
    <dgm:cxn modelId="{77167D2D-4CD5-4F0B-B594-937BE13840C6}" type="presParOf" srcId="{E59484BD-A32E-4B60-81FE-D76C9A09EEA9}" destId="{3FD670C3-AB52-4749-B890-5437F5405E00}" srcOrd="2" destOrd="0" presId="urn:microsoft.com/office/officeart/2008/layout/LinedList"/>
    <dgm:cxn modelId="{7C19531B-C07C-4D98-BF00-0A74FCD0F829}" type="presParOf" srcId="{AD6B0AEE-CDE5-402C-BE1A-FB3BB970C1CF}" destId="{36F5A139-7426-4E5A-BD20-2660B9900EBE}" srcOrd="5" destOrd="0" presId="urn:microsoft.com/office/officeart/2008/layout/LinedList"/>
    <dgm:cxn modelId="{A42B8249-4F76-48FF-BC47-BBF13444C3F9}" type="presParOf" srcId="{AD6B0AEE-CDE5-402C-BE1A-FB3BB970C1CF}" destId="{D95796F6-6219-4123-8B51-D9F59BBB63F9}" srcOrd="6" destOrd="0" presId="urn:microsoft.com/office/officeart/2008/layout/LinedList"/>
    <dgm:cxn modelId="{BA726CC5-87EE-4133-B13C-5C2A6F077E9A}" type="presParOf" srcId="{AD6B0AEE-CDE5-402C-BE1A-FB3BB970C1CF}" destId="{F4E18F6C-0310-4740-AB1E-2FE5F13AF85D}" srcOrd="7" destOrd="0" presId="urn:microsoft.com/office/officeart/2008/layout/LinedList"/>
    <dgm:cxn modelId="{BD9BBCDA-8EE1-4E0E-8622-E5C4379BA0C3}" type="presParOf" srcId="{F4E18F6C-0310-4740-AB1E-2FE5F13AF85D}" destId="{A1BD5257-12F7-4D0A-BFF4-F5764E3EBDB4}" srcOrd="0" destOrd="0" presId="urn:microsoft.com/office/officeart/2008/layout/LinedList"/>
    <dgm:cxn modelId="{7FCE0509-4BDA-4DBE-A14F-4A77503EF5EA}" type="presParOf" srcId="{F4E18F6C-0310-4740-AB1E-2FE5F13AF85D}" destId="{65B77DCC-7A7E-4C85-9EF5-E0B854A47EC5}" srcOrd="1" destOrd="0" presId="urn:microsoft.com/office/officeart/2008/layout/LinedList"/>
    <dgm:cxn modelId="{4BFFD119-F986-4B09-AB8A-614B0DCD661D}" type="presParOf" srcId="{F4E18F6C-0310-4740-AB1E-2FE5F13AF85D}" destId="{C4C1E823-B8C9-433B-AB6E-E1A3B2A72498}" srcOrd="2" destOrd="0" presId="urn:microsoft.com/office/officeart/2008/layout/LinedList"/>
    <dgm:cxn modelId="{94A1D6B7-B5F5-483D-AD0B-B2D0BAE062D0}" type="presParOf" srcId="{AD6B0AEE-CDE5-402C-BE1A-FB3BB970C1CF}" destId="{49A273F9-68B0-4A80-8A22-ECDA56B6542F}" srcOrd="8" destOrd="0" presId="urn:microsoft.com/office/officeart/2008/layout/LinedList"/>
    <dgm:cxn modelId="{97572301-D953-41EF-8FEA-FED2A204C8BA}" type="presParOf" srcId="{AD6B0AEE-CDE5-402C-BE1A-FB3BB970C1CF}" destId="{0C3AE289-8713-4250-8BB5-5AC25F746402}" srcOrd="9" destOrd="0" presId="urn:microsoft.com/office/officeart/2008/layout/LinedList"/>
    <dgm:cxn modelId="{7D238F72-56B6-444D-9594-429FC20AE33F}" type="presParOf" srcId="{AD6B0AEE-CDE5-402C-BE1A-FB3BB970C1CF}" destId="{A28E7787-3C8F-4F69-91EC-EA3BBDEFBA3E}" srcOrd="10" destOrd="0" presId="urn:microsoft.com/office/officeart/2008/layout/LinedList"/>
    <dgm:cxn modelId="{E7848557-DA4A-4495-8ED8-3CBCFA52238F}" type="presParOf" srcId="{A28E7787-3C8F-4F69-91EC-EA3BBDEFBA3E}" destId="{7317D6BA-A9BA-4D55-B12B-AF154B1198B3}" srcOrd="0" destOrd="0" presId="urn:microsoft.com/office/officeart/2008/layout/LinedList"/>
    <dgm:cxn modelId="{5C34B732-A0DE-48D2-936F-D1959BC39F39}" type="presParOf" srcId="{A28E7787-3C8F-4F69-91EC-EA3BBDEFBA3E}" destId="{5507E342-DECE-42D4-9B1A-1AE40BC9017D}" srcOrd="1" destOrd="0" presId="urn:microsoft.com/office/officeart/2008/layout/LinedList"/>
    <dgm:cxn modelId="{23FA7805-66D8-4A96-BA53-B8F09EA6E67D}" type="presParOf" srcId="{A28E7787-3C8F-4F69-91EC-EA3BBDEFBA3E}" destId="{4C4ECE7B-461F-4D60-BFE2-29938A32C834}" srcOrd="2" destOrd="0" presId="urn:microsoft.com/office/officeart/2008/layout/LinedList"/>
    <dgm:cxn modelId="{D6271505-D79A-4A30-9644-40211968B318}" type="presParOf" srcId="{AD6B0AEE-CDE5-402C-BE1A-FB3BB970C1CF}" destId="{2E753307-A6C4-4769-9178-0CA4860A5DD2}" srcOrd="11" destOrd="0" presId="urn:microsoft.com/office/officeart/2008/layout/LinedList"/>
    <dgm:cxn modelId="{51660984-EFC9-4B4B-817B-9DB4025E5523}" type="presParOf" srcId="{AD6B0AEE-CDE5-402C-BE1A-FB3BB970C1CF}" destId="{0B31D12D-3EB9-48E9-88D0-37C35B618A7F}"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3E115E-5E24-42FF-B3E8-B37C639A20E9}" type="doc">
      <dgm:prSet loTypeId="urn:microsoft.com/office/officeart/2008/layout/LinedList" loCatId="hierarchy" qsTypeId="urn:microsoft.com/office/officeart/2005/8/quickstyle/simple1" qsCatId="simple" csTypeId="urn:microsoft.com/office/officeart/2005/8/colors/accent1_1" csCatId="accent1" phldr="1"/>
      <dgm:spPr/>
      <dgm:t>
        <a:bodyPr/>
        <a:lstStyle/>
        <a:p>
          <a:endParaRPr lang="pt-BR"/>
        </a:p>
      </dgm:t>
    </dgm:pt>
    <dgm:pt modelId="{FEED444B-4C7E-48E1-883F-BBCBA2A00322}">
      <dgm:prSet phldrT="[Texto]" custT="1"/>
      <dgm:spPr/>
      <dgm:t>
        <a:bodyPr/>
        <a:lstStyle/>
        <a:p>
          <a:r>
            <a:rPr lang="pt-BR" sz="1200" b="1" dirty="0" smtClean="0">
              <a:solidFill>
                <a:schemeClr val="tx2"/>
              </a:solidFill>
            </a:rPr>
            <a:t>Reforma gerencial</a:t>
          </a:r>
          <a:endParaRPr lang="pt-BR" sz="1200" b="1" dirty="0">
            <a:solidFill>
              <a:schemeClr val="tx2"/>
            </a:solidFill>
          </a:endParaRPr>
        </a:p>
      </dgm:t>
    </dgm:pt>
    <dgm:pt modelId="{87BC76A8-4D08-41E2-895E-B7C4E7590839}" type="parTrans" cxnId="{17655F9C-28C1-4469-B31A-7B151738BE55}">
      <dgm:prSet/>
      <dgm:spPr/>
      <dgm:t>
        <a:bodyPr/>
        <a:lstStyle/>
        <a:p>
          <a:endParaRPr lang="pt-BR" sz="1000"/>
        </a:p>
      </dgm:t>
    </dgm:pt>
    <dgm:pt modelId="{8B1D5470-F573-463D-B6F9-DB55ACA76BCA}" type="sibTrans" cxnId="{17655F9C-28C1-4469-B31A-7B151738BE55}">
      <dgm:prSet/>
      <dgm:spPr/>
      <dgm:t>
        <a:bodyPr/>
        <a:lstStyle/>
        <a:p>
          <a:endParaRPr lang="pt-BR" sz="1000"/>
        </a:p>
      </dgm:t>
    </dgm:pt>
    <dgm:pt modelId="{64281642-C2DF-4467-A616-BF258A585A72}">
      <dgm:prSet phldrT="[Texto]" custT="1"/>
      <dgm:spPr/>
      <dgm:t>
        <a:bodyPr/>
        <a:lstStyle/>
        <a:p>
          <a:r>
            <a:rPr lang="pt-BR" sz="800" b="1" dirty="0" smtClean="0"/>
            <a:t>Contexto: crise do Estado</a:t>
          </a:r>
        </a:p>
        <a:p>
          <a:r>
            <a:rPr lang="pt-BR" sz="800" b="0" dirty="0" smtClean="0"/>
            <a:t>Globalização, onda global de reforma do Estado com foco no ajuste fiscal. “Burocratização”.</a:t>
          </a:r>
        </a:p>
      </dgm:t>
    </dgm:pt>
    <dgm:pt modelId="{50BC60C6-A96C-419F-8B89-A12BE22B37D1}" type="parTrans" cxnId="{4BA6632A-3D64-4A09-B5A6-22D6E2BC7D5A}">
      <dgm:prSet/>
      <dgm:spPr/>
      <dgm:t>
        <a:bodyPr/>
        <a:lstStyle/>
        <a:p>
          <a:endParaRPr lang="pt-BR" sz="1000"/>
        </a:p>
      </dgm:t>
    </dgm:pt>
    <dgm:pt modelId="{87B4737C-CFB3-4204-B5B7-06FE6908DD2C}" type="sibTrans" cxnId="{4BA6632A-3D64-4A09-B5A6-22D6E2BC7D5A}">
      <dgm:prSet/>
      <dgm:spPr/>
      <dgm:t>
        <a:bodyPr/>
        <a:lstStyle/>
        <a:p>
          <a:endParaRPr lang="pt-BR" sz="1000"/>
        </a:p>
      </dgm:t>
    </dgm:pt>
    <dgm:pt modelId="{5808BADA-D3EE-4A83-9B85-0724B2449CD2}">
      <dgm:prSet phldrT="[Texto]" custT="1"/>
      <dgm:spPr/>
      <dgm:t>
        <a:bodyPr/>
        <a:lstStyle/>
        <a:p>
          <a:r>
            <a:rPr lang="pt-BR" sz="800" b="1" dirty="0" smtClean="0"/>
            <a:t>Movimento</a:t>
          </a:r>
        </a:p>
        <a:p>
          <a:r>
            <a:rPr lang="pt-BR" sz="800" b="0" dirty="0" smtClean="0"/>
            <a:t>Adoção de um padrão gerencial inspirada no ideário da NGP.</a:t>
          </a:r>
          <a:endParaRPr lang="pt-BR" sz="800" dirty="0" smtClean="0"/>
        </a:p>
      </dgm:t>
    </dgm:pt>
    <dgm:pt modelId="{3696E5A6-8C2A-4201-9393-BF95FFB94C47}" type="parTrans" cxnId="{FB9C5DD8-5232-43E7-B4CF-7A1039F352D0}">
      <dgm:prSet/>
      <dgm:spPr/>
      <dgm:t>
        <a:bodyPr/>
        <a:lstStyle/>
        <a:p>
          <a:endParaRPr lang="pt-BR" sz="1000"/>
        </a:p>
      </dgm:t>
    </dgm:pt>
    <dgm:pt modelId="{E0598D9E-1549-45C3-A468-CAC3DC3EF4BB}" type="sibTrans" cxnId="{FB9C5DD8-5232-43E7-B4CF-7A1039F352D0}">
      <dgm:prSet/>
      <dgm:spPr/>
      <dgm:t>
        <a:bodyPr/>
        <a:lstStyle/>
        <a:p>
          <a:endParaRPr lang="pt-BR" sz="1000"/>
        </a:p>
      </dgm:t>
    </dgm:pt>
    <dgm:pt modelId="{4AC581E1-1715-402E-88F9-916D6123AE94}">
      <dgm:prSet phldrT="[Texto]" custT="1"/>
      <dgm:spPr/>
      <dgm:t>
        <a:bodyPr/>
        <a:lstStyle/>
        <a:p>
          <a:r>
            <a:rPr lang="pt-BR" sz="800" b="1" dirty="0" smtClean="0"/>
            <a:t>Agenda</a:t>
          </a:r>
        </a:p>
        <a:p>
          <a:r>
            <a:rPr lang="pt-BR" sz="800" b="0" dirty="0" smtClean="0"/>
            <a:t>Melhoria da eficiência operacional e orientação para resultados </a:t>
          </a:r>
          <a:endParaRPr lang="pt-BR" sz="800" b="0" dirty="0"/>
        </a:p>
      </dgm:t>
    </dgm:pt>
    <dgm:pt modelId="{5752F9BD-19AF-4B25-8DFF-D9F8BD53F31A}" type="parTrans" cxnId="{FE3A3064-E175-4BFC-ACEF-6308760530FA}">
      <dgm:prSet/>
      <dgm:spPr/>
      <dgm:t>
        <a:bodyPr/>
        <a:lstStyle/>
        <a:p>
          <a:endParaRPr lang="pt-BR" sz="1000"/>
        </a:p>
      </dgm:t>
    </dgm:pt>
    <dgm:pt modelId="{A9372D92-4E7F-4213-AC43-6A4254006F19}" type="sibTrans" cxnId="{FE3A3064-E175-4BFC-ACEF-6308760530FA}">
      <dgm:prSet/>
      <dgm:spPr/>
      <dgm:t>
        <a:bodyPr/>
        <a:lstStyle/>
        <a:p>
          <a:endParaRPr lang="pt-BR" sz="1000"/>
        </a:p>
      </dgm:t>
    </dgm:pt>
    <dgm:pt modelId="{471AB1FA-AE13-4F32-ACF0-5AECBD243E57}">
      <dgm:prSet phldrT="[Texto]" custT="1"/>
      <dgm:spPr/>
      <dgm:t>
        <a:bodyPr/>
        <a:lstStyle/>
        <a:p>
          <a:r>
            <a:rPr lang="pt-BR" sz="800" b="1" dirty="0" smtClean="0"/>
            <a:t>Brasil</a:t>
          </a:r>
        </a:p>
        <a:p>
          <a:r>
            <a:rPr lang="pt-BR" sz="800" dirty="0" smtClean="0"/>
            <a:t>Criação do MARE, elaboração do PDRAE, novo ordenamento jurídico-institucional</a:t>
          </a:r>
          <a:endParaRPr lang="pt-BR" sz="800" dirty="0"/>
        </a:p>
      </dgm:t>
    </dgm:pt>
    <dgm:pt modelId="{730D2D99-1CCD-4763-9FE2-25042E017D5E}" type="parTrans" cxnId="{3A98AEB5-80EB-4A54-A525-190161303FF1}">
      <dgm:prSet/>
      <dgm:spPr/>
      <dgm:t>
        <a:bodyPr/>
        <a:lstStyle/>
        <a:p>
          <a:endParaRPr lang="pt-BR" sz="1000"/>
        </a:p>
      </dgm:t>
    </dgm:pt>
    <dgm:pt modelId="{BCA2B9C7-3AC7-499A-89D7-B4504B913D25}" type="sibTrans" cxnId="{3A98AEB5-80EB-4A54-A525-190161303FF1}">
      <dgm:prSet/>
      <dgm:spPr/>
      <dgm:t>
        <a:bodyPr/>
        <a:lstStyle/>
        <a:p>
          <a:endParaRPr lang="pt-BR" sz="1000"/>
        </a:p>
      </dgm:t>
    </dgm:pt>
    <dgm:pt modelId="{DAA362D7-D247-42D9-AD5B-46357A5356F6}" type="pres">
      <dgm:prSet presAssocID="{823E115E-5E24-42FF-B3E8-B37C639A20E9}" presName="vert0" presStyleCnt="0">
        <dgm:presLayoutVars>
          <dgm:dir/>
          <dgm:animOne val="branch"/>
          <dgm:animLvl val="lvl"/>
        </dgm:presLayoutVars>
      </dgm:prSet>
      <dgm:spPr/>
      <dgm:t>
        <a:bodyPr/>
        <a:lstStyle/>
        <a:p>
          <a:endParaRPr lang="pt-BR"/>
        </a:p>
      </dgm:t>
    </dgm:pt>
    <dgm:pt modelId="{6BCF9F85-DAF2-4FA3-82F7-9966B2FC8817}" type="pres">
      <dgm:prSet presAssocID="{FEED444B-4C7E-48E1-883F-BBCBA2A00322}" presName="thickLine" presStyleLbl="alignNode1" presStyleIdx="0" presStyleCnt="1"/>
      <dgm:spPr/>
    </dgm:pt>
    <dgm:pt modelId="{6B1306C9-9D06-4572-B156-CA7C6CDDEAB9}" type="pres">
      <dgm:prSet presAssocID="{FEED444B-4C7E-48E1-883F-BBCBA2A00322}" presName="horz1" presStyleCnt="0"/>
      <dgm:spPr/>
    </dgm:pt>
    <dgm:pt modelId="{C7D6A378-B9DD-40BD-A595-56BBF38AE052}" type="pres">
      <dgm:prSet presAssocID="{FEED444B-4C7E-48E1-883F-BBCBA2A00322}" presName="tx1" presStyleLbl="revTx" presStyleIdx="0" presStyleCnt="5" custScaleX="150000"/>
      <dgm:spPr/>
      <dgm:t>
        <a:bodyPr/>
        <a:lstStyle/>
        <a:p>
          <a:endParaRPr lang="pt-BR"/>
        </a:p>
      </dgm:t>
    </dgm:pt>
    <dgm:pt modelId="{AD6B0AEE-CDE5-402C-BE1A-FB3BB970C1CF}" type="pres">
      <dgm:prSet presAssocID="{FEED444B-4C7E-48E1-883F-BBCBA2A00322}" presName="vert1" presStyleCnt="0"/>
      <dgm:spPr/>
    </dgm:pt>
    <dgm:pt modelId="{A128FA78-DCBB-4138-AB67-05AD65B4FBCA}" type="pres">
      <dgm:prSet presAssocID="{64281642-C2DF-4467-A616-BF258A585A72}" presName="vertSpace2a" presStyleCnt="0"/>
      <dgm:spPr/>
    </dgm:pt>
    <dgm:pt modelId="{76883F5A-CA9B-466B-AF36-4C1D0FC7760F}" type="pres">
      <dgm:prSet presAssocID="{64281642-C2DF-4467-A616-BF258A585A72}" presName="horz2" presStyleCnt="0"/>
      <dgm:spPr/>
    </dgm:pt>
    <dgm:pt modelId="{37FAB1EC-E81D-46F1-AAA0-1D61D1018E6B}" type="pres">
      <dgm:prSet presAssocID="{64281642-C2DF-4467-A616-BF258A585A72}" presName="horzSpace2" presStyleCnt="0"/>
      <dgm:spPr/>
    </dgm:pt>
    <dgm:pt modelId="{9D41F435-2C73-40C3-A84B-3D15F8413FE2}" type="pres">
      <dgm:prSet presAssocID="{64281642-C2DF-4467-A616-BF258A585A72}" presName="tx2" presStyleLbl="revTx" presStyleIdx="1" presStyleCnt="5"/>
      <dgm:spPr/>
      <dgm:t>
        <a:bodyPr/>
        <a:lstStyle/>
        <a:p>
          <a:endParaRPr lang="pt-BR"/>
        </a:p>
      </dgm:t>
    </dgm:pt>
    <dgm:pt modelId="{9B3DFDAF-D825-4214-A3CE-80A167F0B815}" type="pres">
      <dgm:prSet presAssocID="{64281642-C2DF-4467-A616-BF258A585A72}" presName="vert2" presStyleCnt="0"/>
      <dgm:spPr/>
    </dgm:pt>
    <dgm:pt modelId="{D808AB53-92BD-4AC6-889C-A31C3D89F45D}" type="pres">
      <dgm:prSet presAssocID="{64281642-C2DF-4467-A616-BF258A585A72}" presName="thinLine2b" presStyleLbl="callout" presStyleIdx="0" presStyleCnt="4"/>
      <dgm:spPr/>
    </dgm:pt>
    <dgm:pt modelId="{BC89E6B5-9A3D-44FC-BE2B-B02D674AE1E5}" type="pres">
      <dgm:prSet presAssocID="{64281642-C2DF-4467-A616-BF258A585A72}" presName="vertSpace2b" presStyleCnt="0"/>
      <dgm:spPr/>
    </dgm:pt>
    <dgm:pt modelId="{E59484BD-A32E-4B60-81FE-D76C9A09EEA9}" type="pres">
      <dgm:prSet presAssocID="{5808BADA-D3EE-4A83-9B85-0724B2449CD2}" presName="horz2" presStyleCnt="0"/>
      <dgm:spPr/>
    </dgm:pt>
    <dgm:pt modelId="{FB355913-4B5F-4D8F-8709-2AF696051460}" type="pres">
      <dgm:prSet presAssocID="{5808BADA-D3EE-4A83-9B85-0724B2449CD2}" presName="horzSpace2" presStyleCnt="0"/>
      <dgm:spPr/>
    </dgm:pt>
    <dgm:pt modelId="{E5D010A0-4AF7-4F75-B8EC-A0CB17709BD3}" type="pres">
      <dgm:prSet presAssocID="{5808BADA-D3EE-4A83-9B85-0724B2449CD2}" presName="tx2" presStyleLbl="revTx" presStyleIdx="2" presStyleCnt="5" custScaleY="79379"/>
      <dgm:spPr/>
      <dgm:t>
        <a:bodyPr/>
        <a:lstStyle/>
        <a:p>
          <a:endParaRPr lang="pt-BR"/>
        </a:p>
      </dgm:t>
    </dgm:pt>
    <dgm:pt modelId="{3FD670C3-AB52-4749-B890-5437F5405E00}" type="pres">
      <dgm:prSet presAssocID="{5808BADA-D3EE-4A83-9B85-0724B2449CD2}" presName="vert2" presStyleCnt="0"/>
      <dgm:spPr/>
    </dgm:pt>
    <dgm:pt modelId="{36F5A139-7426-4E5A-BD20-2660B9900EBE}" type="pres">
      <dgm:prSet presAssocID="{5808BADA-D3EE-4A83-9B85-0724B2449CD2}" presName="thinLine2b" presStyleLbl="callout" presStyleIdx="1" presStyleCnt="4"/>
      <dgm:spPr/>
    </dgm:pt>
    <dgm:pt modelId="{D95796F6-6219-4123-8B51-D9F59BBB63F9}" type="pres">
      <dgm:prSet presAssocID="{5808BADA-D3EE-4A83-9B85-0724B2449CD2}" presName="vertSpace2b" presStyleCnt="0"/>
      <dgm:spPr/>
    </dgm:pt>
    <dgm:pt modelId="{F4E18F6C-0310-4740-AB1E-2FE5F13AF85D}" type="pres">
      <dgm:prSet presAssocID="{4AC581E1-1715-402E-88F9-916D6123AE94}" presName="horz2" presStyleCnt="0"/>
      <dgm:spPr/>
    </dgm:pt>
    <dgm:pt modelId="{A1BD5257-12F7-4D0A-BFF4-F5764E3EBDB4}" type="pres">
      <dgm:prSet presAssocID="{4AC581E1-1715-402E-88F9-916D6123AE94}" presName="horzSpace2" presStyleCnt="0"/>
      <dgm:spPr/>
    </dgm:pt>
    <dgm:pt modelId="{65B77DCC-7A7E-4C85-9EF5-E0B854A47EC5}" type="pres">
      <dgm:prSet presAssocID="{4AC581E1-1715-402E-88F9-916D6123AE94}" presName="tx2" presStyleLbl="revTx" presStyleIdx="3" presStyleCnt="5"/>
      <dgm:spPr/>
      <dgm:t>
        <a:bodyPr/>
        <a:lstStyle/>
        <a:p>
          <a:endParaRPr lang="pt-BR"/>
        </a:p>
      </dgm:t>
    </dgm:pt>
    <dgm:pt modelId="{C4C1E823-B8C9-433B-AB6E-E1A3B2A72498}" type="pres">
      <dgm:prSet presAssocID="{4AC581E1-1715-402E-88F9-916D6123AE94}" presName="vert2" presStyleCnt="0"/>
      <dgm:spPr/>
    </dgm:pt>
    <dgm:pt modelId="{49A273F9-68B0-4A80-8A22-ECDA56B6542F}" type="pres">
      <dgm:prSet presAssocID="{4AC581E1-1715-402E-88F9-916D6123AE94}" presName="thinLine2b" presStyleLbl="callout" presStyleIdx="2" presStyleCnt="4"/>
      <dgm:spPr/>
    </dgm:pt>
    <dgm:pt modelId="{0C3AE289-8713-4250-8BB5-5AC25F746402}" type="pres">
      <dgm:prSet presAssocID="{4AC581E1-1715-402E-88F9-916D6123AE94}" presName="vertSpace2b" presStyleCnt="0"/>
      <dgm:spPr/>
    </dgm:pt>
    <dgm:pt modelId="{A28E7787-3C8F-4F69-91EC-EA3BBDEFBA3E}" type="pres">
      <dgm:prSet presAssocID="{471AB1FA-AE13-4F32-ACF0-5AECBD243E57}" presName="horz2" presStyleCnt="0"/>
      <dgm:spPr/>
    </dgm:pt>
    <dgm:pt modelId="{7317D6BA-A9BA-4D55-B12B-AF154B1198B3}" type="pres">
      <dgm:prSet presAssocID="{471AB1FA-AE13-4F32-ACF0-5AECBD243E57}" presName="horzSpace2" presStyleCnt="0"/>
      <dgm:spPr/>
    </dgm:pt>
    <dgm:pt modelId="{5507E342-DECE-42D4-9B1A-1AE40BC9017D}" type="pres">
      <dgm:prSet presAssocID="{471AB1FA-AE13-4F32-ACF0-5AECBD243E57}" presName="tx2" presStyleLbl="revTx" presStyleIdx="4" presStyleCnt="5"/>
      <dgm:spPr/>
      <dgm:t>
        <a:bodyPr/>
        <a:lstStyle/>
        <a:p>
          <a:endParaRPr lang="pt-BR"/>
        </a:p>
      </dgm:t>
    </dgm:pt>
    <dgm:pt modelId="{4C4ECE7B-461F-4D60-BFE2-29938A32C834}" type="pres">
      <dgm:prSet presAssocID="{471AB1FA-AE13-4F32-ACF0-5AECBD243E57}" presName="vert2" presStyleCnt="0"/>
      <dgm:spPr/>
    </dgm:pt>
    <dgm:pt modelId="{2E753307-A6C4-4769-9178-0CA4860A5DD2}" type="pres">
      <dgm:prSet presAssocID="{471AB1FA-AE13-4F32-ACF0-5AECBD243E57}" presName="thinLine2b" presStyleLbl="callout" presStyleIdx="3" presStyleCnt="4"/>
      <dgm:spPr/>
    </dgm:pt>
    <dgm:pt modelId="{0B31D12D-3EB9-48E9-88D0-37C35B618A7F}" type="pres">
      <dgm:prSet presAssocID="{471AB1FA-AE13-4F32-ACF0-5AECBD243E57}" presName="vertSpace2b" presStyleCnt="0"/>
      <dgm:spPr/>
    </dgm:pt>
  </dgm:ptLst>
  <dgm:cxnLst>
    <dgm:cxn modelId="{FB9C5DD8-5232-43E7-B4CF-7A1039F352D0}" srcId="{FEED444B-4C7E-48E1-883F-BBCBA2A00322}" destId="{5808BADA-D3EE-4A83-9B85-0724B2449CD2}" srcOrd="1" destOrd="0" parTransId="{3696E5A6-8C2A-4201-9393-BF95FFB94C47}" sibTransId="{E0598D9E-1549-45C3-A468-CAC3DC3EF4BB}"/>
    <dgm:cxn modelId="{976F424A-3B3A-4071-8A36-0E578A2E6116}" type="presOf" srcId="{4AC581E1-1715-402E-88F9-916D6123AE94}" destId="{65B77DCC-7A7E-4C85-9EF5-E0B854A47EC5}" srcOrd="0" destOrd="0" presId="urn:microsoft.com/office/officeart/2008/layout/LinedList"/>
    <dgm:cxn modelId="{DAB8FB0F-A19F-4D6D-9DB0-95701DC2440B}" type="presOf" srcId="{5808BADA-D3EE-4A83-9B85-0724B2449CD2}" destId="{E5D010A0-4AF7-4F75-B8EC-A0CB17709BD3}" srcOrd="0" destOrd="0" presId="urn:microsoft.com/office/officeart/2008/layout/LinedList"/>
    <dgm:cxn modelId="{FE3A3064-E175-4BFC-ACEF-6308760530FA}" srcId="{FEED444B-4C7E-48E1-883F-BBCBA2A00322}" destId="{4AC581E1-1715-402E-88F9-916D6123AE94}" srcOrd="2" destOrd="0" parTransId="{5752F9BD-19AF-4B25-8DFF-D9F8BD53F31A}" sibTransId="{A9372D92-4E7F-4213-AC43-6A4254006F19}"/>
    <dgm:cxn modelId="{84BBBD9E-2956-4119-9D25-F2CEAC4F2A33}" type="presOf" srcId="{471AB1FA-AE13-4F32-ACF0-5AECBD243E57}" destId="{5507E342-DECE-42D4-9B1A-1AE40BC9017D}" srcOrd="0" destOrd="0" presId="urn:microsoft.com/office/officeart/2008/layout/LinedList"/>
    <dgm:cxn modelId="{2324CCC7-EFA0-4447-BE5C-4D15BF607B2C}" type="presOf" srcId="{64281642-C2DF-4467-A616-BF258A585A72}" destId="{9D41F435-2C73-40C3-A84B-3D15F8413FE2}" srcOrd="0" destOrd="0" presId="urn:microsoft.com/office/officeart/2008/layout/LinedList"/>
    <dgm:cxn modelId="{A5FC5837-B8C6-4F77-8D6B-6CC10EFF0F8C}" type="presOf" srcId="{FEED444B-4C7E-48E1-883F-BBCBA2A00322}" destId="{C7D6A378-B9DD-40BD-A595-56BBF38AE052}" srcOrd="0" destOrd="0" presId="urn:microsoft.com/office/officeart/2008/layout/LinedList"/>
    <dgm:cxn modelId="{C521A98E-0462-425A-820A-6A42B433352D}" type="presOf" srcId="{823E115E-5E24-42FF-B3E8-B37C639A20E9}" destId="{DAA362D7-D247-42D9-AD5B-46357A5356F6}" srcOrd="0" destOrd="0" presId="urn:microsoft.com/office/officeart/2008/layout/LinedList"/>
    <dgm:cxn modelId="{3A98AEB5-80EB-4A54-A525-190161303FF1}" srcId="{FEED444B-4C7E-48E1-883F-BBCBA2A00322}" destId="{471AB1FA-AE13-4F32-ACF0-5AECBD243E57}" srcOrd="3" destOrd="0" parTransId="{730D2D99-1CCD-4763-9FE2-25042E017D5E}" sibTransId="{BCA2B9C7-3AC7-499A-89D7-B4504B913D25}"/>
    <dgm:cxn modelId="{17655F9C-28C1-4469-B31A-7B151738BE55}" srcId="{823E115E-5E24-42FF-B3E8-B37C639A20E9}" destId="{FEED444B-4C7E-48E1-883F-BBCBA2A00322}" srcOrd="0" destOrd="0" parTransId="{87BC76A8-4D08-41E2-895E-B7C4E7590839}" sibTransId="{8B1D5470-F573-463D-B6F9-DB55ACA76BCA}"/>
    <dgm:cxn modelId="{4BA6632A-3D64-4A09-B5A6-22D6E2BC7D5A}" srcId="{FEED444B-4C7E-48E1-883F-BBCBA2A00322}" destId="{64281642-C2DF-4467-A616-BF258A585A72}" srcOrd="0" destOrd="0" parTransId="{50BC60C6-A96C-419F-8B89-A12BE22B37D1}" sibTransId="{87B4737C-CFB3-4204-B5B7-06FE6908DD2C}"/>
    <dgm:cxn modelId="{A44B5582-64D6-46E2-B1C4-7FE0CB66023A}" type="presParOf" srcId="{DAA362D7-D247-42D9-AD5B-46357A5356F6}" destId="{6BCF9F85-DAF2-4FA3-82F7-9966B2FC8817}" srcOrd="0" destOrd="0" presId="urn:microsoft.com/office/officeart/2008/layout/LinedList"/>
    <dgm:cxn modelId="{55BBA2D3-C8BC-4556-B1BE-AA943A52D263}" type="presParOf" srcId="{DAA362D7-D247-42D9-AD5B-46357A5356F6}" destId="{6B1306C9-9D06-4572-B156-CA7C6CDDEAB9}" srcOrd="1" destOrd="0" presId="urn:microsoft.com/office/officeart/2008/layout/LinedList"/>
    <dgm:cxn modelId="{B65396D6-17AC-4C1B-9ED2-7E778302F23E}" type="presParOf" srcId="{6B1306C9-9D06-4572-B156-CA7C6CDDEAB9}" destId="{C7D6A378-B9DD-40BD-A595-56BBF38AE052}" srcOrd="0" destOrd="0" presId="urn:microsoft.com/office/officeart/2008/layout/LinedList"/>
    <dgm:cxn modelId="{077FF4AA-4993-463A-8485-B804E8F873BC}" type="presParOf" srcId="{6B1306C9-9D06-4572-B156-CA7C6CDDEAB9}" destId="{AD6B0AEE-CDE5-402C-BE1A-FB3BB970C1CF}" srcOrd="1" destOrd="0" presId="urn:microsoft.com/office/officeart/2008/layout/LinedList"/>
    <dgm:cxn modelId="{01F38945-2EB2-4B21-8FC4-EA20615AA900}" type="presParOf" srcId="{AD6B0AEE-CDE5-402C-BE1A-FB3BB970C1CF}" destId="{A128FA78-DCBB-4138-AB67-05AD65B4FBCA}" srcOrd="0" destOrd="0" presId="urn:microsoft.com/office/officeart/2008/layout/LinedList"/>
    <dgm:cxn modelId="{64D83793-892B-40D5-9EEF-0D60284F6321}" type="presParOf" srcId="{AD6B0AEE-CDE5-402C-BE1A-FB3BB970C1CF}" destId="{76883F5A-CA9B-466B-AF36-4C1D0FC7760F}" srcOrd="1" destOrd="0" presId="urn:microsoft.com/office/officeart/2008/layout/LinedList"/>
    <dgm:cxn modelId="{CE4EC111-A1DC-483A-8C2B-F29C42553BC3}" type="presParOf" srcId="{76883F5A-CA9B-466B-AF36-4C1D0FC7760F}" destId="{37FAB1EC-E81D-46F1-AAA0-1D61D1018E6B}" srcOrd="0" destOrd="0" presId="urn:microsoft.com/office/officeart/2008/layout/LinedList"/>
    <dgm:cxn modelId="{FF449CC9-330B-4645-A83B-BBDF4173A999}" type="presParOf" srcId="{76883F5A-CA9B-466B-AF36-4C1D0FC7760F}" destId="{9D41F435-2C73-40C3-A84B-3D15F8413FE2}" srcOrd="1" destOrd="0" presId="urn:microsoft.com/office/officeart/2008/layout/LinedList"/>
    <dgm:cxn modelId="{832993E5-F259-41A5-BB07-18DE9898DD0F}" type="presParOf" srcId="{76883F5A-CA9B-466B-AF36-4C1D0FC7760F}" destId="{9B3DFDAF-D825-4214-A3CE-80A167F0B815}" srcOrd="2" destOrd="0" presId="urn:microsoft.com/office/officeart/2008/layout/LinedList"/>
    <dgm:cxn modelId="{5351C69B-DD25-4B60-94C1-D8F8E4EC4106}" type="presParOf" srcId="{AD6B0AEE-CDE5-402C-BE1A-FB3BB970C1CF}" destId="{D808AB53-92BD-4AC6-889C-A31C3D89F45D}" srcOrd="2" destOrd="0" presId="urn:microsoft.com/office/officeart/2008/layout/LinedList"/>
    <dgm:cxn modelId="{BC843038-3EF6-4786-8421-E22FC82B6D0E}" type="presParOf" srcId="{AD6B0AEE-CDE5-402C-BE1A-FB3BB970C1CF}" destId="{BC89E6B5-9A3D-44FC-BE2B-B02D674AE1E5}" srcOrd="3" destOrd="0" presId="urn:microsoft.com/office/officeart/2008/layout/LinedList"/>
    <dgm:cxn modelId="{0B79CFC8-BFEC-460C-A025-2D342739248B}" type="presParOf" srcId="{AD6B0AEE-CDE5-402C-BE1A-FB3BB970C1CF}" destId="{E59484BD-A32E-4B60-81FE-D76C9A09EEA9}" srcOrd="4" destOrd="0" presId="urn:microsoft.com/office/officeart/2008/layout/LinedList"/>
    <dgm:cxn modelId="{3AD6F3C2-E1FF-49BF-B107-519040981A74}" type="presParOf" srcId="{E59484BD-A32E-4B60-81FE-D76C9A09EEA9}" destId="{FB355913-4B5F-4D8F-8709-2AF696051460}" srcOrd="0" destOrd="0" presId="urn:microsoft.com/office/officeart/2008/layout/LinedList"/>
    <dgm:cxn modelId="{59756978-E956-419C-8E58-FCD981D75072}" type="presParOf" srcId="{E59484BD-A32E-4B60-81FE-D76C9A09EEA9}" destId="{E5D010A0-4AF7-4F75-B8EC-A0CB17709BD3}" srcOrd="1" destOrd="0" presId="urn:microsoft.com/office/officeart/2008/layout/LinedList"/>
    <dgm:cxn modelId="{B43FDD09-4D00-44B6-B6BC-542F2FC86757}" type="presParOf" srcId="{E59484BD-A32E-4B60-81FE-D76C9A09EEA9}" destId="{3FD670C3-AB52-4749-B890-5437F5405E00}" srcOrd="2" destOrd="0" presId="urn:microsoft.com/office/officeart/2008/layout/LinedList"/>
    <dgm:cxn modelId="{BDBF9450-D541-4E11-A4CE-757C295545C4}" type="presParOf" srcId="{AD6B0AEE-CDE5-402C-BE1A-FB3BB970C1CF}" destId="{36F5A139-7426-4E5A-BD20-2660B9900EBE}" srcOrd="5" destOrd="0" presId="urn:microsoft.com/office/officeart/2008/layout/LinedList"/>
    <dgm:cxn modelId="{F54A8280-5CBB-4B3B-AE3F-05016CEC1717}" type="presParOf" srcId="{AD6B0AEE-CDE5-402C-BE1A-FB3BB970C1CF}" destId="{D95796F6-6219-4123-8B51-D9F59BBB63F9}" srcOrd="6" destOrd="0" presId="urn:microsoft.com/office/officeart/2008/layout/LinedList"/>
    <dgm:cxn modelId="{0C763FD0-C8F9-4932-BC97-74C45D61D0EA}" type="presParOf" srcId="{AD6B0AEE-CDE5-402C-BE1A-FB3BB970C1CF}" destId="{F4E18F6C-0310-4740-AB1E-2FE5F13AF85D}" srcOrd="7" destOrd="0" presId="urn:microsoft.com/office/officeart/2008/layout/LinedList"/>
    <dgm:cxn modelId="{4299B8B0-7DF6-4D64-B88B-C56F03A46249}" type="presParOf" srcId="{F4E18F6C-0310-4740-AB1E-2FE5F13AF85D}" destId="{A1BD5257-12F7-4D0A-BFF4-F5764E3EBDB4}" srcOrd="0" destOrd="0" presId="urn:microsoft.com/office/officeart/2008/layout/LinedList"/>
    <dgm:cxn modelId="{BB23D8D4-2C8A-423D-ABAD-53B9938E71AC}" type="presParOf" srcId="{F4E18F6C-0310-4740-AB1E-2FE5F13AF85D}" destId="{65B77DCC-7A7E-4C85-9EF5-E0B854A47EC5}" srcOrd="1" destOrd="0" presId="urn:microsoft.com/office/officeart/2008/layout/LinedList"/>
    <dgm:cxn modelId="{ED6FAC01-2DC7-459F-BE34-5811D0347A3C}" type="presParOf" srcId="{F4E18F6C-0310-4740-AB1E-2FE5F13AF85D}" destId="{C4C1E823-B8C9-433B-AB6E-E1A3B2A72498}" srcOrd="2" destOrd="0" presId="urn:microsoft.com/office/officeart/2008/layout/LinedList"/>
    <dgm:cxn modelId="{F1A215C6-7812-4820-B3BD-2DB3F5BBD5A6}" type="presParOf" srcId="{AD6B0AEE-CDE5-402C-BE1A-FB3BB970C1CF}" destId="{49A273F9-68B0-4A80-8A22-ECDA56B6542F}" srcOrd="8" destOrd="0" presId="urn:microsoft.com/office/officeart/2008/layout/LinedList"/>
    <dgm:cxn modelId="{B3CAFDDB-06B3-4A0E-9E2A-DDF853AF0ECC}" type="presParOf" srcId="{AD6B0AEE-CDE5-402C-BE1A-FB3BB970C1CF}" destId="{0C3AE289-8713-4250-8BB5-5AC25F746402}" srcOrd="9" destOrd="0" presId="urn:microsoft.com/office/officeart/2008/layout/LinedList"/>
    <dgm:cxn modelId="{A6DB11EE-FA23-4A52-A9A6-DB43F25C1C2B}" type="presParOf" srcId="{AD6B0AEE-CDE5-402C-BE1A-FB3BB970C1CF}" destId="{A28E7787-3C8F-4F69-91EC-EA3BBDEFBA3E}" srcOrd="10" destOrd="0" presId="urn:microsoft.com/office/officeart/2008/layout/LinedList"/>
    <dgm:cxn modelId="{29607843-ACF9-4539-818C-8178A84D2D02}" type="presParOf" srcId="{A28E7787-3C8F-4F69-91EC-EA3BBDEFBA3E}" destId="{7317D6BA-A9BA-4D55-B12B-AF154B1198B3}" srcOrd="0" destOrd="0" presId="urn:microsoft.com/office/officeart/2008/layout/LinedList"/>
    <dgm:cxn modelId="{CE3924D8-3A99-4A6F-9634-4BB372D2BF22}" type="presParOf" srcId="{A28E7787-3C8F-4F69-91EC-EA3BBDEFBA3E}" destId="{5507E342-DECE-42D4-9B1A-1AE40BC9017D}" srcOrd="1" destOrd="0" presId="urn:microsoft.com/office/officeart/2008/layout/LinedList"/>
    <dgm:cxn modelId="{5F95269E-5414-42E1-BA14-309FDECC304B}" type="presParOf" srcId="{A28E7787-3C8F-4F69-91EC-EA3BBDEFBA3E}" destId="{4C4ECE7B-461F-4D60-BFE2-29938A32C834}" srcOrd="2" destOrd="0" presId="urn:microsoft.com/office/officeart/2008/layout/LinedList"/>
    <dgm:cxn modelId="{706188ED-8106-4A18-BE60-2D80400D7C16}" type="presParOf" srcId="{AD6B0AEE-CDE5-402C-BE1A-FB3BB970C1CF}" destId="{2E753307-A6C4-4769-9178-0CA4860A5DD2}" srcOrd="11" destOrd="0" presId="urn:microsoft.com/office/officeart/2008/layout/LinedList"/>
    <dgm:cxn modelId="{7F520FC7-4722-4899-8B87-C0D47F352934}" type="presParOf" srcId="{AD6B0AEE-CDE5-402C-BE1A-FB3BB970C1CF}" destId="{0B31D12D-3EB9-48E9-88D0-37C35B618A7F}" srcOrd="12"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3E115E-5E24-42FF-B3E8-B37C639A20E9}"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pt-BR"/>
        </a:p>
      </dgm:t>
    </dgm:pt>
    <dgm:pt modelId="{FEED444B-4C7E-48E1-883F-BBCBA2A00322}">
      <dgm:prSet phldrT="[Texto]"/>
      <dgm:spPr/>
      <dgm:t>
        <a:bodyPr/>
        <a:lstStyle/>
        <a:p>
          <a:r>
            <a:rPr lang="pt-BR" b="1" dirty="0" smtClean="0">
              <a:solidFill>
                <a:schemeClr val="accent3">
                  <a:lumMod val="50000"/>
                </a:schemeClr>
              </a:solidFill>
            </a:rPr>
            <a:t>Governança Pública</a:t>
          </a:r>
          <a:endParaRPr lang="pt-BR" b="1" dirty="0">
            <a:solidFill>
              <a:schemeClr val="accent3">
                <a:lumMod val="50000"/>
              </a:schemeClr>
            </a:solidFill>
          </a:endParaRPr>
        </a:p>
      </dgm:t>
    </dgm:pt>
    <dgm:pt modelId="{87BC76A8-4D08-41E2-895E-B7C4E7590839}" type="parTrans" cxnId="{17655F9C-28C1-4469-B31A-7B151738BE55}">
      <dgm:prSet/>
      <dgm:spPr/>
      <dgm:t>
        <a:bodyPr/>
        <a:lstStyle/>
        <a:p>
          <a:endParaRPr lang="pt-BR"/>
        </a:p>
      </dgm:t>
    </dgm:pt>
    <dgm:pt modelId="{8B1D5470-F573-463D-B6F9-DB55ACA76BCA}" type="sibTrans" cxnId="{17655F9C-28C1-4469-B31A-7B151738BE55}">
      <dgm:prSet/>
      <dgm:spPr/>
      <dgm:t>
        <a:bodyPr/>
        <a:lstStyle/>
        <a:p>
          <a:endParaRPr lang="pt-BR"/>
        </a:p>
      </dgm:t>
    </dgm:pt>
    <dgm:pt modelId="{64281642-C2DF-4467-A616-BF258A585A72}">
      <dgm:prSet phldrT="[Texto]" custT="1"/>
      <dgm:spPr/>
      <dgm:t>
        <a:bodyPr/>
        <a:lstStyle/>
        <a:p>
          <a:r>
            <a:rPr lang="pt-BR" sz="1400" b="1" dirty="0" smtClean="0"/>
            <a:t>Contexto: sociedade em rede</a:t>
          </a:r>
        </a:p>
        <a:p>
          <a:r>
            <a:rPr lang="pt-BR" sz="1400" b="0" dirty="0" smtClean="0"/>
            <a:t>Fortalecimento da democracia e dos movimentos de reinvindicação. </a:t>
          </a:r>
        </a:p>
      </dgm:t>
    </dgm:pt>
    <dgm:pt modelId="{50BC60C6-A96C-419F-8B89-A12BE22B37D1}" type="parTrans" cxnId="{4BA6632A-3D64-4A09-B5A6-22D6E2BC7D5A}">
      <dgm:prSet/>
      <dgm:spPr/>
      <dgm:t>
        <a:bodyPr/>
        <a:lstStyle/>
        <a:p>
          <a:endParaRPr lang="pt-BR"/>
        </a:p>
      </dgm:t>
    </dgm:pt>
    <dgm:pt modelId="{87B4737C-CFB3-4204-B5B7-06FE6908DD2C}" type="sibTrans" cxnId="{4BA6632A-3D64-4A09-B5A6-22D6E2BC7D5A}">
      <dgm:prSet/>
      <dgm:spPr/>
      <dgm:t>
        <a:bodyPr/>
        <a:lstStyle/>
        <a:p>
          <a:endParaRPr lang="pt-BR"/>
        </a:p>
      </dgm:t>
    </dgm:pt>
    <dgm:pt modelId="{5808BADA-D3EE-4A83-9B85-0724B2449CD2}">
      <dgm:prSet phldrT="[Texto]" custT="1"/>
      <dgm:spPr/>
      <dgm:t>
        <a:bodyPr/>
        <a:lstStyle/>
        <a:p>
          <a:r>
            <a:rPr lang="pt-BR" sz="1400" b="1" dirty="0" smtClean="0"/>
            <a:t>Movimento</a:t>
          </a:r>
        </a:p>
        <a:p>
          <a:r>
            <a:rPr lang="pt-BR" sz="1400" b="0" dirty="0" smtClean="0"/>
            <a:t>Busca de legitimação</a:t>
          </a:r>
          <a:endParaRPr lang="pt-BR" sz="1400" dirty="0" smtClean="0"/>
        </a:p>
      </dgm:t>
    </dgm:pt>
    <dgm:pt modelId="{3696E5A6-8C2A-4201-9393-BF95FFB94C47}" type="parTrans" cxnId="{FB9C5DD8-5232-43E7-B4CF-7A1039F352D0}">
      <dgm:prSet/>
      <dgm:spPr/>
      <dgm:t>
        <a:bodyPr/>
        <a:lstStyle/>
        <a:p>
          <a:endParaRPr lang="pt-BR"/>
        </a:p>
      </dgm:t>
    </dgm:pt>
    <dgm:pt modelId="{E0598D9E-1549-45C3-A468-CAC3DC3EF4BB}" type="sibTrans" cxnId="{FB9C5DD8-5232-43E7-B4CF-7A1039F352D0}">
      <dgm:prSet/>
      <dgm:spPr/>
      <dgm:t>
        <a:bodyPr/>
        <a:lstStyle/>
        <a:p>
          <a:endParaRPr lang="pt-BR"/>
        </a:p>
      </dgm:t>
    </dgm:pt>
    <dgm:pt modelId="{4AC581E1-1715-402E-88F9-916D6123AE94}">
      <dgm:prSet phldrT="[Texto]" custT="1"/>
      <dgm:spPr/>
      <dgm:t>
        <a:bodyPr/>
        <a:lstStyle/>
        <a:p>
          <a:r>
            <a:rPr lang="pt-BR" sz="1400" b="1" dirty="0" smtClean="0"/>
            <a:t>Agenda</a:t>
          </a:r>
        </a:p>
        <a:p>
          <a:r>
            <a:rPr lang="pt-BR" sz="1400" b="0" dirty="0" smtClean="0"/>
            <a:t>Participação. Controle social. Transparência. Parcerias.</a:t>
          </a:r>
          <a:endParaRPr lang="pt-BR" sz="1400" b="0" dirty="0"/>
        </a:p>
      </dgm:t>
    </dgm:pt>
    <dgm:pt modelId="{5752F9BD-19AF-4B25-8DFF-D9F8BD53F31A}" type="parTrans" cxnId="{FE3A3064-E175-4BFC-ACEF-6308760530FA}">
      <dgm:prSet/>
      <dgm:spPr/>
      <dgm:t>
        <a:bodyPr/>
        <a:lstStyle/>
        <a:p>
          <a:endParaRPr lang="pt-BR"/>
        </a:p>
      </dgm:t>
    </dgm:pt>
    <dgm:pt modelId="{A9372D92-4E7F-4213-AC43-6A4254006F19}" type="sibTrans" cxnId="{FE3A3064-E175-4BFC-ACEF-6308760530FA}">
      <dgm:prSet/>
      <dgm:spPr/>
      <dgm:t>
        <a:bodyPr/>
        <a:lstStyle/>
        <a:p>
          <a:endParaRPr lang="pt-BR"/>
        </a:p>
      </dgm:t>
    </dgm:pt>
    <dgm:pt modelId="{471AB1FA-AE13-4F32-ACF0-5AECBD243E57}">
      <dgm:prSet phldrT="[Texto]"/>
      <dgm:spPr/>
      <dgm:t>
        <a:bodyPr/>
        <a:lstStyle/>
        <a:p>
          <a:r>
            <a:rPr lang="pt-BR" b="1" dirty="0" smtClean="0"/>
            <a:t>Brasil</a:t>
          </a:r>
        </a:p>
        <a:p>
          <a:r>
            <a:rPr lang="pt-BR" dirty="0" smtClean="0"/>
            <a:t>??? (orçamento participativo; conselhos; audiências públicas; novas regulamentações...</a:t>
          </a:r>
          <a:endParaRPr lang="pt-BR" dirty="0"/>
        </a:p>
      </dgm:t>
    </dgm:pt>
    <dgm:pt modelId="{BCA2B9C7-3AC7-499A-89D7-B4504B913D25}" type="sibTrans" cxnId="{3A98AEB5-80EB-4A54-A525-190161303FF1}">
      <dgm:prSet/>
      <dgm:spPr/>
      <dgm:t>
        <a:bodyPr/>
        <a:lstStyle/>
        <a:p>
          <a:endParaRPr lang="pt-BR"/>
        </a:p>
      </dgm:t>
    </dgm:pt>
    <dgm:pt modelId="{730D2D99-1CCD-4763-9FE2-25042E017D5E}" type="parTrans" cxnId="{3A98AEB5-80EB-4A54-A525-190161303FF1}">
      <dgm:prSet/>
      <dgm:spPr/>
      <dgm:t>
        <a:bodyPr/>
        <a:lstStyle/>
        <a:p>
          <a:endParaRPr lang="pt-BR"/>
        </a:p>
      </dgm:t>
    </dgm:pt>
    <dgm:pt modelId="{DAA362D7-D247-42D9-AD5B-46357A5356F6}" type="pres">
      <dgm:prSet presAssocID="{823E115E-5E24-42FF-B3E8-B37C639A20E9}" presName="vert0" presStyleCnt="0">
        <dgm:presLayoutVars>
          <dgm:dir/>
          <dgm:animOne val="branch"/>
          <dgm:animLvl val="lvl"/>
        </dgm:presLayoutVars>
      </dgm:prSet>
      <dgm:spPr/>
      <dgm:t>
        <a:bodyPr/>
        <a:lstStyle/>
        <a:p>
          <a:endParaRPr lang="pt-BR"/>
        </a:p>
      </dgm:t>
    </dgm:pt>
    <dgm:pt modelId="{6BCF9F85-DAF2-4FA3-82F7-9966B2FC8817}" type="pres">
      <dgm:prSet presAssocID="{FEED444B-4C7E-48E1-883F-BBCBA2A00322}" presName="thickLine" presStyleLbl="alignNode1" presStyleIdx="0" presStyleCnt="1"/>
      <dgm:spPr/>
    </dgm:pt>
    <dgm:pt modelId="{6B1306C9-9D06-4572-B156-CA7C6CDDEAB9}" type="pres">
      <dgm:prSet presAssocID="{FEED444B-4C7E-48E1-883F-BBCBA2A00322}" presName="horz1" presStyleCnt="0"/>
      <dgm:spPr/>
    </dgm:pt>
    <dgm:pt modelId="{C7D6A378-B9DD-40BD-A595-56BBF38AE052}" type="pres">
      <dgm:prSet presAssocID="{FEED444B-4C7E-48E1-883F-BBCBA2A00322}" presName="tx1" presStyleLbl="revTx" presStyleIdx="0" presStyleCnt="5"/>
      <dgm:spPr/>
      <dgm:t>
        <a:bodyPr/>
        <a:lstStyle/>
        <a:p>
          <a:endParaRPr lang="pt-BR"/>
        </a:p>
      </dgm:t>
    </dgm:pt>
    <dgm:pt modelId="{AD6B0AEE-CDE5-402C-BE1A-FB3BB970C1CF}" type="pres">
      <dgm:prSet presAssocID="{FEED444B-4C7E-48E1-883F-BBCBA2A00322}" presName="vert1" presStyleCnt="0"/>
      <dgm:spPr/>
    </dgm:pt>
    <dgm:pt modelId="{A128FA78-DCBB-4138-AB67-05AD65B4FBCA}" type="pres">
      <dgm:prSet presAssocID="{64281642-C2DF-4467-A616-BF258A585A72}" presName="vertSpace2a" presStyleCnt="0"/>
      <dgm:spPr/>
    </dgm:pt>
    <dgm:pt modelId="{76883F5A-CA9B-466B-AF36-4C1D0FC7760F}" type="pres">
      <dgm:prSet presAssocID="{64281642-C2DF-4467-A616-BF258A585A72}" presName="horz2" presStyleCnt="0"/>
      <dgm:spPr/>
    </dgm:pt>
    <dgm:pt modelId="{37FAB1EC-E81D-46F1-AAA0-1D61D1018E6B}" type="pres">
      <dgm:prSet presAssocID="{64281642-C2DF-4467-A616-BF258A585A72}" presName="horzSpace2" presStyleCnt="0"/>
      <dgm:spPr/>
    </dgm:pt>
    <dgm:pt modelId="{9D41F435-2C73-40C3-A84B-3D15F8413FE2}" type="pres">
      <dgm:prSet presAssocID="{64281642-C2DF-4467-A616-BF258A585A72}" presName="tx2" presStyleLbl="revTx" presStyleIdx="1" presStyleCnt="5"/>
      <dgm:spPr/>
      <dgm:t>
        <a:bodyPr/>
        <a:lstStyle/>
        <a:p>
          <a:endParaRPr lang="pt-BR"/>
        </a:p>
      </dgm:t>
    </dgm:pt>
    <dgm:pt modelId="{9B3DFDAF-D825-4214-A3CE-80A167F0B815}" type="pres">
      <dgm:prSet presAssocID="{64281642-C2DF-4467-A616-BF258A585A72}" presName="vert2" presStyleCnt="0"/>
      <dgm:spPr/>
    </dgm:pt>
    <dgm:pt modelId="{D808AB53-92BD-4AC6-889C-A31C3D89F45D}" type="pres">
      <dgm:prSet presAssocID="{64281642-C2DF-4467-A616-BF258A585A72}" presName="thinLine2b" presStyleLbl="callout" presStyleIdx="0" presStyleCnt="4"/>
      <dgm:spPr/>
    </dgm:pt>
    <dgm:pt modelId="{BC89E6B5-9A3D-44FC-BE2B-B02D674AE1E5}" type="pres">
      <dgm:prSet presAssocID="{64281642-C2DF-4467-A616-BF258A585A72}" presName="vertSpace2b" presStyleCnt="0"/>
      <dgm:spPr/>
    </dgm:pt>
    <dgm:pt modelId="{E59484BD-A32E-4B60-81FE-D76C9A09EEA9}" type="pres">
      <dgm:prSet presAssocID="{5808BADA-D3EE-4A83-9B85-0724B2449CD2}" presName="horz2" presStyleCnt="0"/>
      <dgm:spPr/>
    </dgm:pt>
    <dgm:pt modelId="{FB355913-4B5F-4D8F-8709-2AF696051460}" type="pres">
      <dgm:prSet presAssocID="{5808BADA-D3EE-4A83-9B85-0724B2449CD2}" presName="horzSpace2" presStyleCnt="0"/>
      <dgm:spPr/>
    </dgm:pt>
    <dgm:pt modelId="{E5D010A0-4AF7-4F75-B8EC-A0CB17709BD3}" type="pres">
      <dgm:prSet presAssocID="{5808BADA-D3EE-4A83-9B85-0724B2449CD2}" presName="tx2" presStyleLbl="revTx" presStyleIdx="2" presStyleCnt="5" custScaleY="79379"/>
      <dgm:spPr/>
      <dgm:t>
        <a:bodyPr/>
        <a:lstStyle/>
        <a:p>
          <a:endParaRPr lang="pt-BR"/>
        </a:p>
      </dgm:t>
    </dgm:pt>
    <dgm:pt modelId="{3FD670C3-AB52-4749-B890-5437F5405E00}" type="pres">
      <dgm:prSet presAssocID="{5808BADA-D3EE-4A83-9B85-0724B2449CD2}" presName="vert2" presStyleCnt="0"/>
      <dgm:spPr/>
    </dgm:pt>
    <dgm:pt modelId="{36F5A139-7426-4E5A-BD20-2660B9900EBE}" type="pres">
      <dgm:prSet presAssocID="{5808BADA-D3EE-4A83-9B85-0724B2449CD2}" presName="thinLine2b" presStyleLbl="callout" presStyleIdx="1" presStyleCnt="4"/>
      <dgm:spPr/>
    </dgm:pt>
    <dgm:pt modelId="{D95796F6-6219-4123-8B51-D9F59BBB63F9}" type="pres">
      <dgm:prSet presAssocID="{5808BADA-D3EE-4A83-9B85-0724B2449CD2}" presName="vertSpace2b" presStyleCnt="0"/>
      <dgm:spPr/>
    </dgm:pt>
    <dgm:pt modelId="{F4E18F6C-0310-4740-AB1E-2FE5F13AF85D}" type="pres">
      <dgm:prSet presAssocID="{4AC581E1-1715-402E-88F9-916D6123AE94}" presName="horz2" presStyleCnt="0"/>
      <dgm:spPr/>
    </dgm:pt>
    <dgm:pt modelId="{A1BD5257-12F7-4D0A-BFF4-F5764E3EBDB4}" type="pres">
      <dgm:prSet presAssocID="{4AC581E1-1715-402E-88F9-916D6123AE94}" presName="horzSpace2" presStyleCnt="0"/>
      <dgm:spPr/>
    </dgm:pt>
    <dgm:pt modelId="{65B77DCC-7A7E-4C85-9EF5-E0B854A47EC5}" type="pres">
      <dgm:prSet presAssocID="{4AC581E1-1715-402E-88F9-916D6123AE94}" presName="tx2" presStyleLbl="revTx" presStyleIdx="3" presStyleCnt="5"/>
      <dgm:spPr/>
      <dgm:t>
        <a:bodyPr/>
        <a:lstStyle/>
        <a:p>
          <a:endParaRPr lang="pt-BR"/>
        </a:p>
      </dgm:t>
    </dgm:pt>
    <dgm:pt modelId="{C4C1E823-B8C9-433B-AB6E-E1A3B2A72498}" type="pres">
      <dgm:prSet presAssocID="{4AC581E1-1715-402E-88F9-916D6123AE94}" presName="vert2" presStyleCnt="0"/>
      <dgm:spPr/>
    </dgm:pt>
    <dgm:pt modelId="{49A273F9-68B0-4A80-8A22-ECDA56B6542F}" type="pres">
      <dgm:prSet presAssocID="{4AC581E1-1715-402E-88F9-916D6123AE94}" presName="thinLine2b" presStyleLbl="callout" presStyleIdx="2" presStyleCnt="4"/>
      <dgm:spPr/>
    </dgm:pt>
    <dgm:pt modelId="{0C3AE289-8713-4250-8BB5-5AC25F746402}" type="pres">
      <dgm:prSet presAssocID="{4AC581E1-1715-402E-88F9-916D6123AE94}" presName="vertSpace2b" presStyleCnt="0"/>
      <dgm:spPr/>
    </dgm:pt>
    <dgm:pt modelId="{A28E7787-3C8F-4F69-91EC-EA3BBDEFBA3E}" type="pres">
      <dgm:prSet presAssocID="{471AB1FA-AE13-4F32-ACF0-5AECBD243E57}" presName="horz2" presStyleCnt="0"/>
      <dgm:spPr/>
    </dgm:pt>
    <dgm:pt modelId="{7317D6BA-A9BA-4D55-B12B-AF154B1198B3}" type="pres">
      <dgm:prSet presAssocID="{471AB1FA-AE13-4F32-ACF0-5AECBD243E57}" presName="horzSpace2" presStyleCnt="0"/>
      <dgm:spPr/>
    </dgm:pt>
    <dgm:pt modelId="{5507E342-DECE-42D4-9B1A-1AE40BC9017D}" type="pres">
      <dgm:prSet presAssocID="{471AB1FA-AE13-4F32-ACF0-5AECBD243E57}" presName="tx2" presStyleLbl="revTx" presStyleIdx="4" presStyleCnt="5"/>
      <dgm:spPr/>
      <dgm:t>
        <a:bodyPr/>
        <a:lstStyle/>
        <a:p>
          <a:endParaRPr lang="pt-BR"/>
        </a:p>
      </dgm:t>
    </dgm:pt>
    <dgm:pt modelId="{4C4ECE7B-461F-4D60-BFE2-29938A32C834}" type="pres">
      <dgm:prSet presAssocID="{471AB1FA-AE13-4F32-ACF0-5AECBD243E57}" presName="vert2" presStyleCnt="0"/>
      <dgm:spPr/>
    </dgm:pt>
    <dgm:pt modelId="{2E753307-A6C4-4769-9178-0CA4860A5DD2}" type="pres">
      <dgm:prSet presAssocID="{471AB1FA-AE13-4F32-ACF0-5AECBD243E57}" presName="thinLine2b" presStyleLbl="callout" presStyleIdx="3" presStyleCnt="4"/>
      <dgm:spPr/>
    </dgm:pt>
    <dgm:pt modelId="{0B31D12D-3EB9-48E9-88D0-37C35B618A7F}" type="pres">
      <dgm:prSet presAssocID="{471AB1FA-AE13-4F32-ACF0-5AECBD243E57}" presName="vertSpace2b" presStyleCnt="0"/>
      <dgm:spPr/>
    </dgm:pt>
  </dgm:ptLst>
  <dgm:cxnLst>
    <dgm:cxn modelId="{755E30F0-68ED-44C4-86B3-7482AA523A9B}" type="presOf" srcId="{471AB1FA-AE13-4F32-ACF0-5AECBD243E57}" destId="{5507E342-DECE-42D4-9B1A-1AE40BC9017D}" srcOrd="0" destOrd="0" presId="urn:microsoft.com/office/officeart/2008/layout/LinedList"/>
    <dgm:cxn modelId="{FB9C5DD8-5232-43E7-B4CF-7A1039F352D0}" srcId="{FEED444B-4C7E-48E1-883F-BBCBA2A00322}" destId="{5808BADA-D3EE-4A83-9B85-0724B2449CD2}" srcOrd="1" destOrd="0" parTransId="{3696E5A6-8C2A-4201-9393-BF95FFB94C47}" sibTransId="{E0598D9E-1549-45C3-A468-CAC3DC3EF4BB}"/>
    <dgm:cxn modelId="{DB5A9364-C553-4B5A-9ED8-6D20B2FC1B7C}" type="presOf" srcId="{FEED444B-4C7E-48E1-883F-BBCBA2A00322}" destId="{C7D6A378-B9DD-40BD-A595-56BBF38AE052}" srcOrd="0" destOrd="0" presId="urn:microsoft.com/office/officeart/2008/layout/LinedList"/>
    <dgm:cxn modelId="{90F25F39-83C9-41F5-BCF5-95285EF17481}" type="presOf" srcId="{64281642-C2DF-4467-A616-BF258A585A72}" destId="{9D41F435-2C73-40C3-A84B-3D15F8413FE2}" srcOrd="0" destOrd="0" presId="urn:microsoft.com/office/officeart/2008/layout/LinedList"/>
    <dgm:cxn modelId="{675FF4F2-A147-4F9C-89EB-B0211DB8C713}" type="presOf" srcId="{4AC581E1-1715-402E-88F9-916D6123AE94}" destId="{65B77DCC-7A7E-4C85-9EF5-E0B854A47EC5}" srcOrd="0" destOrd="0" presId="urn:microsoft.com/office/officeart/2008/layout/LinedList"/>
    <dgm:cxn modelId="{FE3A3064-E175-4BFC-ACEF-6308760530FA}" srcId="{FEED444B-4C7E-48E1-883F-BBCBA2A00322}" destId="{4AC581E1-1715-402E-88F9-916D6123AE94}" srcOrd="2" destOrd="0" parTransId="{5752F9BD-19AF-4B25-8DFF-D9F8BD53F31A}" sibTransId="{A9372D92-4E7F-4213-AC43-6A4254006F19}"/>
    <dgm:cxn modelId="{7361F3E7-2FB0-4FBE-AC3C-0EACB56EBB7E}" type="presOf" srcId="{823E115E-5E24-42FF-B3E8-B37C639A20E9}" destId="{DAA362D7-D247-42D9-AD5B-46357A5356F6}" srcOrd="0" destOrd="0" presId="urn:microsoft.com/office/officeart/2008/layout/LinedList"/>
    <dgm:cxn modelId="{ADE2C24E-0481-43F7-B69C-712A98839CE1}" type="presOf" srcId="{5808BADA-D3EE-4A83-9B85-0724B2449CD2}" destId="{E5D010A0-4AF7-4F75-B8EC-A0CB17709BD3}" srcOrd="0" destOrd="0" presId="urn:microsoft.com/office/officeart/2008/layout/LinedList"/>
    <dgm:cxn modelId="{3A98AEB5-80EB-4A54-A525-190161303FF1}" srcId="{FEED444B-4C7E-48E1-883F-BBCBA2A00322}" destId="{471AB1FA-AE13-4F32-ACF0-5AECBD243E57}" srcOrd="3" destOrd="0" parTransId="{730D2D99-1CCD-4763-9FE2-25042E017D5E}" sibTransId="{BCA2B9C7-3AC7-499A-89D7-B4504B913D25}"/>
    <dgm:cxn modelId="{17655F9C-28C1-4469-B31A-7B151738BE55}" srcId="{823E115E-5E24-42FF-B3E8-B37C639A20E9}" destId="{FEED444B-4C7E-48E1-883F-BBCBA2A00322}" srcOrd="0" destOrd="0" parTransId="{87BC76A8-4D08-41E2-895E-B7C4E7590839}" sibTransId="{8B1D5470-F573-463D-B6F9-DB55ACA76BCA}"/>
    <dgm:cxn modelId="{4BA6632A-3D64-4A09-B5A6-22D6E2BC7D5A}" srcId="{FEED444B-4C7E-48E1-883F-BBCBA2A00322}" destId="{64281642-C2DF-4467-A616-BF258A585A72}" srcOrd="0" destOrd="0" parTransId="{50BC60C6-A96C-419F-8B89-A12BE22B37D1}" sibTransId="{87B4737C-CFB3-4204-B5B7-06FE6908DD2C}"/>
    <dgm:cxn modelId="{6EEC6588-52B7-4EFC-9DE2-A8DCBD7EE62C}" type="presParOf" srcId="{DAA362D7-D247-42D9-AD5B-46357A5356F6}" destId="{6BCF9F85-DAF2-4FA3-82F7-9966B2FC8817}" srcOrd="0" destOrd="0" presId="urn:microsoft.com/office/officeart/2008/layout/LinedList"/>
    <dgm:cxn modelId="{6F2E861B-05E1-4FFC-BA1A-17249D27CA32}" type="presParOf" srcId="{DAA362D7-D247-42D9-AD5B-46357A5356F6}" destId="{6B1306C9-9D06-4572-B156-CA7C6CDDEAB9}" srcOrd="1" destOrd="0" presId="urn:microsoft.com/office/officeart/2008/layout/LinedList"/>
    <dgm:cxn modelId="{48A86F56-3330-4C6E-9D9F-C722135787C6}" type="presParOf" srcId="{6B1306C9-9D06-4572-B156-CA7C6CDDEAB9}" destId="{C7D6A378-B9DD-40BD-A595-56BBF38AE052}" srcOrd="0" destOrd="0" presId="urn:microsoft.com/office/officeart/2008/layout/LinedList"/>
    <dgm:cxn modelId="{CD8E66BE-080F-4EA3-BA2E-EA8C6FE30150}" type="presParOf" srcId="{6B1306C9-9D06-4572-B156-CA7C6CDDEAB9}" destId="{AD6B0AEE-CDE5-402C-BE1A-FB3BB970C1CF}" srcOrd="1" destOrd="0" presId="urn:microsoft.com/office/officeart/2008/layout/LinedList"/>
    <dgm:cxn modelId="{85366761-09F7-465D-A86A-4778E9D51E84}" type="presParOf" srcId="{AD6B0AEE-CDE5-402C-BE1A-FB3BB970C1CF}" destId="{A128FA78-DCBB-4138-AB67-05AD65B4FBCA}" srcOrd="0" destOrd="0" presId="urn:microsoft.com/office/officeart/2008/layout/LinedList"/>
    <dgm:cxn modelId="{6B356370-5B70-43D1-9E1C-E190ED56C511}" type="presParOf" srcId="{AD6B0AEE-CDE5-402C-BE1A-FB3BB970C1CF}" destId="{76883F5A-CA9B-466B-AF36-4C1D0FC7760F}" srcOrd="1" destOrd="0" presId="urn:microsoft.com/office/officeart/2008/layout/LinedList"/>
    <dgm:cxn modelId="{CDBD73A7-4D74-4363-8E4F-56955007ADE3}" type="presParOf" srcId="{76883F5A-CA9B-466B-AF36-4C1D0FC7760F}" destId="{37FAB1EC-E81D-46F1-AAA0-1D61D1018E6B}" srcOrd="0" destOrd="0" presId="urn:microsoft.com/office/officeart/2008/layout/LinedList"/>
    <dgm:cxn modelId="{39C5BF40-1D12-4069-AB23-9CB02DEAD481}" type="presParOf" srcId="{76883F5A-CA9B-466B-AF36-4C1D0FC7760F}" destId="{9D41F435-2C73-40C3-A84B-3D15F8413FE2}" srcOrd="1" destOrd="0" presId="urn:microsoft.com/office/officeart/2008/layout/LinedList"/>
    <dgm:cxn modelId="{DF2910BE-AAC2-4D20-879D-F3F4696A8906}" type="presParOf" srcId="{76883F5A-CA9B-466B-AF36-4C1D0FC7760F}" destId="{9B3DFDAF-D825-4214-A3CE-80A167F0B815}" srcOrd="2" destOrd="0" presId="urn:microsoft.com/office/officeart/2008/layout/LinedList"/>
    <dgm:cxn modelId="{A1C19A83-F4AD-40AE-BEA9-017CEA0A3416}" type="presParOf" srcId="{AD6B0AEE-CDE5-402C-BE1A-FB3BB970C1CF}" destId="{D808AB53-92BD-4AC6-889C-A31C3D89F45D}" srcOrd="2" destOrd="0" presId="urn:microsoft.com/office/officeart/2008/layout/LinedList"/>
    <dgm:cxn modelId="{BB4E8A7F-FD33-4B36-AA83-7ABE89475D3B}" type="presParOf" srcId="{AD6B0AEE-CDE5-402C-BE1A-FB3BB970C1CF}" destId="{BC89E6B5-9A3D-44FC-BE2B-B02D674AE1E5}" srcOrd="3" destOrd="0" presId="urn:microsoft.com/office/officeart/2008/layout/LinedList"/>
    <dgm:cxn modelId="{8C7BF8EC-2779-4BC7-B722-946F16AF9B84}" type="presParOf" srcId="{AD6B0AEE-CDE5-402C-BE1A-FB3BB970C1CF}" destId="{E59484BD-A32E-4B60-81FE-D76C9A09EEA9}" srcOrd="4" destOrd="0" presId="urn:microsoft.com/office/officeart/2008/layout/LinedList"/>
    <dgm:cxn modelId="{0F579268-2F95-4D07-A75E-5BCF9DE43D7B}" type="presParOf" srcId="{E59484BD-A32E-4B60-81FE-D76C9A09EEA9}" destId="{FB355913-4B5F-4D8F-8709-2AF696051460}" srcOrd="0" destOrd="0" presId="urn:microsoft.com/office/officeart/2008/layout/LinedList"/>
    <dgm:cxn modelId="{CCD3A60F-CBEA-4955-AF15-8CDA3E7EE733}" type="presParOf" srcId="{E59484BD-A32E-4B60-81FE-D76C9A09EEA9}" destId="{E5D010A0-4AF7-4F75-B8EC-A0CB17709BD3}" srcOrd="1" destOrd="0" presId="urn:microsoft.com/office/officeart/2008/layout/LinedList"/>
    <dgm:cxn modelId="{50A02CDE-ADA6-49D6-BAA8-FB0B98A09B18}" type="presParOf" srcId="{E59484BD-A32E-4B60-81FE-D76C9A09EEA9}" destId="{3FD670C3-AB52-4749-B890-5437F5405E00}" srcOrd="2" destOrd="0" presId="urn:microsoft.com/office/officeart/2008/layout/LinedList"/>
    <dgm:cxn modelId="{5C3F0128-B2F7-45BD-A1CE-48D8208CF938}" type="presParOf" srcId="{AD6B0AEE-CDE5-402C-BE1A-FB3BB970C1CF}" destId="{36F5A139-7426-4E5A-BD20-2660B9900EBE}" srcOrd="5" destOrd="0" presId="urn:microsoft.com/office/officeart/2008/layout/LinedList"/>
    <dgm:cxn modelId="{F58F64D7-6004-42B5-9E6E-D1FFD037622B}" type="presParOf" srcId="{AD6B0AEE-CDE5-402C-BE1A-FB3BB970C1CF}" destId="{D95796F6-6219-4123-8B51-D9F59BBB63F9}" srcOrd="6" destOrd="0" presId="urn:microsoft.com/office/officeart/2008/layout/LinedList"/>
    <dgm:cxn modelId="{63EFECA6-3C75-4C1E-813A-189CB8B07270}" type="presParOf" srcId="{AD6B0AEE-CDE5-402C-BE1A-FB3BB970C1CF}" destId="{F4E18F6C-0310-4740-AB1E-2FE5F13AF85D}" srcOrd="7" destOrd="0" presId="urn:microsoft.com/office/officeart/2008/layout/LinedList"/>
    <dgm:cxn modelId="{270EDE0C-C4DA-4303-AED3-AE28528CFC38}" type="presParOf" srcId="{F4E18F6C-0310-4740-AB1E-2FE5F13AF85D}" destId="{A1BD5257-12F7-4D0A-BFF4-F5764E3EBDB4}" srcOrd="0" destOrd="0" presId="urn:microsoft.com/office/officeart/2008/layout/LinedList"/>
    <dgm:cxn modelId="{857D6DB5-1642-4864-A4ED-AEE7BD70A130}" type="presParOf" srcId="{F4E18F6C-0310-4740-AB1E-2FE5F13AF85D}" destId="{65B77DCC-7A7E-4C85-9EF5-E0B854A47EC5}" srcOrd="1" destOrd="0" presId="urn:microsoft.com/office/officeart/2008/layout/LinedList"/>
    <dgm:cxn modelId="{E6FB2C69-9AF4-43B8-AC0F-177179DB934F}" type="presParOf" srcId="{F4E18F6C-0310-4740-AB1E-2FE5F13AF85D}" destId="{C4C1E823-B8C9-433B-AB6E-E1A3B2A72498}" srcOrd="2" destOrd="0" presId="urn:microsoft.com/office/officeart/2008/layout/LinedList"/>
    <dgm:cxn modelId="{6988694E-F0EA-4C38-99B5-BC9B16513146}" type="presParOf" srcId="{AD6B0AEE-CDE5-402C-BE1A-FB3BB970C1CF}" destId="{49A273F9-68B0-4A80-8A22-ECDA56B6542F}" srcOrd="8" destOrd="0" presId="urn:microsoft.com/office/officeart/2008/layout/LinedList"/>
    <dgm:cxn modelId="{0519F5A4-6D15-4BB8-BDCF-DB88A7FBF7B6}" type="presParOf" srcId="{AD6B0AEE-CDE5-402C-BE1A-FB3BB970C1CF}" destId="{0C3AE289-8713-4250-8BB5-5AC25F746402}" srcOrd="9" destOrd="0" presId="urn:microsoft.com/office/officeart/2008/layout/LinedList"/>
    <dgm:cxn modelId="{FEFA2F62-DB96-4C97-AB8A-BF1D55D1EECA}" type="presParOf" srcId="{AD6B0AEE-CDE5-402C-BE1A-FB3BB970C1CF}" destId="{A28E7787-3C8F-4F69-91EC-EA3BBDEFBA3E}" srcOrd="10" destOrd="0" presId="urn:microsoft.com/office/officeart/2008/layout/LinedList"/>
    <dgm:cxn modelId="{591F1430-B7F7-425C-A761-BD5102FA4B79}" type="presParOf" srcId="{A28E7787-3C8F-4F69-91EC-EA3BBDEFBA3E}" destId="{7317D6BA-A9BA-4D55-B12B-AF154B1198B3}" srcOrd="0" destOrd="0" presId="urn:microsoft.com/office/officeart/2008/layout/LinedList"/>
    <dgm:cxn modelId="{F0C5D298-60B4-409A-A281-52FDFEE2C453}" type="presParOf" srcId="{A28E7787-3C8F-4F69-91EC-EA3BBDEFBA3E}" destId="{5507E342-DECE-42D4-9B1A-1AE40BC9017D}" srcOrd="1" destOrd="0" presId="urn:microsoft.com/office/officeart/2008/layout/LinedList"/>
    <dgm:cxn modelId="{4602205A-583C-422D-A3EA-548C851C02B3}" type="presParOf" srcId="{A28E7787-3C8F-4F69-91EC-EA3BBDEFBA3E}" destId="{4C4ECE7B-461F-4D60-BFE2-29938A32C834}" srcOrd="2" destOrd="0" presId="urn:microsoft.com/office/officeart/2008/layout/LinedList"/>
    <dgm:cxn modelId="{F13FC835-A7A3-4218-A54C-09BC6205E2FA}" type="presParOf" srcId="{AD6B0AEE-CDE5-402C-BE1A-FB3BB970C1CF}" destId="{2E753307-A6C4-4769-9178-0CA4860A5DD2}" srcOrd="11" destOrd="0" presId="urn:microsoft.com/office/officeart/2008/layout/LinedList"/>
    <dgm:cxn modelId="{246F79AD-C828-4F4C-9F5D-D81CAA056844}" type="presParOf" srcId="{AD6B0AEE-CDE5-402C-BE1A-FB3BB970C1CF}" destId="{0B31D12D-3EB9-48E9-88D0-37C35B618A7F}" srcOrd="12" destOrd="0" presId="urn:microsoft.com/office/officeart/2008/layout/Lin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1F90B7-CAFB-4EF6-A017-A9242DEC61CE}"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pt-BR"/>
        </a:p>
      </dgm:t>
    </dgm:pt>
    <dgm:pt modelId="{5D2D12F8-35AA-4C95-A450-A32EF1BF060A}">
      <dgm:prSet phldrT="[Texto]" custT="1"/>
      <dgm:spPr/>
      <dgm:t>
        <a:bodyPr/>
        <a:lstStyle/>
        <a:p>
          <a:r>
            <a:rPr lang="pt-BR" sz="1000" b="1" dirty="0" smtClean="0"/>
            <a:t>Ator 1</a:t>
          </a:r>
          <a:endParaRPr lang="pt-BR" sz="1000" b="1" dirty="0"/>
        </a:p>
      </dgm:t>
    </dgm:pt>
    <dgm:pt modelId="{345DA3E0-C56B-4D1C-AF65-E9EF5F7E6589}" type="parTrans" cxnId="{5585CA53-82DC-4287-9CE8-48454D077A9D}">
      <dgm:prSet/>
      <dgm:spPr/>
      <dgm:t>
        <a:bodyPr/>
        <a:lstStyle/>
        <a:p>
          <a:endParaRPr lang="pt-BR"/>
        </a:p>
      </dgm:t>
    </dgm:pt>
    <dgm:pt modelId="{B0BC916F-ECF4-45EE-8A8D-F3BF52E29135}" type="sibTrans" cxnId="{5585CA53-82DC-4287-9CE8-48454D077A9D}">
      <dgm:prSet/>
      <dgm:spPr/>
      <dgm:t>
        <a:bodyPr/>
        <a:lstStyle/>
        <a:p>
          <a:endParaRPr lang="pt-BR"/>
        </a:p>
      </dgm:t>
    </dgm:pt>
    <dgm:pt modelId="{8BE8A885-1D19-4DEC-9C36-074A48D5045E}">
      <dgm:prSet phldrT="[Texto]" custT="1"/>
      <dgm:spPr/>
      <dgm:t>
        <a:bodyPr/>
        <a:lstStyle/>
        <a:p>
          <a:r>
            <a:rPr lang="pt-BR" sz="1000" b="1" dirty="0" smtClean="0"/>
            <a:t>Ator n</a:t>
          </a:r>
          <a:endParaRPr lang="pt-BR" sz="1000" b="1" dirty="0"/>
        </a:p>
      </dgm:t>
    </dgm:pt>
    <dgm:pt modelId="{46B2B305-88FA-4DE2-8E8C-C7716EBB863F}" type="parTrans" cxnId="{C7F62570-981A-4226-8B00-A70CABF4C921}">
      <dgm:prSet/>
      <dgm:spPr/>
      <dgm:t>
        <a:bodyPr/>
        <a:lstStyle/>
        <a:p>
          <a:endParaRPr lang="pt-BR"/>
        </a:p>
      </dgm:t>
    </dgm:pt>
    <dgm:pt modelId="{55A194FA-CAAD-4BE6-999F-C10B03AB6C1A}" type="sibTrans" cxnId="{C7F62570-981A-4226-8B00-A70CABF4C921}">
      <dgm:prSet/>
      <dgm:spPr/>
      <dgm:t>
        <a:bodyPr/>
        <a:lstStyle/>
        <a:p>
          <a:endParaRPr lang="pt-BR"/>
        </a:p>
      </dgm:t>
    </dgm:pt>
    <dgm:pt modelId="{AA4B7332-F431-4C38-8B14-F29856566738}">
      <dgm:prSet phldrT="[Texto]" custT="1"/>
      <dgm:spPr>
        <a:solidFill>
          <a:schemeClr val="accent1">
            <a:lumMod val="75000"/>
          </a:schemeClr>
        </a:solidFill>
      </dgm:spPr>
      <dgm:t>
        <a:bodyPr/>
        <a:lstStyle/>
        <a:p>
          <a:r>
            <a:rPr lang="pt-BR" sz="1000" b="1" dirty="0" smtClean="0"/>
            <a:t>Ator 4</a:t>
          </a:r>
          <a:endParaRPr lang="pt-BR" sz="1000" b="1" dirty="0"/>
        </a:p>
      </dgm:t>
    </dgm:pt>
    <dgm:pt modelId="{9D8D08FD-3C41-4C4D-A842-FB5737E2B589}" type="parTrans" cxnId="{786A0973-0503-49D8-8444-A29A9556A6C1}">
      <dgm:prSet/>
      <dgm:spPr/>
      <dgm:t>
        <a:bodyPr/>
        <a:lstStyle/>
        <a:p>
          <a:endParaRPr lang="pt-BR"/>
        </a:p>
      </dgm:t>
    </dgm:pt>
    <dgm:pt modelId="{8A51D8DD-954E-4447-B662-B5EF7F6E172A}" type="sibTrans" cxnId="{786A0973-0503-49D8-8444-A29A9556A6C1}">
      <dgm:prSet/>
      <dgm:spPr/>
      <dgm:t>
        <a:bodyPr/>
        <a:lstStyle/>
        <a:p>
          <a:endParaRPr lang="pt-BR"/>
        </a:p>
      </dgm:t>
    </dgm:pt>
    <dgm:pt modelId="{5F56F881-654A-44C6-B62D-0998318A0344}">
      <dgm:prSet phldrT="[Texto]" custT="1"/>
      <dgm:spPr/>
      <dgm:t>
        <a:bodyPr/>
        <a:lstStyle/>
        <a:p>
          <a:r>
            <a:rPr lang="pt-BR" sz="1000" b="1" dirty="0" smtClean="0"/>
            <a:t>Ator 3</a:t>
          </a:r>
          <a:endParaRPr lang="pt-BR" sz="1000" b="1" dirty="0"/>
        </a:p>
      </dgm:t>
    </dgm:pt>
    <dgm:pt modelId="{C5118346-E9E3-4735-8DA9-5C874C736BC6}" type="parTrans" cxnId="{3145565D-4B49-4A6A-8997-14B09FBF8DBE}">
      <dgm:prSet/>
      <dgm:spPr/>
      <dgm:t>
        <a:bodyPr/>
        <a:lstStyle/>
        <a:p>
          <a:endParaRPr lang="pt-BR"/>
        </a:p>
      </dgm:t>
    </dgm:pt>
    <dgm:pt modelId="{CBA0993F-3171-4365-8265-AF2AB03D6442}" type="sibTrans" cxnId="{3145565D-4B49-4A6A-8997-14B09FBF8DBE}">
      <dgm:prSet/>
      <dgm:spPr/>
      <dgm:t>
        <a:bodyPr/>
        <a:lstStyle/>
        <a:p>
          <a:endParaRPr lang="pt-BR"/>
        </a:p>
      </dgm:t>
    </dgm:pt>
    <dgm:pt modelId="{C2EDA6C3-EF13-4116-8141-7D9971F0133B}">
      <dgm:prSet phldrT="[Texto]" custT="1"/>
      <dgm:spPr>
        <a:solidFill>
          <a:schemeClr val="accent3">
            <a:lumMod val="75000"/>
          </a:schemeClr>
        </a:solidFill>
      </dgm:spPr>
      <dgm:t>
        <a:bodyPr/>
        <a:lstStyle/>
        <a:p>
          <a:r>
            <a:rPr lang="pt-BR" sz="1000" b="1" dirty="0" smtClean="0"/>
            <a:t>Ator 2</a:t>
          </a:r>
          <a:endParaRPr lang="pt-BR" sz="1000" b="1" dirty="0"/>
        </a:p>
      </dgm:t>
    </dgm:pt>
    <dgm:pt modelId="{E7D9BEBC-A14A-4052-AD71-0B36C2F8CD75}" type="parTrans" cxnId="{ABD5207B-626F-41FE-9473-99BEE82C75BE}">
      <dgm:prSet/>
      <dgm:spPr/>
      <dgm:t>
        <a:bodyPr/>
        <a:lstStyle/>
        <a:p>
          <a:endParaRPr lang="pt-BR"/>
        </a:p>
      </dgm:t>
    </dgm:pt>
    <dgm:pt modelId="{FF71A751-E4E6-4A75-9A46-FFAEA6B4334E}" type="sibTrans" cxnId="{ABD5207B-626F-41FE-9473-99BEE82C75BE}">
      <dgm:prSet/>
      <dgm:spPr/>
      <dgm:t>
        <a:bodyPr/>
        <a:lstStyle/>
        <a:p>
          <a:endParaRPr lang="pt-BR"/>
        </a:p>
      </dgm:t>
    </dgm:pt>
    <dgm:pt modelId="{F951A30F-00F9-4C7B-94C7-AA8449992BE7}" type="pres">
      <dgm:prSet presAssocID="{501F90B7-CAFB-4EF6-A017-A9242DEC61CE}" presName="cycle" presStyleCnt="0">
        <dgm:presLayoutVars>
          <dgm:dir/>
          <dgm:resizeHandles val="exact"/>
        </dgm:presLayoutVars>
      </dgm:prSet>
      <dgm:spPr/>
      <dgm:t>
        <a:bodyPr/>
        <a:lstStyle/>
        <a:p>
          <a:endParaRPr lang="pt-BR"/>
        </a:p>
      </dgm:t>
    </dgm:pt>
    <dgm:pt modelId="{899D76C4-0E40-4455-B57F-8B7C6943529A}" type="pres">
      <dgm:prSet presAssocID="{5D2D12F8-35AA-4C95-A450-A32EF1BF060A}" presName="node" presStyleLbl="node1" presStyleIdx="0" presStyleCnt="5">
        <dgm:presLayoutVars>
          <dgm:bulletEnabled val="1"/>
        </dgm:presLayoutVars>
      </dgm:prSet>
      <dgm:spPr/>
      <dgm:t>
        <a:bodyPr/>
        <a:lstStyle/>
        <a:p>
          <a:endParaRPr lang="pt-BR"/>
        </a:p>
      </dgm:t>
    </dgm:pt>
    <dgm:pt modelId="{ECE5E645-1381-409F-A915-5CC146579832}" type="pres">
      <dgm:prSet presAssocID="{B0BC916F-ECF4-45EE-8A8D-F3BF52E29135}" presName="sibTrans" presStyleLbl="sibTrans2D1" presStyleIdx="0" presStyleCnt="5"/>
      <dgm:spPr/>
      <dgm:t>
        <a:bodyPr/>
        <a:lstStyle/>
        <a:p>
          <a:endParaRPr lang="pt-BR"/>
        </a:p>
      </dgm:t>
    </dgm:pt>
    <dgm:pt modelId="{AE5DC653-3F38-40F7-8F69-1DE041953A25}" type="pres">
      <dgm:prSet presAssocID="{B0BC916F-ECF4-45EE-8A8D-F3BF52E29135}" presName="connectorText" presStyleLbl="sibTrans2D1" presStyleIdx="0" presStyleCnt="5"/>
      <dgm:spPr/>
      <dgm:t>
        <a:bodyPr/>
        <a:lstStyle/>
        <a:p>
          <a:endParaRPr lang="pt-BR"/>
        </a:p>
      </dgm:t>
    </dgm:pt>
    <dgm:pt modelId="{58DFB1B4-9EB3-4FE0-AC8E-CE31EEEBF6AD}" type="pres">
      <dgm:prSet presAssocID="{8BE8A885-1D19-4DEC-9C36-074A48D5045E}" presName="node" presStyleLbl="node1" presStyleIdx="1" presStyleCnt="5">
        <dgm:presLayoutVars>
          <dgm:bulletEnabled val="1"/>
        </dgm:presLayoutVars>
      </dgm:prSet>
      <dgm:spPr/>
      <dgm:t>
        <a:bodyPr/>
        <a:lstStyle/>
        <a:p>
          <a:endParaRPr lang="pt-BR"/>
        </a:p>
      </dgm:t>
    </dgm:pt>
    <dgm:pt modelId="{95F3EB5E-8156-4F9C-8C9A-81B27D081B4A}" type="pres">
      <dgm:prSet presAssocID="{55A194FA-CAAD-4BE6-999F-C10B03AB6C1A}" presName="sibTrans" presStyleLbl="sibTrans2D1" presStyleIdx="1" presStyleCnt="5"/>
      <dgm:spPr/>
      <dgm:t>
        <a:bodyPr/>
        <a:lstStyle/>
        <a:p>
          <a:endParaRPr lang="pt-BR"/>
        </a:p>
      </dgm:t>
    </dgm:pt>
    <dgm:pt modelId="{5FF22C50-0A41-42A9-995F-205B982FE2FC}" type="pres">
      <dgm:prSet presAssocID="{55A194FA-CAAD-4BE6-999F-C10B03AB6C1A}" presName="connectorText" presStyleLbl="sibTrans2D1" presStyleIdx="1" presStyleCnt="5"/>
      <dgm:spPr/>
      <dgm:t>
        <a:bodyPr/>
        <a:lstStyle/>
        <a:p>
          <a:endParaRPr lang="pt-BR"/>
        </a:p>
      </dgm:t>
    </dgm:pt>
    <dgm:pt modelId="{1530F9F9-688A-402D-8F33-C0F7C16A0930}" type="pres">
      <dgm:prSet presAssocID="{AA4B7332-F431-4C38-8B14-F29856566738}" presName="node" presStyleLbl="node1" presStyleIdx="2" presStyleCnt="5">
        <dgm:presLayoutVars>
          <dgm:bulletEnabled val="1"/>
        </dgm:presLayoutVars>
      </dgm:prSet>
      <dgm:spPr/>
      <dgm:t>
        <a:bodyPr/>
        <a:lstStyle/>
        <a:p>
          <a:endParaRPr lang="pt-BR"/>
        </a:p>
      </dgm:t>
    </dgm:pt>
    <dgm:pt modelId="{857575BF-7A9F-4094-BAE5-5A44F7016F91}" type="pres">
      <dgm:prSet presAssocID="{8A51D8DD-954E-4447-B662-B5EF7F6E172A}" presName="sibTrans" presStyleLbl="sibTrans2D1" presStyleIdx="2" presStyleCnt="5"/>
      <dgm:spPr/>
      <dgm:t>
        <a:bodyPr/>
        <a:lstStyle/>
        <a:p>
          <a:endParaRPr lang="pt-BR"/>
        </a:p>
      </dgm:t>
    </dgm:pt>
    <dgm:pt modelId="{7E33FEAA-6DBA-440C-973D-4E30542A291D}" type="pres">
      <dgm:prSet presAssocID="{8A51D8DD-954E-4447-B662-B5EF7F6E172A}" presName="connectorText" presStyleLbl="sibTrans2D1" presStyleIdx="2" presStyleCnt="5"/>
      <dgm:spPr/>
      <dgm:t>
        <a:bodyPr/>
        <a:lstStyle/>
        <a:p>
          <a:endParaRPr lang="pt-BR"/>
        </a:p>
      </dgm:t>
    </dgm:pt>
    <dgm:pt modelId="{247D4BA1-3D7E-462C-8CAC-8EFE0D2BFF19}" type="pres">
      <dgm:prSet presAssocID="{5F56F881-654A-44C6-B62D-0998318A0344}" presName="node" presStyleLbl="node1" presStyleIdx="3" presStyleCnt="5">
        <dgm:presLayoutVars>
          <dgm:bulletEnabled val="1"/>
        </dgm:presLayoutVars>
      </dgm:prSet>
      <dgm:spPr/>
      <dgm:t>
        <a:bodyPr/>
        <a:lstStyle/>
        <a:p>
          <a:endParaRPr lang="pt-BR"/>
        </a:p>
      </dgm:t>
    </dgm:pt>
    <dgm:pt modelId="{EF3C8544-766C-4AEF-8246-8149814B38DC}" type="pres">
      <dgm:prSet presAssocID="{CBA0993F-3171-4365-8265-AF2AB03D6442}" presName="sibTrans" presStyleLbl="sibTrans2D1" presStyleIdx="3" presStyleCnt="5"/>
      <dgm:spPr/>
      <dgm:t>
        <a:bodyPr/>
        <a:lstStyle/>
        <a:p>
          <a:endParaRPr lang="pt-BR"/>
        </a:p>
      </dgm:t>
    </dgm:pt>
    <dgm:pt modelId="{954C49DE-5E12-48B0-864A-B86205EECACF}" type="pres">
      <dgm:prSet presAssocID="{CBA0993F-3171-4365-8265-AF2AB03D6442}" presName="connectorText" presStyleLbl="sibTrans2D1" presStyleIdx="3" presStyleCnt="5"/>
      <dgm:spPr/>
      <dgm:t>
        <a:bodyPr/>
        <a:lstStyle/>
        <a:p>
          <a:endParaRPr lang="pt-BR"/>
        </a:p>
      </dgm:t>
    </dgm:pt>
    <dgm:pt modelId="{3AFE6B6F-7322-4959-BE0A-489F58D1204A}" type="pres">
      <dgm:prSet presAssocID="{C2EDA6C3-EF13-4116-8141-7D9971F0133B}" presName="node" presStyleLbl="node1" presStyleIdx="4" presStyleCnt="5">
        <dgm:presLayoutVars>
          <dgm:bulletEnabled val="1"/>
        </dgm:presLayoutVars>
      </dgm:prSet>
      <dgm:spPr/>
      <dgm:t>
        <a:bodyPr/>
        <a:lstStyle/>
        <a:p>
          <a:endParaRPr lang="pt-BR"/>
        </a:p>
      </dgm:t>
    </dgm:pt>
    <dgm:pt modelId="{C2EBC94E-7E06-4511-9F17-05A13D58A5AD}" type="pres">
      <dgm:prSet presAssocID="{FF71A751-E4E6-4A75-9A46-FFAEA6B4334E}" presName="sibTrans" presStyleLbl="sibTrans2D1" presStyleIdx="4" presStyleCnt="5"/>
      <dgm:spPr/>
      <dgm:t>
        <a:bodyPr/>
        <a:lstStyle/>
        <a:p>
          <a:endParaRPr lang="pt-BR"/>
        </a:p>
      </dgm:t>
    </dgm:pt>
    <dgm:pt modelId="{31C8E1C1-8D99-440F-BA6D-D6F500302D0B}" type="pres">
      <dgm:prSet presAssocID="{FF71A751-E4E6-4A75-9A46-FFAEA6B4334E}" presName="connectorText" presStyleLbl="sibTrans2D1" presStyleIdx="4" presStyleCnt="5"/>
      <dgm:spPr/>
      <dgm:t>
        <a:bodyPr/>
        <a:lstStyle/>
        <a:p>
          <a:endParaRPr lang="pt-BR"/>
        </a:p>
      </dgm:t>
    </dgm:pt>
  </dgm:ptLst>
  <dgm:cxnLst>
    <dgm:cxn modelId="{76C82229-A760-43D6-B93F-45CE703A8980}" type="presOf" srcId="{501F90B7-CAFB-4EF6-A017-A9242DEC61CE}" destId="{F951A30F-00F9-4C7B-94C7-AA8449992BE7}" srcOrd="0" destOrd="0" presId="urn:microsoft.com/office/officeart/2005/8/layout/cycle2"/>
    <dgm:cxn modelId="{5585CA53-82DC-4287-9CE8-48454D077A9D}" srcId="{501F90B7-CAFB-4EF6-A017-A9242DEC61CE}" destId="{5D2D12F8-35AA-4C95-A450-A32EF1BF060A}" srcOrd="0" destOrd="0" parTransId="{345DA3E0-C56B-4D1C-AF65-E9EF5F7E6589}" sibTransId="{B0BC916F-ECF4-45EE-8A8D-F3BF52E29135}"/>
    <dgm:cxn modelId="{DB13ECAF-D98A-49E2-A331-B22E0073FD75}" type="presOf" srcId="{FF71A751-E4E6-4A75-9A46-FFAEA6B4334E}" destId="{C2EBC94E-7E06-4511-9F17-05A13D58A5AD}" srcOrd="0" destOrd="0" presId="urn:microsoft.com/office/officeart/2005/8/layout/cycle2"/>
    <dgm:cxn modelId="{ABD5207B-626F-41FE-9473-99BEE82C75BE}" srcId="{501F90B7-CAFB-4EF6-A017-A9242DEC61CE}" destId="{C2EDA6C3-EF13-4116-8141-7D9971F0133B}" srcOrd="4" destOrd="0" parTransId="{E7D9BEBC-A14A-4052-AD71-0B36C2F8CD75}" sibTransId="{FF71A751-E4E6-4A75-9A46-FFAEA6B4334E}"/>
    <dgm:cxn modelId="{6C1257A8-1711-42D4-B604-CC445F56607F}" type="presOf" srcId="{5D2D12F8-35AA-4C95-A450-A32EF1BF060A}" destId="{899D76C4-0E40-4455-B57F-8B7C6943529A}" srcOrd="0" destOrd="0" presId="urn:microsoft.com/office/officeart/2005/8/layout/cycle2"/>
    <dgm:cxn modelId="{3145565D-4B49-4A6A-8997-14B09FBF8DBE}" srcId="{501F90B7-CAFB-4EF6-A017-A9242DEC61CE}" destId="{5F56F881-654A-44C6-B62D-0998318A0344}" srcOrd="3" destOrd="0" parTransId="{C5118346-E9E3-4735-8DA9-5C874C736BC6}" sibTransId="{CBA0993F-3171-4365-8265-AF2AB03D6442}"/>
    <dgm:cxn modelId="{3871E659-5C0A-4741-8381-0BA095E0FF19}" type="presOf" srcId="{C2EDA6C3-EF13-4116-8141-7D9971F0133B}" destId="{3AFE6B6F-7322-4959-BE0A-489F58D1204A}" srcOrd="0" destOrd="0" presId="urn:microsoft.com/office/officeart/2005/8/layout/cycle2"/>
    <dgm:cxn modelId="{3B4CBE38-1947-4F4D-B675-A9ABF21E785D}" type="presOf" srcId="{5F56F881-654A-44C6-B62D-0998318A0344}" destId="{247D4BA1-3D7E-462C-8CAC-8EFE0D2BFF19}" srcOrd="0" destOrd="0" presId="urn:microsoft.com/office/officeart/2005/8/layout/cycle2"/>
    <dgm:cxn modelId="{0322DC5F-892A-48B7-8D00-B704DCF81F14}" type="presOf" srcId="{8A51D8DD-954E-4447-B662-B5EF7F6E172A}" destId="{857575BF-7A9F-4094-BAE5-5A44F7016F91}" srcOrd="0" destOrd="0" presId="urn:microsoft.com/office/officeart/2005/8/layout/cycle2"/>
    <dgm:cxn modelId="{E18B3C38-58FD-41EA-AC16-E0096FACF852}" type="presOf" srcId="{FF71A751-E4E6-4A75-9A46-FFAEA6B4334E}" destId="{31C8E1C1-8D99-440F-BA6D-D6F500302D0B}" srcOrd="1" destOrd="0" presId="urn:microsoft.com/office/officeart/2005/8/layout/cycle2"/>
    <dgm:cxn modelId="{AF0F5475-8BC3-46C6-B344-1560DC1422A6}" type="presOf" srcId="{B0BC916F-ECF4-45EE-8A8D-F3BF52E29135}" destId="{ECE5E645-1381-409F-A915-5CC146579832}" srcOrd="0" destOrd="0" presId="urn:microsoft.com/office/officeart/2005/8/layout/cycle2"/>
    <dgm:cxn modelId="{6EA082E3-5F08-4597-A292-B82D2F10158A}" type="presOf" srcId="{B0BC916F-ECF4-45EE-8A8D-F3BF52E29135}" destId="{AE5DC653-3F38-40F7-8F69-1DE041953A25}" srcOrd="1" destOrd="0" presId="urn:microsoft.com/office/officeart/2005/8/layout/cycle2"/>
    <dgm:cxn modelId="{1B432C41-CA8C-4CA0-9D46-A35C029FF9A5}" type="presOf" srcId="{55A194FA-CAAD-4BE6-999F-C10B03AB6C1A}" destId="{5FF22C50-0A41-42A9-995F-205B982FE2FC}" srcOrd="1" destOrd="0" presId="urn:microsoft.com/office/officeart/2005/8/layout/cycle2"/>
    <dgm:cxn modelId="{F170F3EA-A24F-4250-B7B2-18D5E69BA97B}" type="presOf" srcId="{55A194FA-CAAD-4BE6-999F-C10B03AB6C1A}" destId="{95F3EB5E-8156-4F9C-8C9A-81B27D081B4A}" srcOrd="0" destOrd="0" presId="urn:microsoft.com/office/officeart/2005/8/layout/cycle2"/>
    <dgm:cxn modelId="{C7F62570-981A-4226-8B00-A70CABF4C921}" srcId="{501F90B7-CAFB-4EF6-A017-A9242DEC61CE}" destId="{8BE8A885-1D19-4DEC-9C36-074A48D5045E}" srcOrd="1" destOrd="0" parTransId="{46B2B305-88FA-4DE2-8E8C-C7716EBB863F}" sibTransId="{55A194FA-CAAD-4BE6-999F-C10B03AB6C1A}"/>
    <dgm:cxn modelId="{8C7D3195-6959-4483-97EB-7EADCC5D3ED5}" type="presOf" srcId="{8A51D8DD-954E-4447-B662-B5EF7F6E172A}" destId="{7E33FEAA-6DBA-440C-973D-4E30542A291D}" srcOrd="1" destOrd="0" presId="urn:microsoft.com/office/officeart/2005/8/layout/cycle2"/>
    <dgm:cxn modelId="{786A0973-0503-49D8-8444-A29A9556A6C1}" srcId="{501F90B7-CAFB-4EF6-A017-A9242DEC61CE}" destId="{AA4B7332-F431-4C38-8B14-F29856566738}" srcOrd="2" destOrd="0" parTransId="{9D8D08FD-3C41-4C4D-A842-FB5737E2B589}" sibTransId="{8A51D8DD-954E-4447-B662-B5EF7F6E172A}"/>
    <dgm:cxn modelId="{1B637505-96F6-4667-9FE3-3993129CF779}" type="presOf" srcId="{CBA0993F-3171-4365-8265-AF2AB03D6442}" destId="{954C49DE-5E12-48B0-864A-B86205EECACF}" srcOrd="1" destOrd="0" presId="urn:microsoft.com/office/officeart/2005/8/layout/cycle2"/>
    <dgm:cxn modelId="{B7539A66-ED6E-46C7-9243-FA4C74964F72}" type="presOf" srcId="{8BE8A885-1D19-4DEC-9C36-074A48D5045E}" destId="{58DFB1B4-9EB3-4FE0-AC8E-CE31EEEBF6AD}" srcOrd="0" destOrd="0" presId="urn:microsoft.com/office/officeart/2005/8/layout/cycle2"/>
    <dgm:cxn modelId="{46924544-AB8C-4374-A409-98DBB43482AA}" type="presOf" srcId="{AA4B7332-F431-4C38-8B14-F29856566738}" destId="{1530F9F9-688A-402D-8F33-C0F7C16A0930}" srcOrd="0" destOrd="0" presId="urn:microsoft.com/office/officeart/2005/8/layout/cycle2"/>
    <dgm:cxn modelId="{BFCC9CCE-6DA0-484A-A93E-FB8D1425D653}" type="presOf" srcId="{CBA0993F-3171-4365-8265-AF2AB03D6442}" destId="{EF3C8544-766C-4AEF-8246-8149814B38DC}" srcOrd="0" destOrd="0" presId="urn:microsoft.com/office/officeart/2005/8/layout/cycle2"/>
    <dgm:cxn modelId="{C7D39577-722B-4F2D-B118-E8D114C5B285}" type="presParOf" srcId="{F951A30F-00F9-4C7B-94C7-AA8449992BE7}" destId="{899D76C4-0E40-4455-B57F-8B7C6943529A}" srcOrd="0" destOrd="0" presId="urn:microsoft.com/office/officeart/2005/8/layout/cycle2"/>
    <dgm:cxn modelId="{77047C1A-B806-4301-8897-0A19417918D7}" type="presParOf" srcId="{F951A30F-00F9-4C7B-94C7-AA8449992BE7}" destId="{ECE5E645-1381-409F-A915-5CC146579832}" srcOrd="1" destOrd="0" presId="urn:microsoft.com/office/officeart/2005/8/layout/cycle2"/>
    <dgm:cxn modelId="{A4FDCC20-1D41-4FFD-96DF-C7A755634086}" type="presParOf" srcId="{ECE5E645-1381-409F-A915-5CC146579832}" destId="{AE5DC653-3F38-40F7-8F69-1DE041953A25}" srcOrd="0" destOrd="0" presId="urn:microsoft.com/office/officeart/2005/8/layout/cycle2"/>
    <dgm:cxn modelId="{71A808F9-AD99-4F5F-B949-4B224D4A1A09}" type="presParOf" srcId="{F951A30F-00F9-4C7B-94C7-AA8449992BE7}" destId="{58DFB1B4-9EB3-4FE0-AC8E-CE31EEEBF6AD}" srcOrd="2" destOrd="0" presId="urn:microsoft.com/office/officeart/2005/8/layout/cycle2"/>
    <dgm:cxn modelId="{B7AE3744-269D-4A7C-8F5A-DC530FD5ECC6}" type="presParOf" srcId="{F951A30F-00F9-4C7B-94C7-AA8449992BE7}" destId="{95F3EB5E-8156-4F9C-8C9A-81B27D081B4A}" srcOrd="3" destOrd="0" presId="urn:microsoft.com/office/officeart/2005/8/layout/cycle2"/>
    <dgm:cxn modelId="{B8C4C10A-7D46-4BEC-BC31-F84CD2666651}" type="presParOf" srcId="{95F3EB5E-8156-4F9C-8C9A-81B27D081B4A}" destId="{5FF22C50-0A41-42A9-995F-205B982FE2FC}" srcOrd="0" destOrd="0" presId="urn:microsoft.com/office/officeart/2005/8/layout/cycle2"/>
    <dgm:cxn modelId="{78E1DF80-AB0B-496B-94A6-C05AB4D71849}" type="presParOf" srcId="{F951A30F-00F9-4C7B-94C7-AA8449992BE7}" destId="{1530F9F9-688A-402D-8F33-C0F7C16A0930}" srcOrd="4" destOrd="0" presId="urn:microsoft.com/office/officeart/2005/8/layout/cycle2"/>
    <dgm:cxn modelId="{7F6E09F4-A72E-4D19-ADFD-2EF746F1D0D7}" type="presParOf" srcId="{F951A30F-00F9-4C7B-94C7-AA8449992BE7}" destId="{857575BF-7A9F-4094-BAE5-5A44F7016F91}" srcOrd="5" destOrd="0" presId="urn:microsoft.com/office/officeart/2005/8/layout/cycle2"/>
    <dgm:cxn modelId="{7F9D995C-ED4A-4983-8535-B8B553AEF4A3}" type="presParOf" srcId="{857575BF-7A9F-4094-BAE5-5A44F7016F91}" destId="{7E33FEAA-6DBA-440C-973D-4E30542A291D}" srcOrd="0" destOrd="0" presId="urn:microsoft.com/office/officeart/2005/8/layout/cycle2"/>
    <dgm:cxn modelId="{A2A0E4B3-F5AE-4C58-B076-831E08D643E6}" type="presParOf" srcId="{F951A30F-00F9-4C7B-94C7-AA8449992BE7}" destId="{247D4BA1-3D7E-462C-8CAC-8EFE0D2BFF19}" srcOrd="6" destOrd="0" presId="urn:microsoft.com/office/officeart/2005/8/layout/cycle2"/>
    <dgm:cxn modelId="{22C4B664-EDF5-4F59-9E12-26C770554A04}" type="presParOf" srcId="{F951A30F-00F9-4C7B-94C7-AA8449992BE7}" destId="{EF3C8544-766C-4AEF-8246-8149814B38DC}" srcOrd="7" destOrd="0" presId="urn:microsoft.com/office/officeart/2005/8/layout/cycle2"/>
    <dgm:cxn modelId="{248D64F5-4D45-4FBB-B4DD-9EA431DC1F98}" type="presParOf" srcId="{EF3C8544-766C-4AEF-8246-8149814B38DC}" destId="{954C49DE-5E12-48B0-864A-B86205EECACF}" srcOrd="0" destOrd="0" presId="urn:microsoft.com/office/officeart/2005/8/layout/cycle2"/>
    <dgm:cxn modelId="{D679C2AE-B493-4AB0-9CC0-B326830CB51D}" type="presParOf" srcId="{F951A30F-00F9-4C7B-94C7-AA8449992BE7}" destId="{3AFE6B6F-7322-4959-BE0A-489F58D1204A}" srcOrd="8" destOrd="0" presId="urn:microsoft.com/office/officeart/2005/8/layout/cycle2"/>
    <dgm:cxn modelId="{0D8612FA-769C-4723-BF89-9AD4D5BCC454}" type="presParOf" srcId="{F951A30F-00F9-4C7B-94C7-AA8449992BE7}" destId="{C2EBC94E-7E06-4511-9F17-05A13D58A5AD}" srcOrd="9" destOrd="0" presId="urn:microsoft.com/office/officeart/2005/8/layout/cycle2"/>
    <dgm:cxn modelId="{6A27B5FB-E5D3-40BE-8EEB-9C7FBB1ED2AC}" type="presParOf" srcId="{C2EBC94E-7E06-4511-9F17-05A13D58A5AD}" destId="{31C8E1C1-8D99-440F-BA6D-D6F500302D0B}"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061B94-9B68-4ED8-B26F-FD9B9C7425EF}"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pt-BR"/>
        </a:p>
      </dgm:t>
    </dgm:pt>
    <dgm:pt modelId="{5CE2AFA0-E745-4956-8ED4-D16D5553BC32}">
      <dgm:prSet phldrT="[Texto]" custT="1"/>
      <dgm:spPr/>
      <dgm:t>
        <a:bodyPr/>
        <a:lstStyle/>
        <a:p>
          <a:r>
            <a:rPr lang="pt-BR" sz="1200" b="1" dirty="0" err="1" smtClean="0"/>
            <a:t>Colaborarquia</a:t>
          </a:r>
          <a:endParaRPr lang="pt-BR" sz="1200" b="1" dirty="0"/>
        </a:p>
      </dgm:t>
    </dgm:pt>
    <dgm:pt modelId="{930A8E69-92E1-4EA1-8EF0-8A2A090E81E7}" type="parTrans" cxnId="{F3842A32-11CE-4F9B-9526-D4E1796A3825}">
      <dgm:prSet/>
      <dgm:spPr/>
      <dgm:t>
        <a:bodyPr/>
        <a:lstStyle/>
        <a:p>
          <a:endParaRPr lang="pt-BR"/>
        </a:p>
      </dgm:t>
    </dgm:pt>
    <dgm:pt modelId="{824C2DD2-C383-49F2-A78B-0897F431D56F}" type="sibTrans" cxnId="{F3842A32-11CE-4F9B-9526-D4E1796A3825}">
      <dgm:prSet/>
      <dgm:spPr/>
      <dgm:t>
        <a:bodyPr/>
        <a:lstStyle/>
        <a:p>
          <a:endParaRPr lang="pt-BR"/>
        </a:p>
      </dgm:t>
    </dgm:pt>
    <dgm:pt modelId="{94C17C3B-AAB1-4733-973A-D3C9A24B9008}">
      <dgm:prSet phldrT="[Texto]" custT="1"/>
      <dgm:spPr/>
      <dgm:t>
        <a:bodyPr/>
        <a:lstStyle/>
        <a:p>
          <a:r>
            <a:rPr lang="pt-BR" sz="1200" dirty="0" smtClean="0"/>
            <a:t>Ator 1</a:t>
          </a:r>
          <a:endParaRPr lang="pt-BR" sz="1200" dirty="0"/>
        </a:p>
      </dgm:t>
    </dgm:pt>
    <dgm:pt modelId="{AA4A958E-2D36-4222-A6DE-23F70646FEDB}" type="parTrans" cxnId="{6EA28473-5BB8-49B0-A710-77AD6C65BCB8}">
      <dgm:prSet/>
      <dgm:spPr/>
      <dgm:t>
        <a:bodyPr/>
        <a:lstStyle/>
        <a:p>
          <a:endParaRPr lang="pt-BR"/>
        </a:p>
      </dgm:t>
    </dgm:pt>
    <dgm:pt modelId="{7AC36656-61DB-4B90-87BF-D7FDBE3D226E}" type="sibTrans" cxnId="{6EA28473-5BB8-49B0-A710-77AD6C65BCB8}">
      <dgm:prSet/>
      <dgm:spPr/>
      <dgm:t>
        <a:bodyPr/>
        <a:lstStyle/>
        <a:p>
          <a:endParaRPr lang="pt-BR"/>
        </a:p>
      </dgm:t>
    </dgm:pt>
    <dgm:pt modelId="{A0873905-6D42-4726-976D-0176F2F5E94E}">
      <dgm:prSet phldrT="[Texto]" custT="1"/>
      <dgm:spPr/>
      <dgm:t>
        <a:bodyPr/>
        <a:lstStyle/>
        <a:p>
          <a:r>
            <a:rPr lang="pt-BR" sz="1200" dirty="0" smtClean="0"/>
            <a:t>Ator 2</a:t>
          </a:r>
          <a:endParaRPr lang="pt-BR" sz="1200" dirty="0"/>
        </a:p>
      </dgm:t>
    </dgm:pt>
    <dgm:pt modelId="{4200F5A2-8435-42A3-AF93-AA0D6C8E1841}" type="parTrans" cxnId="{132BC631-A97F-4368-9C37-3DACA11A3588}">
      <dgm:prSet/>
      <dgm:spPr/>
      <dgm:t>
        <a:bodyPr/>
        <a:lstStyle/>
        <a:p>
          <a:endParaRPr lang="pt-BR"/>
        </a:p>
      </dgm:t>
    </dgm:pt>
    <dgm:pt modelId="{FEB5E364-636B-4570-A868-9B2C01BF3DCF}" type="sibTrans" cxnId="{132BC631-A97F-4368-9C37-3DACA11A3588}">
      <dgm:prSet/>
      <dgm:spPr/>
      <dgm:t>
        <a:bodyPr/>
        <a:lstStyle/>
        <a:p>
          <a:endParaRPr lang="pt-BR"/>
        </a:p>
      </dgm:t>
    </dgm:pt>
    <dgm:pt modelId="{C814C213-6D47-4C21-8C69-8581B8BA0042}">
      <dgm:prSet phldrT="[Texto]" custT="1"/>
      <dgm:spPr/>
      <dgm:t>
        <a:bodyPr/>
        <a:lstStyle/>
        <a:p>
          <a:r>
            <a:rPr lang="pt-BR" sz="1200" dirty="0" smtClean="0"/>
            <a:t>Ator 3</a:t>
          </a:r>
          <a:endParaRPr lang="pt-BR" sz="1200" dirty="0"/>
        </a:p>
      </dgm:t>
    </dgm:pt>
    <dgm:pt modelId="{CA93BD47-4C10-4F20-A623-BF5F3BB01FDB}" type="parTrans" cxnId="{D860A26F-28D2-467E-9218-60644BC2F831}">
      <dgm:prSet/>
      <dgm:spPr/>
      <dgm:t>
        <a:bodyPr/>
        <a:lstStyle/>
        <a:p>
          <a:endParaRPr lang="pt-BR"/>
        </a:p>
      </dgm:t>
    </dgm:pt>
    <dgm:pt modelId="{9BEAD006-D47E-4B3D-A32C-E0644EDB0327}" type="sibTrans" cxnId="{D860A26F-28D2-467E-9218-60644BC2F831}">
      <dgm:prSet/>
      <dgm:spPr/>
      <dgm:t>
        <a:bodyPr/>
        <a:lstStyle/>
        <a:p>
          <a:endParaRPr lang="pt-BR"/>
        </a:p>
      </dgm:t>
    </dgm:pt>
    <dgm:pt modelId="{E2C46626-C22D-4230-A5A3-962B93B687AE}">
      <dgm:prSet phldrT="[Texto]" custT="1"/>
      <dgm:spPr/>
      <dgm:t>
        <a:bodyPr/>
        <a:lstStyle/>
        <a:p>
          <a:r>
            <a:rPr lang="pt-BR" sz="1200" dirty="0" smtClean="0"/>
            <a:t>Ator n</a:t>
          </a:r>
          <a:endParaRPr lang="pt-BR" sz="1200" dirty="0"/>
        </a:p>
      </dgm:t>
    </dgm:pt>
    <dgm:pt modelId="{93B1D46E-82CC-43A5-9D4D-F93440F452B2}" type="parTrans" cxnId="{0AC131DE-7566-4FE8-9301-C8FD06D7B478}">
      <dgm:prSet/>
      <dgm:spPr/>
      <dgm:t>
        <a:bodyPr/>
        <a:lstStyle/>
        <a:p>
          <a:endParaRPr lang="pt-BR"/>
        </a:p>
      </dgm:t>
    </dgm:pt>
    <dgm:pt modelId="{A742E22A-993C-4405-977A-78118F18554E}" type="sibTrans" cxnId="{0AC131DE-7566-4FE8-9301-C8FD06D7B478}">
      <dgm:prSet/>
      <dgm:spPr/>
      <dgm:t>
        <a:bodyPr/>
        <a:lstStyle/>
        <a:p>
          <a:endParaRPr lang="pt-BR"/>
        </a:p>
      </dgm:t>
    </dgm:pt>
    <dgm:pt modelId="{B6FC855B-C03C-4096-92B1-693F10F63836}" type="pres">
      <dgm:prSet presAssocID="{61061B94-9B68-4ED8-B26F-FD9B9C7425EF}" presName="Name0" presStyleCnt="0">
        <dgm:presLayoutVars>
          <dgm:chMax val="1"/>
          <dgm:dir/>
          <dgm:animLvl val="ctr"/>
          <dgm:resizeHandles val="exact"/>
        </dgm:presLayoutVars>
      </dgm:prSet>
      <dgm:spPr/>
      <dgm:t>
        <a:bodyPr/>
        <a:lstStyle/>
        <a:p>
          <a:endParaRPr lang="pt-BR"/>
        </a:p>
      </dgm:t>
    </dgm:pt>
    <dgm:pt modelId="{A9A3A93C-368E-4E2F-8699-B1A370807380}" type="pres">
      <dgm:prSet presAssocID="{5CE2AFA0-E745-4956-8ED4-D16D5553BC32}" presName="centerShape" presStyleLbl="node0" presStyleIdx="0" presStyleCnt="1" custScaleX="146821" custScaleY="89871"/>
      <dgm:spPr/>
      <dgm:t>
        <a:bodyPr/>
        <a:lstStyle/>
        <a:p>
          <a:endParaRPr lang="pt-BR"/>
        </a:p>
      </dgm:t>
    </dgm:pt>
    <dgm:pt modelId="{0C2A8ED5-6182-4ED2-907A-F0FFBF7BDA4E}" type="pres">
      <dgm:prSet presAssocID="{94C17C3B-AAB1-4733-973A-D3C9A24B9008}" presName="node" presStyleLbl="node1" presStyleIdx="0" presStyleCnt="4">
        <dgm:presLayoutVars>
          <dgm:bulletEnabled val="1"/>
        </dgm:presLayoutVars>
      </dgm:prSet>
      <dgm:spPr/>
      <dgm:t>
        <a:bodyPr/>
        <a:lstStyle/>
        <a:p>
          <a:endParaRPr lang="pt-BR"/>
        </a:p>
      </dgm:t>
    </dgm:pt>
    <dgm:pt modelId="{7CC724A9-4763-4261-8415-834B17CB45EC}" type="pres">
      <dgm:prSet presAssocID="{94C17C3B-AAB1-4733-973A-D3C9A24B9008}" presName="dummy" presStyleCnt="0"/>
      <dgm:spPr/>
    </dgm:pt>
    <dgm:pt modelId="{10CF4166-9F20-467F-BEF1-970E53C39B31}" type="pres">
      <dgm:prSet presAssocID="{7AC36656-61DB-4B90-87BF-D7FDBE3D226E}" presName="sibTrans" presStyleLbl="sibTrans2D1" presStyleIdx="0" presStyleCnt="4"/>
      <dgm:spPr/>
      <dgm:t>
        <a:bodyPr/>
        <a:lstStyle/>
        <a:p>
          <a:endParaRPr lang="pt-BR"/>
        </a:p>
      </dgm:t>
    </dgm:pt>
    <dgm:pt modelId="{95260901-6C7F-46BD-9BE5-23425900F926}" type="pres">
      <dgm:prSet presAssocID="{A0873905-6D42-4726-976D-0176F2F5E94E}" presName="node" presStyleLbl="node1" presStyleIdx="1" presStyleCnt="4">
        <dgm:presLayoutVars>
          <dgm:bulletEnabled val="1"/>
        </dgm:presLayoutVars>
      </dgm:prSet>
      <dgm:spPr/>
      <dgm:t>
        <a:bodyPr/>
        <a:lstStyle/>
        <a:p>
          <a:endParaRPr lang="pt-BR"/>
        </a:p>
      </dgm:t>
    </dgm:pt>
    <dgm:pt modelId="{2322366E-9D75-4AC3-AE4F-28FFCC2A7659}" type="pres">
      <dgm:prSet presAssocID="{A0873905-6D42-4726-976D-0176F2F5E94E}" presName="dummy" presStyleCnt="0"/>
      <dgm:spPr/>
    </dgm:pt>
    <dgm:pt modelId="{D6561BC9-DE92-4ED4-8FA0-DFAF709F74CC}" type="pres">
      <dgm:prSet presAssocID="{FEB5E364-636B-4570-A868-9B2C01BF3DCF}" presName="sibTrans" presStyleLbl="sibTrans2D1" presStyleIdx="1" presStyleCnt="4"/>
      <dgm:spPr/>
      <dgm:t>
        <a:bodyPr/>
        <a:lstStyle/>
        <a:p>
          <a:endParaRPr lang="pt-BR"/>
        </a:p>
      </dgm:t>
    </dgm:pt>
    <dgm:pt modelId="{7BE620DE-5D6A-4DEF-98E6-C17574FC6283}" type="pres">
      <dgm:prSet presAssocID="{C814C213-6D47-4C21-8C69-8581B8BA0042}" presName="node" presStyleLbl="node1" presStyleIdx="2" presStyleCnt="4">
        <dgm:presLayoutVars>
          <dgm:bulletEnabled val="1"/>
        </dgm:presLayoutVars>
      </dgm:prSet>
      <dgm:spPr/>
      <dgm:t>
        <a:bodyPr/>
        <a:lstStyle/>
        <a:p>
          <a:endParaRPr lang="pt-BR"/>
        </a:p>
      </dgm:t>
    </dgm:pt>
    <dgm:pt modelId="{7B73B98E-B3F6-4B06-B9EE-C9B3780086C2}" type="pres">
      <dgm:prSet presAssocID="{C814C213-6D47-4C21-8C69-8581B8BA0042}" presName="dummy" presStyleCnt="0"/>
      <dgm:spPr/>
    </dgm:pt>
    <dgm:pt modelId="{C0E55F74-40E2-4ABB-BD21-03348A53307F}" type="pres">
      <dgm:prSet presAssocID="{9BEAD006-D47E-4B3D-A32C-E0644EDB0327}" presName="sibTrans" presStyleLbl="sibTrans2D1" presStyleIdx="2" presStyleCnt="4"/>
      <dgm:spPr/>
      <dgm:t>
        <a:bodyPr/>
        <a:lstStyle/>
        <a:p>
          <a:endParaRPr lang="pt-BR"/>
        </a:p>
      </dgm:t>
    </dgm:pt>
    <dgm:pt modelId="{0E0A977B-7A4C-4145-A16A-D6D0B71E6F52}" type="pres">
      <dgm:prSet presAssocID="{E2C46626-C22D-4230-A5A3-962B93B687AE}" presName="node" presStyleLbl="node1" presStyleIdx="3" presStyleCnt="4">
        <dgm:presLayoutVars>
          <dgm:bulletEnabled val="1"/>
        </dgm:presLayoutVars>
      </dgm:prSet>
      <dgm:spPr/>
      <dgm:t>
        <a:bodyPr/>
        <a:lstStyle/>
        <a:p>
          <a:endParaRPr lang="pt-BR"/>
        </a:p>
      </dgm:t>
    </dgm:pt>
    <dgm:pt modelId="{2487B816-80A8-458B-8F50-BC9F7D64877B}" type="pres">
      <dgm:prSet presAssocID="{E2C46626-C22D-4230-A5A3-962B93B687AE}" presName="dummy" presStyleCnt="0"/>
      <dgm:spPr/>
    </dgm:pt>
    <dgm:pt modelId="{00F841B2-81F3-4AE7-86D9-DD23DDF42D62}" type="pres">
      <dgm:prSet presAssocID="{A742E22A-993C-4405-977A-78118F18554E}" presName="sibTrans" presStyleLbl="sibTrans2D1" presStyleIdx="3" presStyleCnt="4"/>
      <dgm:spPr/>
      <dgm:t>
        <a:bodyPr/>
        <a:lstStyle/>
        <a:p>
          <a:endParaRPr lang="pt-BR"/>
        </a:p>
      </dgm:t>
    </dgm:pt>
  </dgm:ptLst>
  <dgm:cxnLst>
    <dgm:cxn modelId="{E32399DC-4708-46F1-B5ED-6FE64078C8ED}" type="presOf" srcId="{FEB5E364-636B-4570-A868-9B2C01BF3DCF}" destId="{D6561BC9-DE92-4ED4-8FA0-DFAF709F74CC}" srcOrd="0" destOrd="0" presId="urn:microsoft.com/office/officeart/2005/8/layout/radial6"/>
    <dgm:cxn modelId="{6EA28473-5BB8-49B0-A710-77AD6C65BCB8}" srcId="{5CE2AFA0-E745-4956-8ED4-D16D5553BC32}" destId="{94C17C3B-AAB1-4733-973A-D3C9A24B9008}" srcOrd="0" destOrd="0" parTransId="{AA4A958E-2D36-4222-A6DE-23F70646FEDB}" sibTransId="{7AC36656-61DB-4B90-87BF-D7FDBE3D226E}"/>
    <dgm:cxn modelId="{3BD129C7-9811-4125-BE2C-70E6D116F670}" type="presOf" srcId="{A0873905-6D42-4726-976D-0176F2F5E94E}" destId="{95260901-6C7F-46BD-9BE5-23425900F926}" srcOrd="0" destOrd="0" presId="urn:microsoft.com/office/officeart/2005/8/layout/radial6"/>
    <dgm:cxn modelId="{F3842A32-11CE-4F9B-9526-D4E1796A3825}" srcId="{61061B94-9B68-4ED8-B26F-FD9B9C7425EF}" destId="{5CE2AFA0-E745-4956-8ED4-D16D5553BC32}" srcOrd="0" destOrd="0" parTransId="{930A8E69-92E1-4EA1-8EF0-8A2A090E81E7}" sibTransId="{824C2DD2-C383-49F2-A78B-0897F431D56F}"/>
    <dgm:cxn modelId="{1727D905-43C0-4741-BA42-0432963331C9}" type="presOf" srcId="{C814C213-6D47-4C21-8C69-8581B8BA0042}" destId="{7BE620DE-5D6A-4DEF-98E6-C17574FC6283}" srcOrd="0" destOrd="0" presId="urn:microsoft.com/office/officeart/2005/8/layout/radial6"/>
    <dgm:cxn modelId="{7589D130-3AC0-4D11-9F81-40ADB2CF0D95}" type="presOf" srcId="{9BEAD006-D47E-4B3D-A32C-E0644EDB0327}" destId="{C0E55F74-40E2-4ABB-BD21-03348A53307F}" srcOrd="0" destOrd="0" presId="urn:microsoft.com/office/officeart/2005/8/layout/radial6"/>
    <dgm:cxn modelId="{132BC631-A97F-4368-9C37-3DACA11A3588}" srcId="{5CE2AFA0-E745-4956-8ED4-D16D5553BC32}" destId="{A0873905-6D42-4726-976D-0176F2F5E94E}" srcOrd="1" destOrd="0" parTransId="{4200F5A2-8435-42A3-AF93-AA0D6C8E1841}" sibTransId="{FEB5E364-636B-4570-A868-9B2C01BF3DCF}"/>
    <dgm:cxn modelId="{453CDCFE-B60A-4A17-B2DF-6229751269DA}" type="presOf" srcId="{A742E22A-993C-4405-977A-78118F18554E}" destId="{00F841B2-81F3-4AE7-86D9-DD23DDF42D62}" srcOrd="0" destOrd="0" presId="urn:microsoft.com/office/officeart/2005/8/layout/radial6"/>
    <dgm:cxn modelId="{B9240FE2-8299-4C1C-A0A3-82E3A1ECAC9C}" type="presOf" srcId="{61061B94-9B68-4ED8-B26F-FD9B9C7425EF}" destId="{B6FC855B-C03C-4096-92B1-693F10F63836}" srcOrd="0" destOrd="0" presId="urn:microsoft.com/office/officeart/2005/8/layout/radial6"/>
    <dgm:cxn modelId="{04D469C3-CC5D-445E-8A54-1CFC2635E1F1}" type="presOf" srcId="{7AC36656-61DB-4B90-87BF-D7FDBE3D226E}" destId="{10CF4166-9F20-467F-BEF1-970E53C39B31}" srcOrd="0" destOrd="0" presId="urn:microsoft.com/office/officeart/2005/8/layout/radial6"/>
    <dgm:cxn modelId="{C31F4B98-D24F-43A8-A64B-3689E8060690}" type="presOf" srcId="{94C17C3B-AAB1-4733-973A-D3C9A24B9008}" destId="{0C2A8ED5-6182-4ED2-907A-F0FFBF7BDA4E}" srcOrd="0" destOrd="0" presId="urn:microsoft.com/office/officeart/2005/8/layout/radial6"/>
    <dgm:cxn modelId="{D860A26F-28D2-467E-9218-60644BC2F831}" srcId="{5CE2AFA0-E745-4956-8ED4-D16D5553BC32}" destId="{C814C213-6D47-4C21-8C69-8581B8BA0042}" srcOrd="2" destOrd="0" parTransId="{CA93BD47-4C10-4F20-A623-BF5F3BB01FDB}" sibTransId="{9BEAD006-D47E-4B3D-A32C-E0644EDB0327}"/>
    <dgm:cxn modelId="{03755C23-0895-4074-979E-9F1CC2B2FB19}" type="presOf" srcId="{E2C46626-C22D-4230-A5A3-962B93B687AE}" destId="{0E0A977B-7A4C-4145-A16A-D6D0B71E6F52}" srcOrd="0" destOrd="0" presId="urn:microsoft.com/office/officeart/2005/8/layout/radial6"/>
    <dgm:cxn modelId="{5D9E6B6D-B018-4068-A2E7-B7175787C587}" type="presOf" srcId="{5CE2AFA0-E745-4956-8ED4-D16D5553BC32}" destId="{A9A3A93C-368E-4E2F-8699-B1A370807380}" srcOrd="0" destOrd="0" presId="urn:microsoft.com/office/officeart/2005/8/layout/radial6"/>
    <dgm:cxn modelId="{0AC131DE-7566-4FE8-9301-C8FD06D7B478}" srcId="{5CE2AFA0-E745-4956-8ED4-D16D5553BC32}" destId="{E2C46626-C22D-4230-A5A3-962B93B687AE}" srcOrd="3" destOrd="0" parTransId="{93B1D46E-82CC-43A5-9D4D-F93440F452B2}" sibTransId="{A742E22A-993C-4405-977A-78118F18554E}"/>
    <dgm:cxn modelId="{FF9A5EC5-366F-4E3C-B175-B150784F5848}" type="presParOf" srcId="{B6FC855B-C03C-4096-92B1-693F10F63836}" destId="{A9A3A93C-368E-4E2F-8699-B1A370807380}" srcOrd="0" destOrd="0" presId="urn:microsoft.com/office/officeart/2005/8/layout/radial6"/>
    <dgm:cxn modelId="{44E536DF-923F-4441-A7CC-251CABA01CD8}" type="presParOf" srcId="{B6FC855B-C03C-4096-92B1-693F10F63836}" destId="{0C2A8ED5-6182-4ED2-907A-F0FFBF7BDA4E}" srcOrd="1" destOrd="0" presId="urn:microsoft.com/office/officeart/2005/8/layout/radial6"/>
    <dgm:cxn modelId="{D9CBD981-8650-4DC4-B513-11DC44DD096D}" type="presParOf" srcId="{B6FC855B-C03C-4096-92B1-693F10F63836}" destId="{7CC724A9-4763-4261-8415-834B17CB45EC}" srcOrd="2" destOrd="0" presId="urn:microsoft.com/office/officeart/2005/8/layout/radial6"/>
    <dgm:cxn modelId="{702F7B17-6889-45E1-A173-1BDDA70B2DF3}" type="presParOf" srcId="{B6FC855B-C03C-4096-92B1-693F10F63836}" destId="{10CF4166-9F20-467F-BEF1-970E53C39B31}" srcOrd="3" destOrd="0" presId="urn:microsoft.com/office/officeart/2005/8/layout/radial6"/>
    <dgm:cxn modelId="{7F471DA6-E036-4067-9F49-B8D96C8D8249}" type="presParOf" srcId="{B6FC855B-C03C-4096-92B1-693F10F63836}" destId="{95260901-6C7F-46BD-9BE5-23425900F926}" srcOrd="4" destOrd="0" presId="urn:microsoft.com/office/officeart/2005/8/layout/radial6"/>
    <dgm:cxn modelId="{24F92C12-87C4-4C17-907F-0CB086CDA902}" type="presParOf" srcId="{B6FC855B-C03C-4096-92B1-693F10F63836}" destId="{2322366E-9D75-4AC3-AE4F-28FFCC2A7659}" srcOrd="5" destOrd="0" presId="urn:microsoft.com/office/officeart/2005/8/layout/radial6"/>
    <dgm:cxn modelId="{0BDF6F3E-A667-445F-BA35-430CFCBC37A7}" type="presParOf" srcId="{B6FC855B-C03C-4096-92B1-693F10F63836}" destId="{D6561BC9-DE92-4ED4-8FA0-DFAF709F74CC}" srcOrd="6" destOrd="0" presId="urn:microsoft.com/office/officeart/2005/8/layout/radial6"/>
    <dgm:cxn modelId="{679D6510-C4E7-45EF-BF24-D70DA3F88AF6}" type="presParOf" srcId="{B6FC855B-C03C-4096-92B1-693F10F63836}" destId="{7BE620DE-5D6A-4DEF-98E6-C17574FC6283}" srcOrd="7" destOrd="0" presId="urn:microsoft.com/office/officeart/2005/8/layout/radial6"/>
    <dgm:cxn modelId="{8593310E-44E1-4554-9CDC-D5F391EB758D}" type="presParOf" srcId="{B6FC855B-C03C-4096-92B1-693F10F63836}" destId="{7B73B98E-B3F6-4B06-B9EE-C9B3780086C2}" srcOrd="8" destOrd="0" presId="urn:microsoft.com/office/officeart/2005/8/layout/radial6"/>
    <dgm:cxn modelId="{9B41098F-407A-44CB-B19D-624BA48937EF}" type="presParOf" srcId="{B6FC855B-C03C-4096-92B1-693F10F63836}" destId="{C0E55F74-40E2-4ABB-BD21-03348A53307F}" srcOrd="9" destOrd="0" presId="urn:microsoft.com/office/officeart/2005/8/layout/radial6"/>
    <dgm:cxn modelId="{EF15B4D7-E4DB-40FF-94B8-7F6EE459E6C1}" type="presParOf" srcId="{B6FC855B-C03C-4096-92B1-693F10F63836}" destId="{0E0A977B-7A4C-4145-A16A-D6D0B71E6F52}" srcOrd="10" destOrd="0" presId="urn:microsoft.com/office/officeart/2005/8/layout/radial6"/>
    <dgm:cxn modelId="{A392ECAC-AA6C-4BF5-8793-74C358D9D7A4}" type="presParOf" srcId="{B6FC855B-C03C-4096-92B1-693F10F63836}" destId="{2487B816-80A8-458B-8F50-BC9F7D64877B}" srcOrd="11" destOrd="0" presId="urn:microsoft.com/office/officeart/2005/8/layout/radial6"/>
    <dgm:cxn modelId="{E1F69120-CE67-4491-BA06-4288B0DAA351}" type="presParOf" srcId="{B6FC855B-C03C-4096-92B1-693F10F63836}" destId="{00F841B2-81F3-4AE7-86D9-DD23DDF42D6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05C793-4B79-4AB3-9487-644857F66397}" type="doc">
      <dgm:prSet loTypeId="urn:microsoft.com/office/officeart/2011/layout/ConvergingText" loCatId="process" qsTypeId="urn:microsoft.com/office/officeart/2005/8/quickstyle/simple1" qsCatId="simple" csTypeId="urn:microsoft.com/office/officeart/2005/8/colors/colorful1" csCatId="colorful" phldr="1"/>
      <dgm:spPr/>
      <dgm:t>
        <a:bodyPr/>
        <a:lstStyle/>
        <a:p>
          <a:endParaRPr lang="pt-BR"/>
        </a:p>
      </dgm:t>
    </dgm:pt>
    <dgm:pt modelId="{D6088FD3-EBED-468A-8737-A91D8D19D1FF}">
      <dgm:prSet phldrT="[Texto]" custT="1"/>
      <dgm:spPr>
        <a:solidFill>
          <a:schemeClr val="accent3">
            <a:lumMod val="50000"/>
          </a:schemeClr>
        </a:solidFill>
        <a:ln>
          <a:solidFill>
            <a:srgbClr val="FFFF00"/>
          </a:solidFill>
        </a:ln>
      </dgm:spPr>
      <dgm:t>
        <a:bodyPr/>
        <a:lstStyle/>
        <a:p>
          <a:r>
            <a:rPr lang="pt-BR" sz="2000" dirty="0" smtClean="0"/>
            <a:t>Uma nova governança pública</a:t>
          </a:r>
          <a:endParaRPr lang="pt-BR" sz="2000" dirty="0"/>
        </a:p>
      </dgm:t>
    </dgm:pt>
    <dgm:pt modelId="{F41B9BDB-1E9A-445A-B9D2-77DC17E3C7ED}" type="parTrans" cxnId="{167C6D8E-AEE6-4761-BE9E-444C1E353014}">
      <dgm:prSet/>
      <dgm:spPr/>
      <dgm:t>
        <a:bodyPr/>
        <a:lstStyle/>
        <a:p>
          <a:endParaRPr lang="pt-BR" sz="2800"/>
        </a:p>
      </dgm:t>
    </dgm:pt>
    <dgm:pt modelId="{5FDD20F3-A3B3-4238-AA40-BD55D9E65462}" type="sibTrans" cxnId="{167C6D8E-AEE6-4761-BE9E-444C1E353014}">
      <dgm:prSet/>
      <dgm:spPr/>
      <dgm:t>
        <a:bodyPr/>
        <a:lstStyle/>
        <a:p>
          <a:endParaRPr lang="pt-BR" sz="2800"/>
        </a:p>
      </dgm:t>
    </dgm:pt>
    <dgm:pt modelId="{1CDC91EC-19C4-44D6-8CC7-6228072BC08C}">
      <dgm:prSet phldrT="[Texto]" custT="1"/>
      <dgm:spPr/>
      <dgm:t>
        <a:bodyPr/>
        <a:lstStyle/>
        <a:p>
          <a:r>
            <a:rPr lang="pt-BR" sz="1100" dirty="0" smtClean="0"/>
            <a:t>A conformidade normativa “reinventada”</a:t>
          </a:r>
          <a:endParaRPr lang="pt-BR" sz="1100" dirty="0"/>
        </a:p>
      </dgm:t>
    </dgm:pt>
    <dgm:pt modelId="{AF82A1F5-F72E-45CC-B30C-8C057252BCE3}" type="parTrans" cxnId="{C2746ED7-6F5B-4075-A0A8-4C4508C2EB1A}">
      <dgm:prSet/>
      <dgm:spPr/>
      <dgm:t>
        <a:bodyPr/>
        <a:lstStyle/>
        <a:p>
          <a:endParaRPr lang="pt-BR" sz="2800"/>
        </a:p>
      </dgm:t>
    </dgm:pt>
    <dgm:pt modelId="{206F2369-4907-4D34-9260-A79A224B6D45}" type="sibTrans" cxnId="{C2746ED7-6F5B-4075-A0A8-4C4508C2EB1A}">
      <dgm:prSet/>
      <dgm:spPr/>
      <dgm:t>
        <a:bodyPr/>
        <a:lstStyle/>
        <a:p>
          <a:endParaRPr lang="pt-BR" sz="2800"/>
        </a:p>
      </dgm:t>
    </dgm:pt>
    <dgm:pt modelId="{12D1BE66-98FC-40BC-A5A7-BA12A8E444A0}">
      <dgm:prSet phldrT="[Texto]" custT="1"/>
      <dgm:spPr/>
      <dgm:t>
        <a:bodyPr/>
        <a:lstStyle/>
        <a:p>
          <a:r>
            <a:rPr lang="pt-BR" sz="1100" b="0" dirty="0" smtClean="0"/>
            <a:t>Desempenho: 6Es </a:t>
          </a:r>
          <a:endParaRPr lang="pt-BR" sz="1100" b="0" dirty="0"/>
        </a:p>
      </dgm:t>
    </dgm:pt>
    <dgm:pt modelId="{30D21EFB-F951-4B99-AA04-3B47A286B45F}" type="parTrans" cxnId="{28A57647-A831-4A0E-B627-AB291E8F5F18}">
      <dgm:prSet/>
      <dgm:spPr/>
      <dgm:t>
        <a:bodyPr/>
        <a:lstStyle/>
        <a:p>
          <a:endParaRPr lang="pt-BR" sz="2800"/>
        </a:p>
      </dgm:t>
    </dgm:pt>
    <dgm:pt modelId="{A31F2A9F-0381-4DFC-8E5D-2BEE44E6CD91}" type="sibTrans" cxnId="{28A57647-A831-4A0E-B627-AB291E8F5F18}">
      <dgm:prSet/>
      <dgm:spPr/>
      <dgm:t>
        <a:bodyPr/>
        <a:lstStyle/>
        <a:p>
          <a:endParaRPr lang="pt-BR" sz="2800"/>
        </a:p>
      </dgm:t>
    </dgm:pt>
    <dgm:pt modelId="{F09C9C1F-2975-4367-AA69-1D370B02252D}">
      <dgm:prSet phldrT="[Texto]" custT="1"/>
      <dgm:spPr/>
      <dgm:t>
        <a:bodyPr/>
        <a:lstStyle/>
        <a:p>
          <a:r>
            <a:rPr lang="pt-BR" sz="1100" dirty="0" smtClean="0"/>
            <a:t>Controle social</a:t>
          </a:r>
          <a:endParaRPr lang="pt-BR" sz="1100" dirty="0"/>
        </a:p>
      </dgm:t>
    </dgm:pt>
    <dgm:pt modelId="{E6B74922-659D-4B96-989A-BD9CE428F522}" type="parTrans" cxnId="{5FEE81F0-D934-4A21-93C5-F4B2286B2F61}">
      <dgm:prSet/>
      <dgm:spPr/>
      <dgm:t>
        <a:bodyPr/>
        <a:lstStyle/>
        <a:p>
          <a:endParaRPr lang="pt-BR" sz="2800"/>
        </a:p>
      </dgm:t>
    </dgm:pt>
    <dgm:pt modelId="{10AC1FF5-04A5-49EB-9CE6-EFFAD0F20BD9}" type="sibTrans" cxnId="{5FEE81F0-D934-4A21-93C5-F4B2286B2F61}">
      <dgm:prSet/>
      <dgm:spPr/>
      <dgm:t>
        <a:bodyPr/>
        <a:lstStyle/>
        <a:p>
          <a:endParaRPr lang="pt-BR" sz="2800"/>
        </a:p>
      </dgm:t>
    </dgm:pt>
    <dgm:pt modelId="{125F13CB-2502-42AB-A40C-FF267ED265C7}">
      <dgm:prSet phldrT="[Texto]" custT="1"/>
      <dgm:spPr/>
      <dgm:t>
        <a:bodyPr/>
        <a:lstStyle/>
        <a:p>
          <a:r>
            <a:rPr lang="pt-BR" sz="1800" b="1" dirty="0" smtClean="0">
              <a:solidFill>
                <a:schemeClr val="tx1"/>
              </a:solidFill>
            </a:rPr>
            <a:t>Valor Público</a:t>
          </a:r>
          <a:endParaRPr lang="pt-BR" sz="1800" b="1" dirty="0">
            <a:solidFill>
              <a:schemeClr val="tx1"/>
            </a:solidFill>
          </a:endParaRPr>
        </a:p>
      </dgm:t>
    </dgm:pt>
    <dgm:pt modelId="{FC061F16-2470-4E25-9316-17C4A21422A7}" type="parTrans" cxnId="{6482B916-8037-487E-A9CC-CCE1B281C717}">
      <dgm:prSet/>
      <dgm:spPr/>
      <dgm:t>
        <a:bodyPr/>
        <a:lstStyle/>
        <a:p>
          <a:endParaRPr lang="pt-BR" sz="2800"/>
        </a:p>
      </dgm:t>
    </dgm:pt>
    <dgm:pt modelId="{00A6333C-43F7-470E-9B95-41065F6F1F89}" type="sibTrans" cxnId="{6482B916-8037-487E-A9CC-CCE1B281C717}">
      <dgm:prSet/>
      <dgm:spPr/>
      <dgm:t>
        <a:bodyPr/>
        <a:lstStyle/>
        <a:p>
          <a:endParaRPr lang="pt-BR" sz="2800"/>
        </a:p>
      </dgm:t>
    </dgm:pt>
    <dgm:pt modelId="{B24DBD8A-899F-411C-9668-B796C8E9EFCE}">
      <dgm:prSet phldrT="[Texto]" custT="1"/>
      <dgm:spPr/>
      <dgm:t>
        <a:bodyPr/>
        <a:lstStyle/>
        <a:p>
          <a:r>
            <a:rPr lang="pt-BR" sz="1100" dirty="0" smtClean="0"/>
            <a:t>Aperfeiçoamento da GP</a:t>
          </a:r>
          <a:endParaRPr lang="pt-BR" sz="1100" dirty="0"/>
        </a:p>
      </dgm:t>
    </dgm:pt>
    <dgm:pt modelId="{685CD035-FA68-4084-9A8F-CC638D58950F}" type="parTrans" cxnId="{ABEDF665-EAFB-4856-B82B-7C30EAB95589}">
      <dgm:prSet/>
      <dgm:spPr/>
      <dgm:t>
        <a:bodyPr/>
        <a:lstStyle/>
        <a:p>
          <a:endParaRPr lang="pt-BR" sz="2800"/>
        </a:p>
      </dgm:t>
    </dgm:pt>
    <dgm:pt modelId="{564B671F-2489-4843-BA0F-2CF0FB495D2F}" type="sibTrans" cxnId="{ABEDF665-EAFB-4856-B82B-7C30EAB95589}">
      <dgm:prSet/>
      <dgm:spPr/>
      <dgm:t>
        <a:bodyPr/>
        <a:lstStyle/>
        <a:p>
          <a:endParaRPr lang="pt-BR" sz="2800"/>
        </a:p>
      </dgm:t>
    </dgm:pt>
    <dgm:pt modelId="{570A4521-5CB7-414F-ACAD-BC2565ACF137}">
      <dgm:prSet phldrT="[Texto]" custT="1"/>
      <dgm:spPr/>
      <dgm:t>
        <a:bodyPr/>
        <a:lstStyle/>
        <a:p>
          <a:r>
            <a:rPr lang="pt-BR" sz="1100" b="1" spc="600" dirty="0" smtClean="0"/>
            <a:t>????</a:t>
          </a:r>
          <a:endParaRPr lang="pt-BR" sz="1100" b="1" spc="600" dirty="0"/>
        </a:p>
      </dgm:t>
    </dgm:pt>
    <dgm:pt modelId="{818A791C-26FE-4EFB-B7B0-A332F33DBE93}" type="parTrans" cxnId="{EE625091-9B80-449D-B4F4-DDFDFD58822E}">
      <dgm:prSet/>
      <dgm:spPr/>
      <dgm:t>
        <a:bodyPr/>
        <a:lstStyle/>
        <a:p>
          <a:endParaRPr lang="pt-BR"/>
        </a:p>
      </dgm:t>
    </dgm:pt>
    <dgm:pt modelId="{170A6EB8-2E57-4DF4-B18E-8D38C1ED10DF}" type="sibTrans" cxnId="{EE625091-9B80-449D-B4F4-DDFDFD58822E}">
      <dgm:prSet/>
      <dgm:spPr/>
      <dgm:t>
        <a:bodyPr/>
        <a:lstStyle/>
        <a:p>
          <a:endParaRPr lang="pt-BR"/>
        </a:p>
      </dgm:t>
    </dgm:pt>
    <dgm:pt modelId="{61E73BA9-BDF6-4249-B0E4-9FC6E39EAFBC}" type="pres">
      <dgm:prSet presAssocID="{F705C793-4B79-4AB3-9487-644857F66397}" presName="Name0" presStyleCnt="0">
        <dgm:presLayoutVars>
          <dgm:chMax/>
          <dgm:chPref val="1"/>
          <dgm:dir/>
          <dgm:animOne val="branch"/>
          <dgm:animLvl val="lvl"/>
          <dgm:resizeHandles/>
        </dgm:presLayoutVars>
      </dgm:prSet>
      <dgm:spPr/>
    </dgm:pt>
    <dgm:pt modelId="{E795185E-F2B4-438A-9742-74A5CBB467C3}" type="pres">
      <dgm:prSet presAssocID="{D6088FD3-EBED-468A-8737-A91D8D19D1FF}" presName="composite" presStyleCnt="0"/>
      <dgm:spPr/>
    </dgm:pt>
    <dgm:pt modelId="{E7D0D5FA-D7D6-4BBF-8570-843CFCD9FDEB}" type="pres">
      <dgm:prSet presAssocID="{D6088FD3-EBED-468A-8737-A91D8D19D1FF}" presName="ParentAccent1" presStyleLbl="alignNode1" presStyleIdx="0" presStyleCnt="62"/>
      <dgm:spPr/>
    </dgm:pt>
    <dgm:pt modelId="{45588174-65E2-4EB1-868C-A39169353C03}" type="pres">
      <dgm:prSet presAssocID="{D6088FD3-EBED-468A-8737-A91D8D19D1FF}" presName="ParentAccent2" presStyleLbl="alignNode1" presStyleIdx="1" presStyleCnt="62"/>
      <dgm:spPr/>
    </dgm:pt>
    <dgm:pt modelId="{557E0458-28EF-4D35-B6A2-E6347D925418}" type="pres">
      <dgm:prSet presAssocID="{D6088FD3-EBED-468A-8737-A91D8D19D1FF}" presName="ParentAccent3" presStyleLbl="alignNode1" presStyleIdx="2" presStyleCnt="62"/>
      <dgm:spPr/>
    </dgm:pt>
    <dgm:pt modelId="{76B7EE95-A406-4B26-A127-F8D3AA273027}" type="pres">
      <dgm:prSet presAssocID="{D6088FD3-EBED-468A-8737-A91D8D19D1FF}" presName="ParentAccent4" presStyleLbl="alignNode1" presStyleIdx="3" presStyleCnt="62"/>
      <dgm:spPr/>
    </dgm:pt>
    <dgm:pt modelId="{411BB161-A6B6-4505-A9D1-14FA576EE37F}" type="pres">
      <dgm:prSet presAssocID="{D6088FD3-EBED-468A-8737-A91D8D19D1FF}" presName="ParentAccent5" presStyleLbl="alignNode1" presStyleIdx="4" presStyleCnt="62"/>
      <dgm:spPr/>
    </dgm:pt>
    <dgm:pt modelId="{4460F61A-68B1-41C0-AAB6-66550B8666F2}" type="pres">
      <dgm:prSet presAssocID="{D6088FD3-EBED-468A-8737-A91D8D19D1FF}" presName="ParentAccent6" presStyleLbl="alignNode1" presStyleIdx="5" presStyleCnt="62"/>
      <dgm:spPr>
        <a:solidFill>
          <a:schemeClr val="accent3">
            <a:lumMod val="50000"/>
          </a:schemeClr>
        </a:solidFill>
        <a:ln>
          <a:solidFill>
            <a:srgbClr val="FFFF00"/>
          </a:solidFill>
        </a:ln>
      </dgm:spPr>
    </dgm:pt>
    <dgm:pt modelId="{0182B1B5-0AD1-4DA9-BB68-C4D4AFC4CC9F}" type="pres">
      <dgm:prSet presAssocID="{D6088FD3-EBED-468A-8737-A91D8D19D1FF}" presName="ParentAccent7" presStyleLbl="alignNode1" presStyleIdx="6" presStyleCnt="62"/>
      <dgm:spPr/>
    </dgm:pt>
    <dgm:pt modelId="{9FE6B067-1EE4-42B8-8772-62E1557017FC}" type="pres">
      <dgm:prSet presAssocID="{D6088FD3-EBED-468A-8737-A91D8D19D1FF}" presName="ParentAccent8" presStyleLbl="alignNode1" presStyleIdx="7" presStyleCnt="62"/>
      <dgm:spPr/>
    </dgm:pt>
    <dgm:pt modelId="{AB1CA14B-961F-4496-B9DF-0739944B3858}" type="pres">
      <dgm:prSet presAssocID="{D6088FD3-EBED-468A-8737-A91D8D19D1FF}" presName="ParentAccent9" presStyleLbl="alignNode1" presStyleIdx="8" presStyleCnt="62"/>
      <dgm:spPr/>
    </dgm:pt>
    <dgm:pt modelId="{5114AFD2-5A6E-4503-AF09-FEC517592B0D}" type="pres">
      <dgm:prSet presAssocID="{D6088FD3-EBED-468A-8737-A91D8D19D1FF}" presName="ParentAccent10" presStyleLbl="alignNode1" presStyleIdx="9" presStyleCnt="62"/>
      <dgm:spPr/>
    </dgm:pt>
    <dgm:pt modelId="{1E72C023-C3B6-4464-99E9-7500CBCAB7C2}" type="pres">
      <dgm:prSet presAssocID="{D6088FD3-EBED-468A-8737-A91D8D19D1FF}" presName="Parent" presStyleLbl="alignNode1" presStyleIdx="10" presStyleCnt="62" custScaleX="88193" custScaleY="92521">
        <dgm:presLayoutVars>
          <dgm:chMax val="5"/>
          <dgm:chPref val="3"/>
          <dgm:bulletEnabled val="1"/>
        </dgm:presLayoutVars>
      </dgm:prSet>
      <dgm:spPr/>
      <dgm:t>
        <a:bodyPr/>
        <a:lstStyle/>
        <a:p>
          <a:endParaRPr lang="pt-BR"/>
        </a:p>
      </dgm:t>
    </dgm:pt>
    <dgm:pt modelId="{B51EFB44-0B3C-456A-9486-6FECCD70B875}" type="pres">
      <dgm:prSet presAssocID="{5FDD20F3-A3B3-4238-AA40-BD55D9E65462}" presName="sibTrans" presStyleCnt="0"/>
      <dgm:spPr/>
    </dgm:pt>
    <dgm:pt modelId="{DF51A63D-2A6E-426B-9DCF-A4B353E2D41D}" type="pres">
      <dgm:prSet presAssocID="{125F13CB-2502-42AB-A40C-FF267ED265C7}" presName="composite" presStyleCnt="0"/>
      <dgm:spPr/>
    </dgm:pt>
    <dgm:pt modelId="{DC54293B-D90B-419E-B323-522488A6073D}" type="pres">
      <dgm:prSet presAssocID="{125F13CB-2502-42AB-A40C-FF267ED265C7}" presName="ParentAccent1" presStyleLbl="alignNode1" presStyleIdx="11" presStyleCnt="62"/>
      <dgm:spPr/>
    </dgm:pt>
    <dgm:pt modelId="{04949A0B-0F7E-4032-8EC7-827420109D7F}" type="pres">
      <dgm:prSet presAssocID="{125F13CB-2502-42AB-A40C-FF267ED265C7}" presName="ParentAccent2" presStyleLbl="alignNode1" presStyleIdx="12" presStyleCnt="62"/>
      <dgm:spPr/>
    </dgm:pt>
    <dgm:pt modelId="{43046E27-A3D5-447A-A2FB-7C78E58651A2}" type="pres">
      <dgm:prSet presAssocID="{125F13CB-2502-42AB-A40C-FF267ED265C7}" presName="ParentAccent3" presStyleLbl="alignNode1" presStyleIdx="13" presStyleCnt="62"/>
      <dgm:spPr/>
    </dgm:pt>
    <dgm:pt modelId="{C86B779C-2077-4C3B-A7EC-7590052EB49E}" type="pres">
      <dgm:prSet presAssocID="{125F13CB-2502-42AB-A40C-FF267ED265C7}" presName="ParentAccent4" presStyleLbl="alignNode1" presStyleIdx="14" presStyleCnt="62"/>
      <dgm:spPr/>
    </dgm:pt>
    <dgm:pt modelId="{D93E3BFE-DA23-4BDB-98D9-BABEEC72F14C}" type="pres">
      <dgm:prSet presAssocID="{125F13CB-2502-42AB-A40C-FF267ED265C7}" presName="ParentAccent5" presStyleLbl="alignNode1" presStyleIdx="15" presStyleCnt="62"/>
      <dgm:spPr/>
    </dgm:pt>
    <dgm:pt modelId="{5D7A3A89-A55B-4D90-8CD8-40D6628D5F0B}" type="pres">
      <dgm:prSet presAssocID="{125F13CB-2502-42AB-A40C-FF267ED265C7}" presName="ParentAccent6" presStyleLbl="alignNode1" presStyleIdx="16" presStyleCnt="62"/>
      <dgm:spPr/>
    </dgm:pt>
    <dgm:pt modelId="{64D96485-1EF5-44F6-A629-4B4CBDF87FAB}" type="pres">
      <dgm:prSet presAssocID="{125F13CB-2502-42AB-A40C-FF267ED265C7}" presName="ParentAccent7" presStyleLbl="alignNode1" presStyleIdx="17" presStyleCnt="62"/>
      <dgm:spPr/>
    </dgm:pt>
    <dgm:pt modelId="{AD308DA7-698F-47C0-A0F8-AE1BFBD3C3FC}" type="pres">
      <dgm:prSet presAssocID="{125F13CB-2502-42AB-A40C-FF267ED265C7}" presName="ParentAccent8" presStyleLbl="alignNode1" presStyleIdx="18" presStyleCnt="62"/>
      <dgm:spPr/>
    </dgm:pt>
    <dgm:pt modelId="{CD8122C5-FBA2-47BC-8683-7671AD8F9AB7}" type="pres">
      <dgm:prSet presAssocID="{125F13CB-2502-42AB-A40C-FF267ED265C7}" presName="ParentAccent9" presStyleLbl="alignNode1" presStyleIdx="19" presStyleCnt="62"/>
      <dgm:spPr/>
    </dgm:pt>
    <dgm:pt modelId="{C8E5CC64-2827-42BB-B423-E8B43FBE8B2B}" type="pres">
      <dgm:prSet presAssocID="{125F13CB-2502-42AB-A40C-FF267ED265C7}" presName="ParentAccent10" presStyleLbl="alignNode1" presStyleIdx="20" presStyleCnt="62"/>
      <dgm:spPr/>
    </dgm:pt>
    <dgm:pt modelId="{D610E5B0-03D7-4810-9B1C-109664F71E03}" type="pres">
      <dgm:prSet presAssocID="{125F13CB-2502-42AB-A40C-FF267ED265C7}" presName="Parent" presStyleLbl="alignNode1" presStyleIdx="21" presStyleCnt="62">
        <dgm:presLayoutVars>
          <dgm:chMax val="5"/>
          <dgm:chPref val="3"/>
          <dgm:bulletEnabled val="1"/>
        </dgm:presLayoutVars>
      </dgm:prSet>
      <dgm:spPr/>
      <dgm:t>
        <a:bodyPr/>
        <a:lstStyle/>
        <a:p>
          <a:endParaRPr lang="pt-BR"/>
        </a:p>
      </dgm:t>
    </dgm:pt>
    <dgm:pt modelId="{1D3CC602-BF5B-436E-A5AE-495C98B6FA81}" type="pres">
      <dgm:prSet presAssocID="{1CDC91EC-19C4-44D6-8CC7-6228072BC08C}" presName="Child1Accent1" presStyleLbl="alignNode1" presStyleIdx="22" presStyleCnt="62"/>
      <dgm:spPr/>
    </dgm:pt>
    <dgm:pt modelId="{AB11E743-31F3-43E3-BFBF-F5D745AABBF3}" type="pres">
      <dgm:prSet presAssocID="{1CDC91EC-19C4-44D6-8CC7-6228072BC08C}" presName="Child1Accent2" presStyleLbl="alignNode1" presStyleIdx="23" presStyleCnt="62"/>
      <dgm:spPr/>
    </dgm:pt>
    <dgm:pt modelId="{9BC1471F-4D5A-4CCE-9B34-02BA46A5C2B0}" type="pres">
      <dgm:prSet presAssocID="{1CDC91EC-19C4-44D6-8CC7-6228072BC08C}" presName="Child1Accent3" presStyleLbl="alignNode1" presStyleIdx="24" presStyleCnt="62"/>
      <dgm:spPr/>
    </dgm:pt>
    <dgm:pt modelId="{533BC0DC-6665-4C1B-8C48-C397389775A3}" type="pres">
      <dgm:prSet presAssocID="{1CDC91EC-19C4-44D6-8CC7-6228072BC08C}" presName="Child1Accent4" presStyleLbl="alignNode1" presStyleIdx="25" presStyleCnt="62"/>
      <dgm:spPr/>
    </dgm:pt>
    <dgm:pt modelId="{6013126D-2B0A-459A-971D-CC67668ECBFE}" type="pres">
      <dgm:prSet presAssocID="{1CDC91EC-19C4-44D6-8CC7-6228072BC08C}" presName="Child1Accent5" presStyleLbl="alignNode1" presStyleIdx="26" presStyleCnt="62"/>
      <dgm:spPr/>
    </dgm:pt>
    <dgm:pt modelId="{D9268D30-18B5-4671-ADB5-D6B1E467DE2B}" type="pres">
      <dgm:prSet presAssocID="{1CDC91EC-19C4-44D6-8CC7-6228072BC08C}" presName="Child1Accent6" presStyleLbl="alignNode1" presStyleIdx="27" presStyleCnt="62"/>
      <dgm:spPr/>
    </dgm:pt>
    <dgm:pt modelId="{09EF9596-2DC7-48B9-A188-203094C14C9C}" type="pres">
      <dgm:prSet presAssocID="{1CDC91EC-19C4-44D6-8CC7-6228072BC08C}" presName="Child1Accent7" presStyleLbl="alignNode1" presStyleIdx="28" presStyleCnt="62"/>
      <dgm:spPr/>
    </dgm:pt>
    <dgm:pt modelId="{76426825-22AB-4108-90E8-F0B4B4019932}" type="pres">
      <dgm:prSet presAssocID="{1CDC91EC-19C4-44D6-8CC7-6228072BC08C}" presName="Child1Accent8" presStyleLbl="alignNode1" presStyleIdx="29" presStyleCnt="62"/>
      <dgm:spPr/>
    </dgm:pt>
    <dgm:pt modelId="{D9F8987F-4512-4977-B35A-FE9F2DBF9D9A}" type="pres">
      <dgm:prSet presAssocID="{1CDC91EC-19C4-44D6-8CC7-6228072BC08C}" presName="Child1Accent9" presStyleLbl="alignNode1" presStyleIdx="30" presStyleCnt="62"/>
      <dgm:spPr/>
    </dgm:pt>
    <dgm:pt modelId="{62367770-FBB5-409A-ADFF-AF8AF6943BA8}" type="pres">
      <dgm:prSet presAssocID="{1CDC91EC-19C4-44D6-8CC7-6228072BC08C}" presName="Child1" presStyleLbl="revTx" presStyleIdx="0" presStyleCnt="5">
        <dgm:presLayoutVars>
          <dgm:chMax/>
          <dgm:chPref val="0"/>
          <dgm:bulletEnabled val="1"/>
        </dgm:presLayoutVars>
      </dgm:prSet>
      <dgm:spPr/>
      <dgm:t>
        <a:bodyPr/>
        <a:lstStyle/>
        <a:p>
          <a:endParaRPr lang="pt-BR"/>
        </a:p>
      </dgm:t>
    </dgm:pt>
    <dgm:pt modelId="{780B4219-5EE7-439B-8738-5C8FA1A11320}" type="pres">
      <dgm:prSet presAssocID="{B24DBD8A-899F-411C-9668-B796C8E9EFCE}" presName="Child2Accent1" presStyleLbl="alignNode1" presStyleIdx="31" presStyleCnt="62"/>
      <dgm:spPr/>
    </dgm:pt>
    <dgm:pt modelId="{14467D42-D76D-475D-9CF6-E36157B650CE}" type="pres">
      <dgm:prSet presAssocID="{B24DBD8A-899F-411C-9668-B796C8E9EFCE}" presName="Child2Accent2" presStyleLbl="alignNode1" presStyleIdx="32" presStyleCnt="62"/>
      <dgm:spPr/>
    </dgm:pt>
    <dgm:pt modelId="{514C5753-455F-4629-8ECA-4D46CB3C6C53}" type="pres">
      <dgm:prSet presAssocID="{B24DBD8A-899F-411C-9668-B796C8E9EFCE}" presName="Child2Accent3" presStyleLbl="alignNode1" presStyleIdx="33" presStyleCnt="62"/>
      <dgm:spPr/>
    </dgm:pt>
    <dgm:pt modelId="{486B28D5-82F5-41CB-8D85-D0A8321A00DF}" type="pres">
      <dgm:prSet presAssocID="{B24DBD8A-899F-411C-9668-B796C8E9EFCE}" presName="Child2Accent4" presStyleLbl="alignNode1" presStyleIdx="34" presStyleCnt="62"/>
      <dgm:spPr/>
    </dgm:pt>
    <dgm:pt modelId="{07978314-E02F-4B5F-A24F-A7C170701A92}" type="pres">
      <dgm:prSet presAssocID="{B24DBD8A-899F-411C-9668-B796C8E9EFCE}" presName="Child2Accent5" presStyleLbl="alignNode1" presStyleIdx="35" presStyleCnt="62"/>
      <dgm:spPr/>
    </dgm:pt>
    <dgm:pt modelId="{03458B66-5701-46F3-A261-EC9EA82BEC78}" type="pres">
      <dgm:prSet presAssocID="{B24DBD8A-899F-411C-9668-B796C8E9EFCE}" presName="Child2Accent6" presStyleLbl="alignNode1" presStyleIdx="36" presStyleCnt="62"/>
      <dgm:spPr/>
    </dgm:pt>
    <dgm:pt modelId="{F73CA4E7-702F-4533-86E4-3CBA08ED64DC}" type="pres">
      <dgm:prSet presAssocID="{B24DBD8A-899F-411C-9668-B796C8E9EFCE}" presName="Child2Accent7" presStyleLbl="alignNode1" presStyleIdx="37" presStyleCnt="62"/>
      <dgm:spPr/>
    </dgm:pt>
    <dgm:pt modelId="{0CF543BC-A058-4D01-8B71-4619EE1232AF}" type="pres">
      <dgm:prSet presAssocID="{B24DBD8A-899F-411C-9668-B796C8E9EFCE}" presName="Child2" presStyleLbl="revTx" presStyleIdx="1" presStyleCnt="5">
        <dgm:presLayoutVars>
          <dgm:chMax/>
          <dgm:chPref val="0"/>
          <dgm:bulletEnabled val="1"/>
        </dgm:presLayoutVars>
      </dgm:prSet>
      <dgm:spPr/>
      <dgm:t>
        <a:bodyPr/>
        <a:lstStyle/>
        <a:p>
          <a:endParaRPr lang="pt-BR"/>
        </a:p>
      </dgm:t>
    </dgm:pt>
    <dgm:pt modelId="{D41DCF85-F810-4B94-8771-F30809760FE4}" type="pres">
      <dgm:prSet presAssocID="{12D1BE66-98FC-40BC-A5A7-BA12A8E444A0}" presName="Child3Accent1" presStyleLbl="alignNode1" presStyleIdx="38" presStyleCnt="62"/>
      <dgm:spPr/>
    </dgm:pt>
    <dgm:pt modelId="{29DB00A3-509A-4AF1-ADEE-50D0D308F915}" type="pres">
      <dgm:prSet presAssocID="{12D1BE66-98FC-40BC-A5A7-BA12A8E444A0}" presName="Child3Accent2" presStyleLbl="alignNode1" presStyleIdx="39" presStyleCnt="62" custLinFactX="100000" custLinFactY="138733" custLinFactNeighborX="133540" custLinFactNeighborY="200000"/>
      <dgm:spPr/>
    </dgm:pt>
    <dgm:pt modelId="{92D4DB83-D97E-4E3A-8233-2F42C019825E}" type="pres">
      <dgm:prSet presAssocID="{12D1BE66-98FC-40BC-A5A7-BA12A8E444A0}" presName="Child3Accent3" presStyleLbl="alignNode1" presStyleIdx="40" presStyleCnt="62"/>
      <dgm:spPr/>
    </dgm:pt>
    <dgm:pt modelId="{45476EB3-02C9-4072-9D64-467734D1BFDA}" type="pres">
      <dgm:prSet presAssocID="{12D1BE66-98FC-40BC-A5A7-BA12A8E444A0}" presName="Child3Accent4" presStyleLbl="alignNode1" presStyleIdx="41" presStyleCnt="62"/>
      <dgm:spPr/>
    </dgm:pt>
    <dgm:pt modelId="{2111C766-2F4C-4CF0-88D8-27E41DED1002}" type="pres">
      <dgm:prSet presAssocID="{12D1BE66-98FC-40BC-A5A7-BA12A8E444A0}" presName="Child3Accent5" presStyleLbl="alignNode1" presStyleIdx="42" presStyleCnt="62"/>
      <dgm:spPr/>
    </dgm:pt>
    <dgm:pt modelId="{F235462A-259C-4BBF-920E-4F5F2F0DA963}" type="pres">
      <dgm:prSet presAssocID="{12D1BE66-98FC-40BC-A5A7-BA12A8E444A0}" presName="Child3Accent6" presStyleLbl="alignNode1" presStyleIdx="43" presStyleCnt="62"/>
      <dgm:spPr/>
    </dgm:pt>
    <dgm:pt modelId="{7C968DE5-6408-49A2-8436-828A9F39EB8A}" type="pres">
      <dgm:prSet presAssocID="{12D1BE66-98FC-40BC-A5A7-BA12A8E444A0}" presName="Child3Accent7" presStyleLbl="alignNode1" presStyleIdx="44" presStyleCnt="62"/>
      <dgm:spPr/>
    </dgm:pt>
    <dgm:pt modelId="{E5EF1C47-66A2-41D9-8400-C6302BBA0575}" type="pres">
      <dgm:prSet presAssocID="{12D1BE66-98FC-40BC-A5A7-BA12A8E444A0}" presName="Child3" presStyleLbl="revTx" presStyleIdx="2" presStyleCnt="5">
        <dgm:presLayoutVars>
          <dgm:chMax/>
          <dgm:chPref val="0"/>
          <dgm:bulletEnabled val="1"/>
        </dgm:presLayoutVars>
      </dgm:prSet>
      <dgm:spPr/>
    </dgm:pt>
    <dgm:pt modelId="{32FFBA59-9B65-44D7-9472-F3E9E2DC1121}" type="pres">
      <dgm:prSet presAssocID="{F09C9C1F-2975-4367-AA69-1D370B02252D}" presName="Child4Accent1" presStyleLbl="alignNode1" presStyleIdx="45" presStyleCnt="62"/>
      <dgm:spPr/>
    </dgm:pt>
    <dgm:pt modelId="{FC57C934-7B2D-4205-8153-574ED01AD3F1}" type="pres">
      <dgm:prSet presAssocID="{F09C9C1F-2975-4367-AA69-1D370B02252D}" presName="Child4Accent2" presStyleLbl="alignNode1" presStyleIdx="46" presStyleCnt="62"/>
      <dgm:spPr/>
    </dgm:pt>
    <dgm:pt modelId="{544F4299-9B7C-4806-AC71-BC7C15000303}" type="pres">
      <dgm:prSet presAssocID="{F09C9C1F-2975-4367-AA69-1D370B02252D}" presName="Child4Accent3" presStyleLbl="alignNode1" presStyleIdx="47" presStyleCnt="62"/>
      <dgm:spPr/>
    </dgm:pt>
    <dgm:pt modelId="{A03DFC7D-A2E1-49F7-AD36-F8680EFB62D2}" type="pres">
      <dgm:prSet presAssocID="{F09C9C1F-2975-4367-AA69-1D370B02252D}" presName="Child4Accent4" presStyleLbl="alignNode1" presStyleIdx="48" presStyleCnt="62"/>
      <dgm:spPr/>
    </dgm:pt>
    <dgm:pt modelId="{B179BA23-000C-4538-AAEA-3033696EBC24}" type="pres">
      <dgm:prSet presAssocID="{F09C9C1F-2975-4367-AA69-1D370B02252D}" presName="Child4Accent5" presStyleLbl="alignNode1" presStyleIdx="49" presStyleCnt="62"/>
      <dgm:spPr/>
    </dgm:pt>
    <dgm:pt modelId="{B91A07B3-FABE-4FF8-BC6E-0F5477B24094}" type="pres">
      <dgm:prSet presAssocID="{F09C9C1F-2975-4367-AA69-1D370B02252D}" presName="Child4Accent6" presStyleLbl="alignNode1" presStyleIdx="50" presStyleCnt="62"/>
      <dgm:spPr/>
    </dgm:pt>
    <dgm:pt modelId="{8A91EDA4-044B-488E-B6D1-1E524D038210}" type="pres">
      <dgm:prSet presAssocID="{F09C9C1F-2975-4367-AA69-1D370B02252D}" presName="Child4Accent7" presStyleLbl="alignNode1" presStyleIdx="51" presStyleCnt="62"/>
      <dgm:spPr/>
    </dgm:pt>
    <dgm:pt modelId="{EDAB2D3F-C6F2-4EA8-9426-49BDC419D369}" type="pres">
      <dgm:prSet presAssocID="{F09C9C1F-2975-4367-AA69-1D370B02252D}" presName="Child4Accent8" presStyleLbl="alignNode1" presStyleIdx="52" presStyleCnt="62"/>
      <dgm:spPr/>
    </dgm:pt>
    <dgm:pt modelId="{B7849CE5-A3AF-496E-B93B-7FA5EFEDF868}" type="pres">
      <dgm:prSet presAssocID="{F09C9C1F-2975-4367-AA69-1D370B02252D}" presName="Child4" presStyleLbl="revTx" presStyleIdx="3" presStyleCnt="5">
        <dgm:presLayoutVars>
          <dgm:chMax/>
          <dgm:chPref val="0"/>
          <dgm:bulletEnabled val="1"/>
        </dgm:presLayoutVars>
      </dgm:prSet>
      <dgm:spPr/>
    </dgm:pt>
    <dgm:pt modelId="{EAEC1743-CAA9-4A3D-94A1-C56AF368E3F0}" type="pres">
      <dgm:prSet presAssocID="{570A4521-5CB7-414F-ACAD-BC2565ACF137}" presName="Child5Accent1" presStyleLbl="alignNode1" presStyleIdx="53" presStyleCnt="62"/>
      <dgm:spPr/>
    </dgm:pt>
    <dgm:pt modelId="{76C6A89C-F75B-4588-930B-C11C069AC2F2}" type="pres">
      <dgm:prSet presAssocID="{570A4521-5CB7-414F-ACAD-BC2565ACF137}" presName="Child5Accent2" presStyleLbl="alignNode1" presStyleIdx="54" presStyleCnt="62"/>
      <dgm:spPr/>
    </dgm:pt>
    <dgm:pt modelId="{918A8878-452F-4F20-BB7F-905A92007350}" type="pres">
      <dgm:prSet presAssocID="{570A4521-5CB7-414F-ACAD-BC2565ACF137}" presName="Child5Accent3" presStyleLbl="alignNode1" presStyleIdx="55" presStyleCnt="62"/>
      <dgm:spPr/>
    </dgm:pt>
    <dgm:pt modelId="{5EC20061-A71F-425F-A498-416A0B82EF97}" type="pres">
      <dgm:prSet presAssocID="{570A4521-5CB7-414F-ACAD-BC2565ACF137}" presName="Child5Accent4" presStyleLbl="alignNode1" presStyleIdx="56" presStyleCnt="62"/>
      <dgm:spPr/>
    </dgm:pt>
    <dgm:pt modelId="{9222AA6B-7920-4D62-885C-C0BF1AA5D3C8}" type="pres">
      <dgm:prSet presAssocID="{570A4521-5CB7-414F-ACAD-BC2565ACF137}" presName="Child5Accent5" presStyleLbl="alignNode1" presStyleIdx="57" presStyleCnt="62"/>
      <dgm:spPr/>
    </dgm:pt>
    <dgm:pt modelId="{E511EB92-2BC1-4EB2-9B2D-7363036FD302}" type="pres">
      <dgm:prSet presAssocID="{570A4521-5CB7-414F-ACAD-BC2565ACF137}" presName="Child5Accent6" presStyleLbl="alignNode1" presStyleIdx="58" presStyleCnt="62"/>
      <dgm:spPr/>
    </dgm:pt>
    <dgm:pt modelId="{A26950CC-2C72-493E-90B7-E79ECAFB5514}" type="pres">
      <dgm:prSet presAssocID="{570A4521-5CB7-414F-ACAD-BC2565ACF137}" presName="Child5Accent7" presStyleLbl="alignNode1" presStyleIdx="59" presStyleCnt="62"/>
      <dgm:spPr/>
    </dgm:pt>
    <dgm:pt modelId="{6C41CDF7-E1AB-4B18-8BAD-15A730E1B820}" type="pres">
      <dgm:prSet presAssocID="{570A4521-5CB7-414F-ACAD-BC2565ACF137}" presName="Child5Accent8" presStyleLbl="alignNode1" presStyleIdx="60" presStyleCnt="62"/>
      <dgm:spPr/>
    </dgm:pt>
    <dgm:pt modelId="{4FBF201E-CF60-45EA-8F96-B2DB91669D3F}" type="pres">
      <dgm:prSet presAssocID="{570A4521-5CB7-414F-ACAD-BC2565ACF137}" presName="Child5Accent9" presStyleLbl="alignNode1" presStyleIdx="61" presStyleCnt="62"/>
      <dgm:spPr/>
    </dgm:pt>
    <dgm:pt modelId="{87B89913-6331-46C6-A4A7-0F56670C0AF3}" type="pres">
      <dgm:prSet presAssocID="{570A4521-5CB7-414F-ACAD-BC2565ACF137}" presName="Child5" presStyleLbl="revTx" presStyleIdx="4" presStyleCnt="5">
        <dgm:presLayoutVars>
          <dgm:chMax/>
          <dgm:chPref val="0"/>
          <dgm:bulletEnabled val="1"/>
        </dgm:presLayoutVars>
      </dgm:prSet>
      <dgm:spPr/>
    </dgm:pt>
  </dgm:ptLst>
  <dgm:cxnLst>
    <dgm:cxn modelId="{CA2D03EF-2719-4981-8897-E7637F4C40ED}" type="presOf" srcId="{12D1BE66-98FC-40BC-A5A7-BA12A8E444A0}" destId="{E5EF1C47-66A2-41D9-8400-C6302BBA0575}" srcOrd="0" destOrd="0" presId="urn:microsoft.com/office/officeart/2011/layout/ConvergingText"/>
    <dgm:cxn modelId="{2FAE7D63-4546-4B09-A886-71311D9AA390}" type="presOf" srcId="{570A4521-5CB7-414F-ACAD-BC2565ACF137}" destId="{87B89913-6331-46C6-A4A7-0F56670C0AF3}" srcOrd="0" destOrd="0" presId="urn:microsoft.com/office/officeart/2011/layout/ConvergingText"/>
    <dgm:cxn modelId="{C2746ED7-6F5B-4075-A0A8-4C4508C2EB1A}" srcId="{125F13CB-2502-42AB-A40C-FF267ED265C7}" destId="{1CDC91EC-19C4-44D6-8CC7-6228072BC08C}" srcOrd="0" destOrd="0" parTransId="{AF82A1F5-F72E-45CC-B30C-8C057252BCE3}" sibTransId="{206F2369-4907-4D34-9260-A79A224B6D45}"/>
    <dgm:cxn modelId="{28A57647-A831-4A0E-B627-AB291E8F5F18}" srcId="{125F13CB-2502-42AB-A40C-FF267ED265C7}" destId="{12D1BE66-98FC-40BC-A5A7-BA12A8E444A0}" srcOrd="2" destOrd="0" parTransId="{30D21EFB-F951-4B99-AA04-3B47A286B45F}" sibTransId="{A31F2A9F-0381-4DFC-8E5D-2BEE44E6CD91}"/>
    <dgm:cxn modelId="{2A241D37-2046-4A60-93C3-0BB7B4EE3815}" type="presOf" srcId="{1CDC91EC-19C4-44D6-8CC7-6228072BC08C}" destId="{62367770-FBB5-409A-ADFF-AF8AF6943BA8}" srcOrd="0" destOrd="0" presId="urn:microsoft.com/office/officeart/2011/layout/ConvergingText"/>
    <dgm:cxn modelId="{0161F79F-D7C7-4CFF-976F-FDB8725FD1EC}" type="presOf" srcId="{F705C793-4B79-4AB3-9487-644857F66397}" destId="{61E73BA9-BDF6-4249-B0E4-9FC6E39EAFBC}" srcOrd="0" destOrd="0" presId="urn:microsoft.com/office/officeart/2011/layout/ConvergingText"/>
    <dgm:cxn modelId="{72B7C976-8FF2-4B18-A15D-49BAC0720128}" type="presOf" srcId="{D6088FD3-EBED-468A-8737-A91D8D19D1FF}" destId="{1E72C023-C3B6-4464-99E9-7500CBCAB7C2}" srcOrd="0" destOrd="0" presId="urn:microsoft.com/office/officeart/2011/layout/ConvergingText"/>
    <dgm:cxn modelId="{5FEE81F0-D934-4A21-93C5-F4B2286B2F61}" srcId="{125F13CB-2502-42AB-A40C-FF267ED265C7}" destId="{F09C9C1F-2975-4367-AA69-1D370B02252D}" srcOrd="3" destOrd="0" parTransId="{E6B74922-659D-4B96-989A-BD9CE428F522}" sibTransId="{10AC1FF5-04A5-49EB-9CE6-EFFAD0F20BD9}"/>
    <dgm:cxn modelId="{6482B916-8037-487E-A9CC-CCE1B281C717}" srcId="{F705C793-4B79-4AB3-9487-644857F66397}" destId="{125F13CB-2502-42AB-A40C-FF267ED265C7}" srcOrd="1" destOrd="0" parTransId="{FC061F16-2470-4E25-9316-17C4A21422A7}" sibTransId="{00A6333C-43F7-470E-9B95-41065F6F1F89}"/>
    <dgm:cxn modelId="{CB145AD9-48A5-4E66-AD5D-34F801C81BE1}" type="presOf" srcId="{125F13CB-2502-42AB-A40C-FF267ED265C7}" destId="{D610E5B0-03D7-4810-9B1C-109664F71E03}" srcOrd="0" destOrd="0" presId="urn:microsoft.com/office/officeart/2011/layout/ConvergingText"/>
    <dgm:cxn modelId="{4E937D32-6716-4D38-86EE-3906344D8718}" type="presOf" srcId="{B24DBD8A-899F-411C-9668-B796C8E9EFCE}" destId="{0CF543BC-A058-4D01-8B71-4619EE1232AF}" srcOrd="0" destOrd="0" presId="urn:microsoft.com/office/officeart/2011/layout/ConvergingText"/>
    <dgm:cxn modelId="{ABEDF665-EAFB-4856-B82B-7C30EAB95589}" srcId="{125F13CB-2502-42AB-A40C-FF267ED265C7}" destId="{B24DBD8A-899F-411C-9668-B796C8E9EFCE}" srcOrd="1" destOrd="0" parTransId="{685CD035-FA68-4084-9A8F-CC638D58950F}" sibTransId="{564B671F-2489-4843-BA0F-2CF0FB495D2F}"/>
    <dgm:cxn modelId="{BD081493-C0FD-4F08-95EA-7367F8D1A53A}" type="presOf" srcId="{F09C9C1F-2975-4367-AA69-1D370B02252D}" destId="{B7849CE5-A3AF-496E-B93B-7FA5EFEDF868}" srcOrd="0" destOrd="0" presId="urn:microsoft.com/office/officeart/2011/layout/ConvergingText"/>
    <dgm:cxn modelId="{EE625091-9B80-449D-B4F4-DDFDFD58822E}" srcId="{125F13CB-2502-42AB-A40C-FF267ED265C7}" destId="{570A4521-5CB7-414F-ACAD-BC2565ACF137}" srcOrd="4" destOrd="0" parTransId="{818A791C-26FE-4EFB-B7B0-A332F33DBE93}" sibTransId="{170A6EB8-2E57-4DF4-B18E-8D38C1ED10DF}"/>
    <dgm:cxn modelId="{167C6D8E-AEE6-4761-BE9E-444C1E353014}" srcId="{F705C793-4B79-4AB3-9487-644857F66397}" destId="{D6088FD3-EBED-468A-8737-A91D8D19D1FF}" srcOrd="0" destOrd="0" parTransId="{F41B9BDB-1E9A-445A-B9D2-77DC17E3C7ED}" sibTransId="{5FDD20F3-A3B3-4238-AA40-BD55D9E65462}"/>
    <dgm:cxn modelId="{D51A9E7E-599F-4C24-AFB9-BC681600728C}" type="presParOf" srcId="{61E73BA9-BDF6-4249-B0E4-9FC6E39EAFBC}" destId="{E795185E-F2B4-438A-9742-74A5CBB467C3}" srcOrd="0" destOrd="0" presId="urn:microsoft.com/office/officeart/2011/layout/ConvergingText"/>
    <dgm:cxn modelId="{D4709903-7F36-428B-9001-2FBD86C35070}" type="presParOf" srcId="{E795185E-F2B4-438A-9742-74A5CBB467C3}" destId="{E7D0D5FA-D7D6-4BBF-8570-843CFCD9FDEB}" srcOrd="0" destOrd="0" presId="urn:microsoft.com/office/officeart/2011/layout/ConvergingText"/>
    <dgm:cxn modelId="{76CCA3CA-63C1-4F03-A395-072326D712C9}" type="presParOf" srcId="{E795185E-F2B4-438A-9742-74A5CBB467C3}" destId="{45588174-65E2-4EB1-868C-A39169353C03}" srcOrd="1" destOrd="0" presId="urn:microsoft.com/office/officeart/2011/layout/ConvergingText"/>
    <dgm:cxn modelId="{3828FE0F-90C1-4AF5-B23E-36699721761E}" type="presParOf" srcId="{E795185E-F2B4-438A-9742-74A5CBB467C3}" destId="{557E0458-28EF-4D35-B6A2-E6347D925418}" srcOrd="2" destOrd="0" presId="urn:microsoft.com/office/officeart/2011/layout/ConvergingText"/>
    <dgm:cxn modelId="{66D1DDA3-A4C2-4727-BF63-DE2A1FD6BBD9}" type="presParOf" srcId="{E795185E-F2B4-438A-9742-74A5CBB467C3}" destId="{76B7EE95-A406-4B26-A127-F8D3AA273027}" srcOrd="3" destOrd="0" presId="urn:microsoft.com/office/officeart/2011/layout/ConvergingText"/>
    <dgm:cxn modelId="{3F899678-9EB6-471C-B503-04C141C9D828}" type="presParOf" srcId="{E795185E-F2B4-438A-9742-74A5CBB467C3}" destId="{411BB161-A6B6-4505-A9D1-14FA576EE37F}" srcOrd="4" destOrd="0" presId="urn:microsoft.com/office/officeart/2011/layout/ConvergingText"/>
    <dgm:cxn modelId="{92B55118-38BB-44D2-BEFA-665202EA3C42}" type="presParOf" srcId="{E795185E-F2B4-438A-9742-74A5CBB467C3}" destId="{4460F61A-68B1-41C0-AAB6-66550B8666F2}" srcOrd="5" destOrd="0" presId="urn:microsoft.com/office/officeart/2011/layout/ConvergingText"/>
    <dgm:cxn modelId="{05AE25F9-B4B9-42D4-86EC-71891ADA9BF8}" type="presParOf" srcId="{E795185E-F2B4-438A-9742-74A5CBB467C3}" destId="{0182B1B5-0AD1-4DA9-BB68-C4D4AFC4CC9F}" srcOrd="6" destOrd="0" presId="urn:microsoft.com/office/officeart/2011/layout/ConvergingText"/>
    <dgm:cxn modelId="{3F987A0D-4E07-43DE-AC72-DD57142985FF}" type="presParOf" srcId="{E795185E-F2B4-438A-9742-74A5CBB467C3}" destId="{9FE6B067-1EE4-42B8-8772-62E1557017FC}" srcOrd="7" destOrd="0" presId="urn:microsoft.com/office/officeart/2011/layout/ConvergingText"/>
    <dgm:cxn modelId="{05E4D601-9336-4158-88D6-B38EDD16F28E}" type="presParOf" srcId="{E795185E-F2B4-438A-9742-74A5CBB467C3}" destId="{AB1CA14B-961F-4496-B9DF-0739944B3858}" srcOrd="8" destOrd="0" presId="urn:microsoft.com/office/officeart/2011/layout/ConvergingText"/>
    <dgm:cxn modelId="{319BD62C-5C96-410A-9977-7FBA14571AC1}" type="presParOf" srcId="{E795185E-F2B4-438A-9742-74A5CBB467C3}" destId="{5114AFD2-5A6E-4503-AF09-FEC517592B0D}" srcOrd="9" destOrd="0" presId="urn:microsoft.com/office/officeart/2011/layout/ConvergingText"/>
    <dgm:cxn modelId="{CD81D41E-422E-4A34-9B55-96D34CE79F01}" type="presParOf" srcId="{E795185E-F2B4-438A-9742-74A5CBB467C3}" destId="{1E72C023-C3B6-4464-99E9-7500CBCAB7C2}" srcOrd="10" destOrd="0" presId="urn:microsoft.com/office/officeart/2011/layout/ConvergingText"/>
    <dgm:cxn modelId="{E0792C3C-999F-48C7-8868-F8F866D6F6B7}" type="presParOf" srcId="{61E73BA9-BDF6-4249-B0E4-9FC6E39EAFBC}" destId="{B51EFB44-0B3C-456A-9486-6FECCD70B875}" srcOrd="1" destOrd="0" presId="urn:microsoft.com/office/officeart/2011/layout/ConvergingText"/>
    <dgm:cxn modelId="{62F471BC-22CA-415A-9DDF-70F58A16A821}" type="presParOf" srcId="{61E73BA9-BDF6-4249-B0E4-9FC6E39EAFBC}" destId="{DF51A63D-2A6E-426B-9DCF-A4B353E2D41D}" srcOrd="2" destOrd="0" presId="urn:microsoft.com/office/officeart/2011/layout/ConvergingText"/>
    <dgm:cxn modelId="{995357BE-180B-4CB3-9181-4377CEEA88BF}" type="presParOf" srcId="{DF51A63D-2A6E-426B-9DCF-A4B353E2D41D}" destId="{DC54293B-D90B-419E-B323-522488A6073D}" srcOrd="0" destOrd="0" presId="urn:microsoft.com/office/officeart/2011/layout/ConvergingText"/>
    <dgm:cxn modelId="{B71F6DE5-2A92-4728-A5C8-895D1F214B6D}" type="presParOf" srcId="{DF51A63D-2A6E-426B-9DCF-A4B353E2D41D}" destId="{04949A0B-0F7E-4032-8EC7-827420109D7F}" srcOrd="1" destOrd="0" presId="urn:microsoft.com/office/officeart/2011/layout/ConvergingText"/>
    <dgm:cxn modelId="{B2E95C65-034D-4C33-975F-CDF35489871E}" type="presParOf" srcId="{DF51A63D-2A6E-426B-9DCF-A4B353E2D41D}" destId="{43046E27-A3D5-447A-A2FB-7C78E58651A2}" srcOrd="2" destOrd="0" presId="urn:microsoft.com/office/officeart/2011/layout/ConvergingText"/>
    <dgm:cxn modelId="{31F0E68A-42AB-4E85-A6D0-D0EC6C7F6771}" type="presParOf" srcId="{DF51A63D-2A6E-426B-9DCF-A4B353E2D41D}" destId="{C86B779C-2077-4C3B-A7EC-7590052EB49E}" srcOrd="3" destOrd="0" presId="urn:microsoft.com/office/officeart/2011/layout/ConvergingText"/>
    <dgm:cxn modelId="{54628071-4AB0-4369-B6AE-FEB2B01570F1}" type="presParOf" srcId="{DF51A63D-2A6E-426B-9DCF-A4B353E2D41D}" destId="{D93E3BFE-DA23-4BDB-98D9-BABEEC72F14C}" srcOrd="4" destOrd="0" presId="urn:microsoft.com/office/officeart/2011/layout/ConvergingText"/>
    <dgm:cxn modelId="{2CD7407E-2062-4EE7-A7A2-9E6E032087D2}" type="presParOf" srcId="{DF51A63D-2A6E-426B-9DCF-A4B353E2D41D}" destId="{5D7A3A89-A55B-4D90-8CD8-40D6628D5F0B}" srcOrd="5" destOrd="0" presId="urn:microsoft.com/office/officeart/2011/layout/ConvergingText"/>
    <dgm:cxn modelId="{B96B22FC-251D-44B0-B961-C2BA1B59DE0F}" type="presParOf" srcId="{DF51A63D-2A6E-426B-9DCF-A4B353E2D41D}" destId="{64D96485-1EF5-44F6-A629-4B4CBDF87FAB}" srcOrd="6" destOrd="0" presId="urn:microsoft.com/office/officeart/2011/layout/ConvergingText"/>
    <dgm:cxn modelId="{24A051F6-C470-4E3A-8B36-5BF992052C2A}" type="presParOf" srcId="{DF51A63D-2A6E-426B-9DCF-A4B353E2D41D}" destId="{AD308DA7-698F-47C0-A0F8-AE1BFBD3C3FC}" srcOrd="7" destOrd="0" presId="urn:microsoft.com/office/officeart/2011/layout/ConvergingText"/>
    <dgm:cxn modelId="{A9D0DA81-8F77-4833-8BE8-44F956BD393B}" type="presParOf" srcId="{DF51A63D-2A6E-426B-9DCF-A4B353E2D41D}" destId="{CD8122C5-FBA2-47BC-8683-7671AD8F9AB7}" srcOrd="8" destOrd="0" presId="urn:microsoft.com/office/officeart/2011/layout/ConvergingText"/>
    <dgm:cxn modelId="{8359DEE0-BD37-4C5A-B193-BF5A1174B96B}" type="presParOf" srcId="{DF51A63D-2A6E-426B-9DCF-A4B353E2D41D}" destId="{C8E5CC64-2827-42BB-B423-E8B43FBE8B2B}" srcOrd="9" destOrd="0" presId="urn:microsoft.com/office/officeart/2011/layout/ConvergingText"/>
    <dgm:cxn modelId="{78A40EE0-76E1-4A48-AB0F-5205A740D2F6}" type="presParOf" srcId="{DF51A63D-2A6E-426B-9DCF-A4B353E2D41D}" destId="{D610E5B0-03D7-4810-9B1C-109664F71E03}" srcOrd="10" destOrd="0" presId="urn:microsoft.com/office/officeart/2011/layout/ConvergingText"/>
    <dgm:cxn modelId="{44237CE3-4814-4F2A-A314-5A6B6C778DE4}" type="presParOf" srcId="{DF51A63D-2A6E-426B-9DCF-A4B353E2D41D}" destId="{1D3CC602-BF5B-436E-A5AE-495C98B6FA81}" srcOrd="11" destOrd="0" presId="urn:microsoft.com/office/officeart/2011/layout/ConvergingText"/>
    <dgm:cxn modelId="{9D58D37B-4FB3-4F54-B48A-1A9FC0218CA7}" type="presParOf" srcId="{DF51A63D-2A6E-426B-9DCF-A4B353E2D41D}" destId="{AB11E743-31F3-43E3-BFBF-F5D745AABBF3}" srcOrd="12" destOrd="0" presId="urn:microsoft.com/office/officeart/2011/layout/ConvergingText"/>
    <dgm:cxn modelId="{8151DBC9-FCB5-46A1-AE76-A0E5579370B2}" type="presParOf" srcId="{DF51A63D-2A6E-426B-9DCF-A4B353E2D41D}" destId="{9BC1471F-4D5A-4CCE-9B34-02BA46A5C2B0}" srcOrd="13" destOrd="0" presId="urn:microsoft.com/office/officeart/2011/layout/ConvergingText"/>
    <dgm:cxn modelId="{4DCC831A-E0C7-4298-A064-D9926926BAC9}" type="presParOf" srcId="{DF51A63D-2A6E-426B-9DCF-A4B353E2D41D}" destId="{533BC0DC-6665-4C1B-8C48-C397389775A3}" srcOrd="14" destOrd="0" presId="urn:microsoft.com/office/officeart/2011/layout/ConvergingText"/>
    <dgm:cxn modelId="{93EFFF14-4FF1-4828-9496-93BC80034528}" type="presParOf" srcId="{DF51A63D-2A6E-426B-9DCF-A4B353E2D41D}" destId="{6013126D-2B0A-459A-971D-CC67668ECBFE}" srcOrd="15" destOrd="0" presId="urn:microsoft.com/office/officeart/2011/layout/ConvergingText"/>
    <dgm:cxn modelId="{217DF51F-1DE2-48FC-B4C9-DE69967E5E30}" type="presParOf" srcId="{DF51A63D-2A6E-426B-9DCF-A4B353E2D41D}" destId="{D9268D30-18B5-4671-ADB5-D6B1E467DE2B}" srcOrd="16" destOrd="0" presId="urn:microsoft.com/office/officeart/2011/layout/ConvergingText"/>
    <dgm:cxn modelId="{D970A68A-1487-44EB-B985-234F117D5646}" type="presParOf" srcId="{DF51A63D-2A6E-426B-9DCF-A4B353E2D41D}" destId="{09EF9596-2DC7-48B9-A188-203094C14C9C}" srcOrd="17" destOrd="0" presId="urn:microsoft.com/office/officeart/2011/layout/ConvergingText"/>
    <dgm:cxn modelId="{73D52B68-78FB-4792-AB91-EE51EADB41D4}" type="presParOf" srcId="{DF51A63D-2A6E-426B-9DCF-A4B353E2D41D}" destId="{76426825-22AB-4108-90E8-F0B4B4019932}" srcOrd="18" destOrd="0" presId="urn:microsoft.com/office/officeart/2011/layout/ConvergingText"/>
    <dgm:cxn modelId="{54E92451-D460-4D06-8D87-3E6992464F9B}" type="presParOf" srcId="{DF51A63D-2A6E-426B-9DCF-A4B353E2D41D}" destId="{D9F8987F-4512-4977-B35A-FE9F2DBF9D9A}" srcOrd="19" destOrd="0" presId="urn:microsoft.com/office/officeart/2011/layout/ConvergingText"/>
    <dgm:cxn modelId="{9CC2AFC1-8DF3-4D59-9E3C-3DDD0CA3D410}" type="presParOf" srcId="{DF51A63D-2A6E-426B-9DCF-A4B353E2D41D}" destId="{62367770-FBB5-409A-ADFF-AF8AF6943BA8}" srcOrd="20" destOrd="0" presId="urn:microsoft.com/office/officeart/2011/layout/ConvergingText"/>
    <dgm:cxn modelId="{24643ECD-42BA-467B-A69E-CC055902D3EC}" type="presParOf" srcId="{DF51A63D-2A6E-426B-9DCF-A4B353E2D41D}" destId="{780B4219-5EE7-439B-8738-5C8FA1A11320}" srcOrd="21" destOrd="0" presId="urn:microsoft.com/office/officeart/2011/layout/ConvergingText"/>
    <dgm:cxn modelId="{718DC2CC-9D1D-4C23-A8E8-D32E75FECC53}" type="presParOf" srcId="{DF51A63D-2A6E-426B-9DCF-A4B353E2D41D}" destId="{14467D42-D76D-475D-9CF6-E36157B650CE}" srcOrd="22" destOrd="0" presId="urn:microsoft.com/office/officeart/2011/layout/ConvergingText"/>
    <dgm:cxn modelId="{4C31426C-8D67-45E6-BFA5-4B76795EF10B}" type="presParOf" srcId="{DF51A63D-2A6E-426B-9DCF-A4B353E2D41D}" destId="{514C5753-455F-4629-8ECA-4D46CB3C6C53}" srcOrd="23" destOrd="0" presId="urn:microsoft.com/office/officeart/2011/layout/ConvergingText"/>
    <dgm:cxn modelId="{9464BA17-436C-4EE9-B461-3C7FA42B53BC}" type="presParOf" srcId="{DF51A63D-2A6E-426B-9DCF-A4B353E2D41D}" destId="{486B28D5-82F5-41CB-8D85-D0A8321A00DF}" srcOrd="24" destOrd="0" presId="urn:microsoft.com/office/officeart/2011/layout/ConvergingText"/>
    <dgm:cxn modelId="{B1B31BD4-3161-426B-8A72-0EF55A236324}" type="presParOf" srcId="{DF51A63D-2A6E-426B-9DCF-A4B353E2D41D}" destId="{07978314-E02F-4B5F-A24F-A7C170701A92}" srcOrd="25" destOrd="0" presId="urn:microsoft.com/office/officeart/2011/layout/ConvergingText"/>
    <dgm:cxn modelId="{3E90D7B7-218F-405A-A458-6FF49C928B69}" type="presParOf" srcId="{DF51A63D-2A6E-426B-9DCF-A4B353E2D41D}" destId="{03458B66-5701-46F3-A261-EC9EA82BEC78}" srcOrd="26" destOrd="0" presId="urn:microsoft.com/office/officeart/2011/layout/ConvergingText"/>
    <dgm:cxn modelId="{DB6F4D7C-39CB-4261-BC2F-B1A128AE265E}" type="presParOf" srcId="{DF51A63D-2A6E-426B-9DCF-A4B353E2D41D}" destId="{F73CA4E7-702F-4533-86E4-3CBA08ED64DC}" srcOrd="27" destOrd="0" presId="urn:microsoft.com/office/officeart/2011/layout/ConvergingText"/>
    <dgm:cxn modelId="{D8CB1461-9ACE-4C18-9035-1F607A440AAC}" type="presParOf" srcId="{DF51A63D-2A6E-426B-9DCF-A4B353E2D41D}" destId="{0CF543BC-A058-4D01-8B71-4619EE1232AF}" srcOrd="28" destOrd="0" presId="urn:microsoft.com/office/officeart/2011/layout/ConvergingText"/>
    <dgm:cxn modelId="{02CA654E-F419-43E9-B849-0105FDC8FCFC}" type="presParOf" srcId="{DF51A63D-2A6E-426B-9DCF-A4B353E2D41D}" destId="{D41DCF85-F810-4B94-8771-F30809760FE4}" srcOrd="29" destOrd="0" presId="urn:microsoft.com/office/officeart/2011/layout/ConvergingText"/>
    <dgm:cxn modelId="{2BF06BDA-9ED6-4D0B-B48E-12DFDC42A939}" type="presParOf" srcId="{DF51A63D-2A6E-426B-9DCF-A4B353E2D41D}" destId="{29DB00A3-509A-4AF1-ADEE-50D0D308F915}" srcOrd="30" destOrd="0" presId="urn:microsoft.com/office/officeart/2011/layout/ConvergingText"/>
    <dgm:cxn modelId="{C4223B5E-8326-4AED-B4EE-89778FD21357}" type="presParOf" srcId="{DF51A63D-2A6E-426B-9DCF-A4B353E2D41D}" destId="{92D4DB83-D97E-4E3A-8233-2F42C019825E}" srcOrd="31" destOrd="0" presId="urn:microsoft.com/office/officeart/2011/layout/ConvergingText"/>
    <dgm:cxn modelId="{DEED629D-2D7D-40B5-AFB7-E20DB77102F5}" type="presParOf" srcId="{DF51A63D-2A6E-426B-9DCF-A4B353E2D41D}" destId="{45476EB3-02C9-4072-9D64-467734D1BFDA}" srcOrd="32" destOrd="0" presId="urn:microsoft.com/office/officeart/2011/layout/ConvergingText"/>
    <dgm:cxn modelId="{54AB7948-0BB6-47D8-B71A-17687ED7E60F}" type="presParOf" srcId="{DF51A63D-2A6E-426B-9DCF-A4B353E2D41D}" destId="{2111C766-2F4C-4CF0-88D8-27E41DED1002}" srcOrd="33" destOrd="0" presId="urn:microsoft.com/office/officeart/2011/layout/ConvergingText"/>
    <dgm:cxn modelId="{1397D96B-E8F4-4C77-8436-C07D54CCA6D7}" type="presParOf" srcId="{DF51A63D-2A6E-426B-9DCF-A4B353E2D41D}" destId="{F235462A-259C-4BBF-920E-4F5F2F0DA963}" srcOrd="34" destOrd="0" presId="urn:microsoft.com/office/officeart/2011/layout/ConvergingText"/>
    <dgm:cxn modelId="{84DBB1F6-E539-497C-A260-1B6102D32839}" type="presParOf" srcId="{DF51A63D-2A6E-426B-9DCF-A4B353E2D41D}" destId="{7C968DE5-6408-49A2-8436-828A9F39EB8A}" srcOrd="35" destOrd="0" presId="urn:microsoft.com/office/officeart/2011/layout/ConvergingText"/>
    <dgm:cxn modelId="{31004439-B669-466E-BDF1-FECD2CC6F398}" type="presParOf" srcId="{DF51A63D-2A6E-426B-9DCF-A4B353E2D41D}" destId="{E5EF1C47-66A2-41D9-8400-C6302BBA0575}" srcOrd="36" destOrd="0" presId="urn:microsoft.com/office/officeart/2011/layout/ConvergingText"/>
    <dgm:cxn modelId="{33A3383B-F125-4C68-B2C4-D739FEB7765E}" type="presParOf" srcId="{DF51A63D-2A6E-426B-9DCF-A4B353E2D41D}" destId="{32FFBA59-9B65-44D7-9472-F3E9E2DC1121}" srcOrd="37" destOrd="0" presId="urn:microsoft.com/office/officeart/2011/layout/ConvergingText"/>
    <dgm:cxn modelId="{D127BAE3-358E-415D-9457-3402B9DBA6C6}" type="presParOf" srcId="{DF51A63D-2A6E-426B-9DCF-A4B353E2D41D}" destId="{FC57C934-7B2D-4205-8153-574ED01AD3F1}" srcOrd="38" destOrd="0" presId="urn:microsoft.com/office/officeart/2011/layout/ConvergingText"/>
    <dgm:cxn modelId="{45D5D23C-252A-4507-82D7-09E32F7DD948}" type="presParOf" srcId="{DF51A63D-2A6E-426B-9DCF-A4B353E2D41D}" destId="{544F4299-9B7C-4806-AC71-BC7C15000303}" srcOrd="39" destOrd="0" presId="urn:microsoft.com/office/officeart/2011/layout/ConvergingText"/>
    <dgm:cxn modelId="{FE941CE5-3EF1-4511-B09C-2F5BEFF46D4F}" type="presParOf" srcId="{DF51A63D-2A6E-426B-9DCF-A4B353E2D41D}" destId="{A03DFC7D-A2E1-49F7-AD36-F8680EFB62D2}" srcOrd="40" destOrd="0" presId="urn:microsoft.com/office/officeart/2011/layout/ConvergingText"/>
    <dgm:cxn modelId="{161B5430-2A93-4FA5-B7D0-00CF8886321B}" type="presParOf" srcId="{DF51A63D-2A6E-426B-9DCF-A4B353E2D41D}" destId="{B179BA23-000C-4538-AAEA-3033696EBC24}" srcOrd="41" destOrd="0" presId="urn:microsoft.com/office/officeart/2011/layout/ConvergingText"/>
    <dgm:cxn modelId="{9118B1A1-817A-4348-B088-8ADDD9ABDC07}" type="presParOf" srcId="{DF51A63D-2A6E-426B-9DCF-A4B353E2D41D}" destId="{B91A07B3-FABE-4FF8-BC6E-0F5477B24094}" srcOrd="42" destOrd="0" presId="urn:microsoft.com/office/officeart/2011/layout/ConvergingText"/>
    <dgm:cxn modelId="{09F7D4AC-0CAC-4A00-9748-194BB4540FEC}" type="presParOf" srcId="{DF51A63D-2A6E-426B-9DCF-A4B353E2D41D}" destId="{8A91EDA4-044B-488E-B6D1-1E524D038210}" srcOrd="43" destOrd="0" presId="urn:microsoft.com/office/officeart/2011/layout/ConvergingText"/>
    <dgm:cxn modelId="{61936172-5126-482E-9997-71C7AFEB3D14}" type="presParOf" srcId="{DF51A63D-2A6E-426B-9DCF-A4B353E2D41D}" destId="{EDAB2D3F-C6F2-4EA8-9426-49BDC419D369}" srcOrd="44" destOrd="0" presId="urn:microsoft.com/office/officeart/2011/layout/ConvergingText"/>
    <dgm:cxn modelId="{223C9EC9-7E8C-4D3F-A3CA-C16392E96353}" type="presParOf" srcId="{DF51A63D-2A6E-426B-9DCF-A4B353E2D41D}" destId="{B7849CE5-A3AF-496E-B93B-7FA5EFEDF868}" srcOrd="45" destOrd="0" presId="urn:microsoft.com/office/officeart/2011/layout/ConvergingText"/>
    <dgm:cxn modelId="{203EA97A-34A0-4B64-A0FA-A5CC41E1BB7D}" type="presParOf" srcId="{DF51A63D-2A6E-426B-9DCF-A4B353E2D41D}" destId="{EAEC1743-CAA9-4A3D-94A1-C56AF368E3F0}" srcOrd="46" destOrd="0" presId="urn:microsoft.com/office/officeart/2011/layout/ConvergingText"/>
    <dgm:cxn modelId="{94215269-BDB7-4FA9-8CB4-9F215425810D}" type="presParOf" srcId="{DF51A63D-2A6E-426B-9DCF-A4B353E2D41D}" destId="{76C6A89C-F75B-4588-930B-C11C069AC2F2}" srcOrd="47" destOrd="0" presId="urn:microsoft.com/office/officeart/2011/layout/ConvergingText"/>
    <dgm:cxn modelId="{12C8ADFC-7297-446B-BD14-F1761CBEEA90}" type="presParOf" srcId="{DF51A63D-2A6E-426B-9DCF-A4B353E2D41D}" destId="{918A8878-452F-4F20-BB7F-905A92007350}" srcOrd="48" destOrd="0" presId="urn:microsoft.com/office/officeart/2011/layout/ConvergingText"/>
    <dgm:cxn modelId="{6B39B5CB-5853-41A1-BCF4-F82D3FDE6596}" type="presParOf" srcId="{DF51A63D-2A6E-426B-9DCF-A4B353E2D41D}" destId="{5EC20061-A71F-425F-A498-416A0B82EF97}" srcOrd="49" destOrd="0" presId="urn:microsoft.com/office/officeart/2011/layout/ConvergingText"/>
    <dgm:cxn modelId="{52A1F3AF-3D25-4A7F-9C88-9AE251D0C19D}" type="presParOf" srcId="{DF51A63D-2A6E-426B-9DCF-A4B353E2D41D}" destId="{9222AA6B-7920-4D62-885C-C0BF1AA5D3C8}" srcOrd="50" destOrd="0" presId="urn:microsoft.com/office/officeart/2011/layout/ConvergingText"/>
    <dgm:cxn modelId="{5CDACD5E-0817-46AA-8D96-DD444ABFD1D5}" type="presParOf" srcId="{DF51A63D-2A6E-426B-9DCF-A4B353E2D41D}" destId="{E511EB92-2BC1-4EB2-9B2D-7363036FD302}" srcOrd="51" destOrd="0" presId="urn:microsoft.com/office/officeart/2011/layout/ConvergingText"/>
    <dgm:cxn modelId="{2CB02C30-D4BA-450D-84D7-68EFDB344609}" type="presParOf" srcId="{DF51A63D-2A6E-426B-9DCF-A4B353E2D41D}" destId="{A26950CC-2C72-493E-90B7-E79ECAFB5514}" srcOrd="52" destOrd="0" presId="urn:microsoft.com/office/officeart/2011/layout/ConvergingText"/>
    <dgm:cxn modelId="{BA9C014C-9A15-4A1D-A168-1D4493039E6B}" type="presParOf" srcId="{DF51A63D-2A6E-426B-9DCF-A4B353E2D41D}" destId="{6C41CDF7-E1AB-4B18-8BAD-15A730E1B820}" srcOrd="53" destOrd="0" presId="urn:microsoft.com/office/officeart/2011/layout/ConvergingText"/>
    <dgm:cxn modelId="{A2F59597-1647-41B6-9DBE-8942E9F652F1}" type="presParOf" srcId="{DF51A63D-2A6E-426B-9DCF-A4B353E2D41D}" destId="{4FBF201E-CF60-45EA-8F96-B2DB91669D3F}" srcOrd="54" destOrd="0" presId="urn:microsoft.com/office/officeart/2011/layout/ConvergingText"/>
    <dgm:cxn modelId="{A33E7D34-C7BA-4849-9CEC-1696FF14E1D9}" type="presParOf" srcId="{DF51A63D-2A6E-426B-9DCF-A4B353E2D41D}" destId="{87B89913-6331-46C6-A4A7-0F56670C0AF3}" srcOrd="55" destOrd="0" presId="urn:microsoft.com/office/officeart/2011/layout/Converging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A254EB-EAA8-4729-80AA-B6F6E9FA24F5}"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pt-BR"/>
        </a:p>
      </dgm:t>
    </dgm:pt>
    <dgm:pt modelId="{1964ADA0-0766-4517-A989-0BDE5C6F354B}">
      <dgm:prSet phldrT="[Texto]" custT="1"/>
      <dgm:spPr>
        <a:solidFill>
          <a:schemeClr val="accent3">
            <a:lumMod val="50000"/>
          </a:schemeClr>
        </a:solidFill>
      </dgm:spPr>
      <dgm:t>
        <a:bodyPr/>
        <a:lstStyle/>
        <a:p>
          <a:r>
            <a:rPr lang="pt-BR" sz="1800" b="1" dirty="0" smtClean="0"/>
            <a:t>Confiança</a:t>
          </a:r>
          <a:endParaRPr lang="pt-BR" sz="1800" b="1" dirty="0"/>
        </a:p>
      </dgm:t>
    </dgm:pt>
    <dgm:pt modelId="{CE7CF795-5E80-4A46-A46A-847483B9F03F}" type="parTrans" cxnId="{BC194848-3E78-4883-A61D-EA8FE212FF94}">
      <dgm:prSet/>
      <dgm:spPr/>
      <dgm:t>
        <a:bodyPr/>
        <a:lstStyle/>
        <a:p>
          <a:endParaRPr lang="pt-BR"/>
        </a:p>
      </dgm:t>
    </dgm:pt>
    <dgm:pt modelId="{370622AB-1A91-4AB6-A998-DB3721A2AD00}" type="sibTrans" cxnId="{BC194848-3E78-4883-A61D-EA8FE212FF94}">
      <dgm:prSet/>
      <dgm:spPr/>
      <dgm:t>
        <a:bodyPr/>
        <a:lstStyle/>
        <a:p>
          <a:endParaRPr lang="pt-BR"/>
        </a:p>
      </dgm:t>
    </dgm:pt>
    <dgm:pt modelId="{0DCFBC40-CB75-4ED9-9F29-474A65274D68}" type="pres">
      <dgm:prSet presAssocID="{EEA254EB-EAA8-4729-80AA-B6F6E9FA24F5}" presName="diagram" presStyleCnt="0">
        <dgm:presLayoutVars>
          <dgm:dir/>
        </dgm:presLayoutVars>
      </dgm:prSet>
      <dgm:spPr/>
    </dgm:pt>
    <dgm:pt modelId="{C7851A79-11F1-4897-99BB-4114D085F1B5}" type="pres">
      <dgm:prSet presAssocID="{1964ADA0-0766-4517-A989-0BDE5C6F354B}" presName="composite" presStyleCnt="0"/>
      <dgm:spPr/>
    </dgm:pt>
    <dgm:pt modelId="{A9DE1999-E24E-496B-A609-6C962B6CFC15}" type="pres">
      <dgm:prSet presAssocID="{1964ADA0-0766-4517-A989-0BDE5C6F354B}" presName="Image" presStyleLbl="bgShp" presStyleIdx="0" presStyleCnt="1" custLinFactY="117126" custLinFactNeighborX="-87867"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B97D1558-20AC-4B84-BEC0-B6346C3B2330}" type="pres">
      <dgm:prSet presAssocID="{1964ADA0-0766-4517-A989-0BDE5C6F354B}" presName="Parent" presStyleLbl="node0" presStyleIdx="0" presStyleCnt="1">
        <dgm:presLayoutVars>
          <dgm:bulletEnabled val="1"/>
        </dgm:presLayoutVars>
      </dgm:prSet>
      <dgm:spPr/>
    </dgm:pt>
  </dgm:ptLst>
  <dgm:cxnLst>
    <dgm:cxn modelId="{BC194848-3E78-4883-A61D-EA8FE212FF94}" srcId="{EEA254EB-EAA8-4729-80AA-B6F6E9FA24F5}" destId="{1964ADA0-0766-4517-A989-0BDE5C6F354B}" srcOrd="0" destOrd="0" parTransId="{CE7CF795-5E80-4A46-A46A-847483B9F03F}" sibTransId="{370622AB-1A91-4AB6-A998-DB3721A2AD00}"/>
    <dgm:cxn modelId="{D2283993-AB1E-49D4-ACBB-817A6E4FF91D}" type="presOf" srcId="{EEA254EB-EAA8-4729-80AA-B6F6E9FA24F5}" destId="{0DCFBC40-CB75-4ED9-9F29-474A65274D68}" srcOrd="0" destOrd="0" presId="urn:microsoft.com/office/officeart/2008/layout/BendingPictureCaption"/>
    <dgm:cxn modelId="{23A42FA0-CDB8-4A60-B9DE-82335E7BD3A8}" type="presOf" srcId="{1964ADA0-0766-4517-A989-0BDE5C6F354B}" destId="{B97D1558-20AC-4B84-BEC0-B6346C3B2330}" srcOrd="0" destOrd="0" presId="urn:microsoft.com/office/officeart/2008/layout/BendingPictureCaption"/>
    <dgm:cxn modelId="{1BBFFB50-EE10-4C7D-A43E-78CE19B88396}" type="presParOf" srcId="{0DCFBC40-CB75-4ED9-9F29-474A65274D68}" destId="{C7851A79-11F1-4897-99BB-4114D085F1B5}" srcOrd="0" destOrd="0" presId="urn:microsoft.com/office/officeart/2008/layout/BendingPictureCaption"/>
    <dgm:cxn modelId="{84B71CDE-7AB4-4428-AA13-F58DBF729C2E}" type="presParOf" srcId="{C7851A79-11F1-4897-99BB-4114D085F1B5}" destId="{A9DE1999-E24E-496B-A609-6C962B6CFC15}" srcOrd="0" destOrd="0" presId="urn:microsoft.com/office/officeart/2008/layout/BendingPictureCaption"/>
    <dgm:cxn modelId="{97B43BDE-A1CE-4E90-9E9C-8ADBD29B3020}" type="presParOf" srcId="{C7851A79-11F1-4897-99BB-4114D085F1B5}" destId="{B97D1558-20AC-4B84-BEC0-B6346C3B2330}" srcOrd="1" destOrd="0" presId="urn:microsoft.com/office/officeart/2008/layout/BendingPictureCapti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9F85-DAF2-4FA3-82F7-9966B2FC8817}">
      <dsp:nvSpPr>
        <dsp:cNvPr id="0" name=""/>
        <dsp:cNvSpPr/>
      </dsp:nvSpPr>
      <dsp:spPr>
        <a:xfrm>
          <a:off x="0" y="0"/>
          <a:ext cx="65763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6A378-B9DD-40BD-A595-56BBF38AE052}">
      <dsp:nvSpPr>
        <dsp:cNvPr id="0" name=""/>
        <dsp:cNvSpPr/>
      </dsp:nvSpPr>
      <dsp:spPr>
        <a:xfrm>
          <a:off x="0" y="0"/>
          <a:ext cx="1315278" cy="45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b="1" kern="1200" dirty="0" smtClean="0">
              <a:solidFill>
                <a:srgbClr val="FF0000"/>
              </a:solidFill>
            </a:rPr>
            <a:t>Reforma burocrática</a:t>
          </a:r>
        </a:p>
        <a:p>
          <a:pPr lvl="0" algn="l" defTabSz="844550">
            <a:lnSpc>
              <a:spcPct val="90000"/>
            </a:lnSpc>
            <a:spcBef>
              <a:spcPct val="0"/>
            </a:spcBef>
            <a:spcAft>
              <a:spcPct val="35000"/>
            </a:spcAft>
          </a:pPr>
          <a:r>
            <a:rPr lang="pt-BR" sz="1900" b="1" kern="1200" dirty="0" smtClean="0">
              <a:solidFill>
                <a:srgbClr val="FF0000"/>
              </a:solidFill>
            </a:rPr>
            <a:t>Anos 30 e 60</a:t>
          </a:r>
          <a:endParaRPr lang="pt-BR" sz="1900" b="1" kern="1200" dirty="0">
            <a:solidFill>
              <a:srgbClr val="FF0000"/>
            </a:solidFill>
          </a:endParaRPr>
        </a:p>
      </dsp:txBody>
      <dsp:txXfrm>
        <a:off x="0" y="0"/>
        <a:ext cx="1315278" cy="4536504"/>
      </dsp:txXfrm>
    </dsp:sp>
    <dsp:sp modelId="{9D41F435-2C73-40C3-A84B-3D15F8413FE2}">
      <dsp:nvSpPr>
        <dsp:cNvPr id="0" name=""/>
        <dsp:cNvSpPr/>
      </dsp:nvSpPr>
      <dsp:spPr>
        <a:xfrm>
          <a:off x="1413924" y="56041"/>
          <a:ext cx="5162467" cy="112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Contexto: Administração para o desenvolvimento</a:t>
          </a:r>
        </a:p>
        <a:p>
          <a:pPr lvl="0" algn="l" defTabSz="711200">
            <a:lnSpc>
              <a:spcPct val="90000"/>
            </a:lnSpc>
            <a:spcBef>
              <a:spcPct val="0"/>
            </a:spcBef>
            <a:spcAft>
              <a:spcPct val="35000"/>
            </a:spcAft>
          </a:pPr>
          <a:r>
            <a:rPr lang="pt-BR" sz="1600" kern="1200" dirty="0" smtClean="0"/>
            <a:t>Emergência de um modelo nacional desenvolvimentista  com forte protagonismo estatal. Patrimonialismo.</a:t>
          </a:r>
          <a:endParaRPr lang="pt-BR" sz="1600" kern="1200" dirty="0"/>
        </a:p>
      </dsp:txBody>
      <dsp:txXfrm>
        <a:off x="1413924" y="56041"/>
        <a:ext cx="5162467" cy="1120835"/>
      </dsp:txXfrm>
    </dsp:sp>
    <dsp:sp modelId="{D808AB53-92BD-4AC6-889C-A31C3D89F45D}">
      <dsp:nvSpPr>
        <dsp:cNvPr id="0" name=""/>
        <dsp:cNvSpPr/>
      </dsp:nvSpPr>
      <dsp:spPr>
        <a:xfrm>
          <a:off x="1315278" y="1176877"/>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010A0-4AF7-4F75-B8EC-A0CB17709BD3}">
      <dsp:nvSpPr>
        <dsp:cNvPr id="0" name=""/>
        <dsp:cNvSpPr/>
      </dsp:nvSpPr>
      <dsp:spPr>
        <a:xfrm>
          <a:off x="1413924" y="1232919"/>
          <a:ext cx="5162467" cy="88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Movimento</a:t>
          </a:r>
        </a:p>
        <a:p>
          <a:pPr lvl="0" algn="l" defTabSz="711200">
            <a:lnSpc>
              <a:spcPct val="90000"/>
            </a:lnSpc>
            <a:spcBef>
              <a:spcPct val="0"/>
            </a:spcBef>
            <a:spcAft>
              <a:spcPct val="35000"/>
            </a:spcAft>
          </a:pPr>
          <a:r>
            <a:rPr lang="pt-BR" sz="1600" kern="1200" dirty="0" smtClean="0"/>
            <a:t>Implantar um padrão burocrático ortodoxo (de corte weberiano)</a:t>
          </a:r>
        </a:p>
      </dsp:txBody>
      <dsp:txXfrm>
        <a:off x="1413924" y="1232919"/>
        <a:ext cx="5162467" cy="889707"/>
      </dsp:txXfrm>
    </dsp:sp>
    <dsp:sp modelId="{36F5A139-7426-4E5A-BD20-2660B9900EBE}">
      <dsp:nvSpPr>
        <dsp:cNvPr id="0" name=""/>
        <dsp:cNvSpPr/>
      </dsp:nvSpPr>
      <dsp:spPr>
        <a:xfrm>
          <a:off x="1315278" y="2122626"/>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77DCC-7A7E-4C85-9EF5-E0B854A47EC5}">
      <dsp:nvSpPr>
        <dsp:cNvPr id="0" name=""/>
        <dsp:cNvSpPr/>
      </dsp:nvSpPr>
      <dsp:spPr>
        <a:xfrm>
          <a:off x="1413924" y="2178668"/>
          <a:ext cx="5162467" cy="112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Agenda</a:t>
          </a:r>
        </a:p>
        <a:p>
          <a:pPr lvl="0" algn="l" defTabSz="711200">
            <a:lnSpc>
              <a:spcPct val="90000"/>
            </a:lnSpc>
            <a:spcBef>
              <a:spcPct val="0"/>
            </a:spcBef>
            <a:spcAft>
              <a:spcPct val="35000"/>
            </a:spcAft>
          </a:pPr>
          <a:r>
            <a:rPr lang="pt-BR" sz="1600" kern="1200" dirty="0" smtClean="0"/>
            <a:t>Profissionalização. Construção do arcabouço jurídico institucional</a:t>
          </a:r>
          <a:endParaRPr lang="pt-BR" sz="1600" kern="1200" dirty="0"/>
        </a:p>
      </dsp:txBody>
      <dsp:txXfrm>
        <a:off x="1413924" y="2178668"/>
        <a:ext cx="5162467" cy="1120835"/>
      </dsp:txXfrm>
    </dsp:sp>
    <dsp:sp modelId="{49A273F9-68B0-4A80-8A22-ECDA56B6542F}">
      <dsp:nvSpPr>
        <dsp:cNvPr id="0" name=""/>
        <dsp:cNvSpPr/>
      </dsp:nvSpPr>
      <dsp:spPr>
        <a:xfrm>
          <a:off x="1315278" y="3299504"/>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7E342-DECE-42D4-9B1A-1AE40BC9017D}">
      <dsp:nvSpPr>
        <dsp:cNvPr id="0" name=""/>
        <dsp:cNvSpPr/>
      </dsp:nvSpPr>
      <dsp:spPr>
        <a:xfrm>
          <a:off x="1413924" y="3355545"/>
          <a:ext cx="5162467" cy="112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Brasil</a:t>
          </a:r>
        </a:p>
        <a:p>
          <a:pPr lvl="0" algn="l" defTabSz="711200">
            <a:lnSpc>
              <a:spcPct val="90000"/>
            </a:lnSpc>
            <a:spcBef>
              <a:spcPct val="0"/>
            </a:spcBef>
            <a:spcAft>
              <a:spcPct val="35000"/>
            </a:spcAft>
          </a:pPr>
          <a:r>
            <a:rPr lang="pt-BR" sz="1600" kern="1200" dirty="0" smtClean="0"/>
            <a:t>Criação do DASP, primeiros concursos, formação de quadros (FGV) - DL 200 flexibilização, autonomia, sistemas</a:t>
          </a:r>
          <a:endParaRPr lang="pt-BR" sz="1600" kern="1200" dirty="0"/>
        </a:p>
      </dsp:txBody>
      <dsp:txXfrm>
        <a:off x="1413924" y="3355545"/>
        <a:ext cx="5162467" cy="1120835"/>
      </dsp:txXfrm>
    </dsp:sp>
    <dsp:sp modelId="{2E753307-A6C4-4769-9178-0CA4860A5DD2}">
      <dsp:nvSpPr>
        <dsp:cNvPr id="0" name=""/>
        <dsp:cNvSpPr/>
      </dsp:nvSpPr>
      <dsp:spPr>
        <a:xfrm>
          <a:off x="1315278" y="4476381"/>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9F85-DAF2-4FA3-82F7-9966B2FC8817}">
      <dsp:nvSpPr>
        <dsp:cNvPr id="0" name=""/>
        <dsp:cNvSpPr/>
      </dsp:nvSpPr>
      <dsp:spPr>
        <a:xfrm>
          <a:off x="0" y="0"/>
          <a:ext cx="6576392"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6A378-B9DD-40BD-A595-56BBF38AE052}">
      <dsp:nvSpPr>
        <dsp:cNvPr id="0" name=""/>
        <dsp:cNvSpPr/>
      </dsp:nvSpPr>
      <dsp:spPr>
        <a:xfrm>
          <a:off x="0" y="0"/>
          <a:ext cx="1315278" cy="4536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pt-BR" sz="1900" b="1" kern="1200" dirty="0" smtClean="0">
              <a:solidFill>
                <a:schemeClr val="tx2"/>
              </a:solidFill>
            </a:rPr>
            <a:t>Reforma gerencial</a:t>
          </a:r>
        </a:p>
        <a:p>
          <a:pPr lvl="0" algn="l" defTabSz="844550">
            <a:lnSpc>
              <a:spcPct val="90000"/>
            </a:lnSpc>
            <a:spcBef>
              <a:spcPct val="0"/>
            </a:spcBef>
            <a:spcAft>
              <a:spcPct val="35000"/>
            </a:spcAft>
          </a:pPr>
          <a:r>
            <a:rPr lang="pt-BR" sz="1900" b="1" kern="1200" dirty="0" smtClean="0">
              <a:solidFill>
                <a:schemeClr val="tx2"/>
              </a:solidFill>
            </a:rPr>
            <a:t>Anos 90</a:t>
          </a:r>
          <a:endParaRPr lang="pt-BR" sz="1900" b="1" kern="1200" dirty="0">
            <a:solidFill>
              <a:schemeClr val="tx2"/>
            </a:solidFill>
          </a:endParaRPr>
        </a:p>
      </dsp:txBody>
      <dsp:txXfrm>
        <a:off x="0" y="0"/>
        <a:ext cx="1315278" cy="4536504"/>
      </dsp:txXfrm>
    </dsp:sp>
    <dsp:sp modelId="{9D41F435-2C73-40C3-A84B-3D15F8413FE2}">
      <dsp:nvSpPr>
        <dsp:cNvPr id="0" name=""/>
        <dsp:cNvSpPr/>
      </dsp:nvSpPr>
      <dsp:spPr>
        <a:xfrm>
          <a:off x="1413924" y="56041"/>
          <a:ext cx="5162467" cy="112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Contexto: crise do Estado</a:t>
          </a:r>
        </a:p>
        <a:p>
          <a:pPr lvl="0" algn="l" defTabSz="711200">
            <a:lnSpc>
              <a:spcPct val="90000"/>
            </a:lnSpc>
            <a:spcBef>
              <a:spcPct val="0"/>
            </a:spcBef>
            <a:spcAft>
              <a:spcPct val="35000"/>
            </a:spcAft>
          </a:pPr>
          <a:r>
            <a:rPr lang="pt-BR" sz="1600" b="0" kern="1200" dirty="0" smtClean="0"/>
            <a:t>Globalização, onda global de reforma do Estado com foco no ajuste fiscal. “Burocratização”.</a:t>
          </a:r>
          <a:endParaRPr lang="pt-BR" sz="1600" kern="1200" dirty="0"/>
        </a:p>
      </dsp:txBody>
      <dsp:txXfrm>
        <a:off x="1413924" y="56041"/>
        <a:ext cx="5162467" cy="1120835"/>
      </dsp:txXfrm>
    </dsp:sp>
    <dsp:sp modelId="{D808AB53-92BD-4AC6-889C-A31C3D89F45D}">
      <dsp:nvSpPr>
        <dsp:cNvPr id="0" name=""/>
        <dsp:cNvSpPr/>
      </dsp:nvSpPr>
      <dsp:spPr>
        <a:xfrm>
          <a:off x="1315278" y="1176877"/>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010A0-4AF7-4F75-B8EC-A0CB17709BD3}">
      <dsp:nvSpPr>
        <dsp:cNvPr id="0" name=""/>
        <dsp:cNvSpPr/>
      </dsp:nvSpPr>
      <dsp:spPr>
        <a:xfrm>
          <a:off x="1413924" y="1232919"/>
          <a:ext cx="5162467" cy="889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Movimento</a:t>
          </a:r>
        </a:p>
        <a:p>
          <a:pPr lvl="0" algn="l" defTabSz="711200">
            <a:lnSpc>
              <a:spcPct val="90000"/>
            </a:lnSpc>
            <a:spcBef>
              <a:spcPct val="0"/>
            </a:spcBef>
            <a:spcAft>
              <a:spcPct val="35000"/>
            </a:spcAft>
          </a:pPr>
          <a:r>
            <a:rPr lang="pt-BR" sz="1600" b="0" kern="1200" dirty="0" smtClean="0"/>
            <a:t>Adoção de um padrão gerencial inspirada no ideário da NGP</a:t>
          </a:r>
          <a:endParaRPr lang="pt-BR" sz="1600" kern="1200" dirty="0" smtClean="0"/>
        </a:p>
      </dsp:txBody>
      <dsp:txXfrm>
        <a:off x="1413924" y="1232919"/>
        <a:ext cx="5162467" cy="889707"/>
      </dsp:txXfrm>
    </dsp:sp>
    <dsp:sp modelId="{36F5A139-7426-4E5A-BD20-2660B9900EBE}">
      <dsp:nvSpPr>
        <dsp:cNvPr id="0" name=""/>
        <dsp:cNvSpPr/>
      </dsp:nvSpPr>
      <dsp:spPr>
        <a:xfrm>
          <a:off x="1315278" y="2122626"/>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77DCC-7A7E-4C85-9EF5-E0B854A47EC5}">
      <dsp:nvSpPr>
        <dsp:cNvPr id="0" name=""/>
        <dsp:cNvSpPr/>
      </dsp:nvSpPr>
      <dsp:spPr>
        <a:xfrm>
          <a:off x="1413924" y="2178668"/>
          <a:ext cx="5162467" cy="112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Agenda</a:t>
          </a:r>
        </a:p>
        <a:p>
          <a:pPr lvl="0" algn="l" defTabSz="711200">
            <a:lnSpc>
              <a:spcPct val="90000"/>
            </a:lnSpc>
            <a:spcBef>
              <a:spcPct val="0"/>
            </a:spcBef>
            <a:spcAft>
              <a:spcPct val="35000"/>
            </a:spcAft>
          </a:pPr>
          <a:r>
            <a:rPr lang="pt-BR" sz="1600" b="0" kern="1200" dirty="0" smtClean="0"/>
            <a:t>Melhoria da eficiência operacional e orientação para resultados </a:t>
          </a:r>
          <a:endParaRPr lang="pt-BR" sz="1600" kern="1200" dirty="0"/>
        </a:p>
      </dsp:txBody>
      <dsp:txXfrm>
        <a:off x="1413924" y="2178668"/>
        <a:ext cx="5162467" cy="1120835"/>
      </dsp:txXfrm>
    </dsp:sp>
    <dsp:sp modelId="{49A273F9-68B0-4A80-8A22-ECDA56B6542F}">
      <dsp:nvSpPr>
        <dsp:cNvPr id="0" name=""/>
        <dsp:cNvSpPr/>
      </dsp:nvSpPr>
      <dsp:spPr>
        <a:xfrm>
          <a:off x="1315278" y="3299504"/>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7E342-DECE-42D4-9B1A-1AE40BC9017D}">
      <dsp:nvSpPr>
        <dsp:cNvPr id="0" name=""/>
        <dsp:cNvSpPr/>
      </dsp:nvSpPr>
      <dsp:spPr>
        <a:xfrm>
          <a:off x="1413924" y="3355545"/>
          <a:ext cx="5162467" cy="1120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pt-BR" sz="1600" b="1" kern="1200" dirty="0" smtClean="0"/>
            <a:t>Brasil</a:t>
          </a:r>
        </a:p>
        <a:p>
          <a:pPr lvl="0" algn="l" defTabSz="711200">
            <a:lnSpc>
              <a:spcPct val="90000"/>
            </a:lnSpc>
            <a:spcBef>
              <a:spcPct val="0"/>
            </a:spcBef>
            <a:spcAft>
              <a:spcPct val="35000"/>
            </a:spcAft>
          </a:pPr>
          <a:r>
            <a:rPr lang="pt-BR" sz="1600" kern="1200" dirty="0" smtClean="0"/>
            <a:t>Criação do MARE, elaboração do PDRAE, novo ordenamento jurídico-institucional. LRF, PPA, carreiras</a:t>
          </a:r>
          <a:endParaRPr lang="pt-BR" sz="1600" kern="1200" dirty="0"/>
        </a:p>
      </dsp:txBody>
      <dsp:txXfrm>
        <a:off x="1413924" y="3355545"/>
        <a:ext cx="5162467" cy="1120835"/>
      </dsp:txXfrm>
    </dsp:sp>
    <dsp:sp modelId="{2E753307-A6C4-4769-9178-0CA4860A5DD2}">
      <dsp:nvSpPr>
        <dsp:cNvPr id="0" name=""/>
        <dsp:cNvSpPr/>
      </dsp:nvSpPr>
      <dsp:spPr>
        <a:xfrm>
          <a:off x="1315278" y="4476381"/>
          <a:ext cx="5261113"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9F85-DAF2-4FA3-82F7-9966B2FC8817}">
      <dsp:nvSpPr>
        <dsp:cNvPr id="0" name=""/>
        <dsp:cNvSpPr/>
      </dsp:nvSpPr>
      <dsp:spPr>
        <a:xfrm>
          <a:off x="0" y="0"/>
          <a:ext cx="396044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6A378-B9DD-40BD-A595-56BBF38AE052}">
      <dsp:nvSpPr>
        <dsp:cNvPr id="0" name=""/>
        <dsp:cNvSpPr/>
      </dsp:nvSpPr>
      <dsp:spPr>
        <a:xfrm>
          <a:off x="0" y="0"/>
          <a:ext cx="901391" cy="208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pt-BR" sz="1200" b="1" kern="1200" dirty="0" smtClean="0">
              <a:solidFill>
                <a:srgbClr val="FF0000"/>
              </a:solidFill>
            </a:rPr>
            <a:t>Reforma burocrática</a:t>
          </a:r>
          <a:endParaRPr lang="pt-BR" sz="1200" b="1" kern="1200" dirty="0">
            <a:solidFill>
              <a:srgbClr val="FF0000"/>
            </a:solidFill>
          </a:endParaRPr>
        </a:p>
      </dsp:txBody>
      <dsp:txXfrm>
        <a:off x="0" y="0"/>
        <a:ext cx="901391" cy="2088232"/>
      </dsp:txXfrm>
    </dsp:sp>
    <dsp:sp modelId="{9D41F435-2C73-40C3-A84B-3D15F8413FE2}">
      <dsp:nvSpPr>
        <dsp:cNvPr id="0" name=""/>
        <dsp:cNvSpPr/>
      </dsp:nvSpPr>
      <dsp:spPr>
        <a:xfrm>
          <a:off x="958709" y="25797"/>
          <a:ext cx="2999646" cy="51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Contexto: Administração para o desenvolvimento</a:t>
          </a:r>
        </a:p>
        <a:p>
          <a:pPr lvl="0" algn="l" defTabSz="355600">
            <a:lnSpc>
              <a:spcPct val="90000"/>
            </a:lnSpc>
            <a:spcBef>
              <a:spcPct val="0"/>
            </a:spcBef>
            <a:spcAft>
              <a:spcPct val="35000"/>
            </a:spcAft>
          </a:pPr>
          <a:r>
            <a:rPr lang="pt-BR" sz="800" kern="1200" dirty="0" smtClean="0"/>
            <a:t>Emergência de um modelo nacional desenvolvimentista  com forte protagonismo estatal. Patrimonialismo.</a:t>
          </a:r>
          <a:endParaRPr lang="pt-BR" sz="800" kern="1200" dirty="0"/>
        </a:p>
      </dsp:txBody>
      <dsp:txXfrm>
        <a:off x="958709" y="25797"/>
        <a:ext cx="2999646" cy="515940"/>
      </dsp:txXfrm>
    </dsp:sp>
    <dsp:sp modelId="{D808AB53-92BD-4AC6-889C-A31C3D89F45D}">
      <dsp:nvSpPr>
        <dsp:cNvPr id="0" name=""/>
        <dsp:cNvSpPr/>
      </dsp:nvSpPr>
      <dsp:spPr>
        <a:xfrm>
          <a:off x="901391" y="541737"/>
          <a:ext cx="305696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010A0-4AF7-4F75-B8EC-A0CB17709BD3}">
      <dsp:nvSpPr>
        <dsp:cNvPr id="0" name=""/>
        <dsp:cNvSpPr/>
      </dsp:nvSpPr>
      <dsp:spPr>
        <a:xfrm>
          <a:off x="958709" y="567534"/>
          <a:ext cx="2999646" cy="4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Movimento</a:t>
          </a:r>
        </a:p>
        <a:p>
          <a:pPr lvl="0" algn="l" defTabSz="355600">
            <a:lnSpc>
              <a:spcPct val="90000"/>
            </a:lnSpc>
            <a:spcBef>
              <a:spcPct val="0"/>
            </a:spcBef>
            <a:spcAft>
              <a:spcPct val="35000"/>
            </a:spcAft>
          </a:pPr>
          <a:r>
            <a:rPr lang="pt-BR" sz="800" kern="1200" dirty="0" smtClean="0"/>
            <a:t> Implantar um padrão burocrático ortodoxo (de corte weberiano)</a:t>
          </a:r>
        </a:p>
      </dsp:txBody>
      <dsp:txXfrm>
        <a:off x="958709" y="567534"/>
        <a:ext cx="2999646" cy="409548"/>
      </dsp:txXfrm>
    </dsp:sp>
    <dsp:sp modelId="{36F5A139-7426-4E5A-BD20-2660B9900EBE}">
      <dsp:nvSpPr>
        <dsp:cNvPr id="0" name=""/>
        <dsp:cNvSpPr/>
      </dsp:nvSpPr>
      <dsp:spPr>
        <a:xfrm>
          <a:off x="901391" y="977082"/>
          <a:ext cx="305696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77DCC-7A7E-4C85-9EF5-E0B854A47EC5}">
      <dsp:nvSpPr>
        <dsp:cNvPr id="0" name=""/>
        <dsp:cNvSpPr/>
      </dsp:nvSpPr>
      <dsp:spPr>
        <a:xfrm>
          <a:off x="958709" y="1002879"/>
          <a:ext cx="2999646" cy="51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Agenda</a:t>
          </a:r>
        </a:p>
        <a:p>
          <a:pPr lvl="0" algn="l" defTabSz="355600">
            <a:lnSpc>
              <a:spcPct val="90000"/>
            </a:lnSpc>
            <a:spcBef>
              <a:spcPct val="0"/>
            </a:spcBef>
            <a:spcAft>
              <a:spcPct val="35000"/>
            </a:spcAft>
          </a:pPr>
          <a:r>
            <a:rPr lang="pt-BR" sz="800" kern="1200" dirty="0" smtClean="0"/>
            <a:t>Profissionalização. Construção do arcabouço jurídico institucional</a:t>
          </a:r>
          <a:endParaRPr lang="pt-BR" sz="800" kern="1200" dirty="0"/>
        </a:p>
      </dsp:txBody>
      <dsp:txXfrm>
        <a:off x="958709" y="1002879"/>
        <a:ext cx="2999646" cy="515940"/>
      </dsp:txXfrm>
    </dsp:sp>
    <dsp:sp modelId="{49A273F9-68B0-4A80-8A22-ECDA56B6542F}">
      <dsp:nvSpPr>
        <dsp:cNvPr id="0" name=""/>
        <dsp:cNvSpPr/>
      </dsp:nvSpPr>
      <dsp:spPr>
        <a:xfrm>
          <a:off x="901391" y="1518819"/>
          <a:ext cx="305696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7E342-DECE-42D4-9B1A-1AE40BC9017D}">
      <dsp:nvSpPr>
        <dsp:cNvPr id="0" name=""/>
        <dsp:cNvSpPr/>
      </dsp:nvSpPr>
      <dsp:spPr>
        <a:xfrm>
          <a:off x="958709" y="1544616"/>
          <a:ext cx="2999646" cy="51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Brasil</a:t>
          </a:r>
        </a:p>
        <a:p>
          <a:pPr lvl="0" algn="l" defTabSz="355600">
            <a:lnSpc>
              <a:spcPct val="90000"/>
            </a:lnSpc>
            <a:spcBef>
              <a:spcPct val="0"/>
            </a:spcBef>
            <a:spcAft>
              <a:spcPct val="35000"/>
            </a:spcAft>
          </a:pPr>
          <a:r>
            <a:rPr lang="pt-BR" sz="800" kern="1200" dirty="0" smtClean="0"/>
            <a:t>Criação do DASP, primeiros concursos, formação de quadros (FGV)</a:t>
          </a:r>
          <a:endParaRPr lang="pt-BR" sz="800" kern="1200" dirty="0"/>
        </a:p>
      </dsp:txBody>
      <dsp:txXfrm>
        <a:off x="958709" y="1544616"/>
        <a:ext cx="2999646" cy="515940"/>
      </dsp:txXfrm>
    </dsp:sp>
    <dsp:sp modelId="{2E753307-A6C4-4769-9178-0CA4860A5DD2}">
      <dsp:nvSpPr>
        <dsp:cNvPr id="0" name=""/>
        <dsp:cNvSpPr/>
      </dsp:nvSpPr>
      <dsp:spPr>
        <a:xfrm>
          <a:off x="901391" y="2060556"/>
          <a:ext cx="305696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9F85-DAF2-4FA3-82F7-9966B2FC8817}">
      <dsp:nvSpPr>
        <dsp:cNvPr id="0" name=""/>
        <dsp:cNvSpPr/>
      </dsp:nvSpPr>
      <dsp:spPr>
        <a:xfrm>
          <a:off x="0" y="1019"/>
          <a:ext cx="36004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6A378-B9DD-40BD-A595-56BBF38AE052}">
      <dsp:nvSpPr>
        <dsp:cNvPr id="0" name=""/>
        <dsp:cNvSpPr/>
      </dsp:nvSpPr>
      <dsp:spPr>
        <a:xfrm>
          <a:off x="0" y="1019"/>
          <a:ext cx="980968" cy="208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pt-BR" sz="1200" b="1" kern="1200" dirty="0" smtClean="0">
              <a:solidFill>
                <a:schemeClr val="tx2"/>
              </a:solidFill>
            </a:rPr>
            <a:t>Reforma gerencial</a:t>
          </a:r>
          <a:endParaRPr lang="pt-BR" sz="1200" b="1" kern="1200" dirty="0">
            <a:solidFill>
              <a:schemeClr val="tx2"/>
            </a:solidFill>
          </a:endParaRPr>
        </a:p>
      </dsp:txBody>
      <dsp:txXfrm>
        <a:off x="0" y="1019"/>
        <a:ext cx="980968" cy="2086192"/>
      </dsp:txXfrm>
    </dsp:sp>
    <dsp:sp modelId="{9D41F435-2C73-40C3-A84B-3D15F8413FE2}">
      <dsp:nvSpPr>
        <dsp:cNvPr id="0" name=""/>
        <dsp:cNvSpPr/>
      </dsp:nvSpPr>
      <dsp:spPr>
        <a:xfrm>
          <a:off x="1030016" y="26791"/>
          <a:ext cx="2566867" cy="51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Contexto: crise do Estado</a:t>
          </a:r>
        </a:p>
        <a:p>
          <a:pPr lvl="0" algn="l" defTabSz="355600">
            <a:lnSpc>
              <a:spcPct val="90000"/>
            </a:lnSpc>
            <a:spcBef>
              <a:spcPct val="0"/>
            </a:spcBef>
            <a:spcAft>
              <a:spcPct val="35000"/>
            </a:spcAft>
          </a:pPr>
          <a:r>
            <a:rPr lang="pt-BR" sz="800" b="0" kern="1200" dirty="0" smtClean="0"/>
            <a:t>Globalização, onda global de reforma do Estado com foco no ajuste fiscal. “Burocratização”.</a:t>
          </a:r>
        </a:p>
      </dsp:txBody>
      <dsp:txXfrm>
        <a:off x="1030016" y="26791"/>
        <a:ext cx="2566867" cy="515436"/>
      </dsp:txXfrm>
    </dsp:sp>
    <dsp:sp modelId="{D808AB53-92BD-4AC6-889C-A31C3D89F45D}">
      <dsp:nvSpPr>
        <dsp:cNvPr id="0" name=""/>
        <dsp:cNvSpPr/>
      </dsp:nvSpPr>
      <dsp:spPr>
        <a:xfrm>
          <a:off x="980968" y="542227"/>
          <a:ext cx="26159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010A0-4AF7-4F75-B8EC-A0CB17709BD3}">
      <dsp:nvSpPr>
        <dsp:cNvPr id="0" name=""/>
        <dsp:cNvSpPr/>
      </dsp:nvSpPr>
      <dsp:spPr>
        <a:xfrm>
          <a:off x="1030016" y="567999"/>
          <a:ext cx="2566867" cy="409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Movimento</a:t>
          </a:r>
        </a:p>
        <a:p>
          <a:pPr lvl="0" algn="l" defTabSz="355600">
            <a:lnSpc>
              <a:spcPct val="90000"/>
            </a:lnSpc>
            <a:spcBef>
              <a:spcPct val="0"/>
            </a:spcBef>
            <a:spcAft>
              <a:spcPct val="35000"/>
            </a:spcAft>
          </a:pPr>
          <a:r>
            <a:rPr lang="pt-BR" sz="800" b="0" kern="1200" dirty="0" smtClean="0"/>
            <a:t>Adoção de um padrão gerencial inspirada no ideário da NGP.</a:t>
          </a:r>
          <a:endParaRPr lang="pt-BR" sz="800" kern="1200" dirty="0" smtClean="0"/>
        </a:p>
      </dsp:txBody>
      <dsp:txXfrm>
        <a:off x="1030016" y="567999"/>
        <a:ext cx="2566867" cy="409148"/>
      </dsp:txXfrm>
    </dsp:sp>
    <dsp:sp modelId="{36F5A139-7426-4E5A-BD20-2660B9900EBE}">
      <dsp:nvSpPr>
        <dsp:cNvPr id="0" name=""/>
        <dsp:cNvSpPr/>
      </dsp:nvSpPr>
      <dsp:spPr>
        <a:xfrm>
          <a:off x="980968" y="977147"/>
          <a:ext cx="26159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77DCC-7A7E-4C85-9EF5-E0B854A47EC5}">
      <dsp:nvSpPr>
        <dsp:cNvPr id="0" name=""/>
        <dsp:cNvSpPr/>
      </dsp:nvSpPr>
      <dsp:spPr>
        <a:xfrm>
          <a:off x="1030016" y="1002919"/>
          <a:ext cx="2566867" cy="51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Agenda</a:t>
          </a:r>
        </a:p>
        <a:p>
          <a:pPr lvl="0" algn="l" defTabSz="355600">
            <a:lnSpc>
              <a:spcPct val="90000"/>
            </a:lnSpc>
            <a:spcBef>
              <a:spcPct val="0"/>
            </a:spcBef>
            <a:spcAft>
              <a:spcPct val="35000"/>
            </a:spcAft>
          </a:pPr>
          <a:r>
            <a:rPr lang="pt-BR" sz="800" b="0" kern="1200" dirty="0" smtClean="0"/>
            <a:t>Melhoria da eficiência operacional e orientação para resultados </a:t>
          </a:r>
          <a:endParaRPr lang="pt-BR" sz="800" b="0" kern="1200" dirty="0"/>
        </a:p>
      </dsp:txBody>
      <dsp:txXfrm>
        <a:off x="1030016" y="1002919"/>
        <a:ext cx="2566867" cy="515436"/>
      </dsp:txXfrm>
    </dsp:sp>
    <dsp:sp modelId="{49A273F9-68B0-4A80-8A22-ECDA56B6542F}">
      <dsp:nvSpPr>
        <dsp:cNvPr id="0" name=""/>
        <dsp:cNvSpPr/>
      </dsp:nvSpPr>
      <dsp:spPr>
        <a:xfrm>
          <a:off x="980968" y="1518355"/>
          <a:ext cx="26159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7E342-DECE-42D4-9B1A-1AE40BC9017D}">
      <dsp:nvSpPr>
        <dsp:cNvPr id="0" name=""/>
        <dsp:cNvSpPr/>
      </dsp:nvSpPr>
      <dsp:spPr>
        <a:xfrm>
          <a:off x="1030016" y="1544127"/>
          <a:ext cx="2566867" cy="515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pt-BR" sz="800" b="1" kern="1200" dirty="0" smtClean="0"/>
            <a:t>Brasil</a:t>
          </a:r>
        </a:p>
        <a:p>
          <a:pPr lvl="0" algn="l" defTabSz="355600">
            <a:lnSpc>
              <a:spcPct val="90000"/>
            </a:lnSpc>
            <a:spcBef>
              <a:spcPct val="0"/>
            </a:spcBef>
            <a:spcAft>
              <a:spcPct val="35000"/>
            </a:spcAft>
          </a:pPr>
          <a:r>
            <a:rPr lang="pt-BR" sz="800" kern="1200" dirty="0" smtClean="0"/>
            <a:t>Criação do MARE, elaboração do PDRAE, novo ordenamento jurídico-institucional</a:t>
          </a:r>
          <a:endParaRPr lang="pt-BR" sz="800" kern="1200" dirty="0"/>
        </a:p>
      </dsp:txBody>
      <dsp:txXfrm>
        <a:off x="1030016" y="1544127"/>
        <a:ext cx="2566867" cy="515436"/>
      </dsp:txXfrm>
    </dsp:sp>
    <dsp:sp modelId="{2E753307-A6C4-4769-9178-0CA4860A5DD2}">
      <dsp:nvSpPr>
        <dsp:cNvPr id="0" name=""/>
        <dsp:cNvSpPr/>
      </dsp:nvSpPr>
      <dsp:spPr>
        <a:xfrm>
          <a:off x="980968" y="2059563"/>
          <a:ext cx="261591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F9F85-DAF2-4FA3-82F7-9966B2FC8817}">
      <dsp:nvSpPr>
        <dsp:cNvPr id="0" name=""/>
        <dsp:cNvSpPr/>
      </dsp:nvSpPr>
      <dsp:spPr>
        <a:xfrm>
          <a:off x="0" y="1265"/>
          <a:ext cx="78215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D6A378-B9DD-40BD-A595-56BBF38AE052}">
      <dsp:nvSpPr>
        <dsp:cNvPr id="0" name=""/>
        <dsp:cNvSpPr/>
      </dsp:nvSpPr>
      <dsp:spPr>
        <a:xfrm>
          <a:off x="0" y="1265"/>
          <a:ext cx="1564311" cy="258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pt-BR" sz="2200" b="1" kern="1200" dirty="0" smtClean="0">
              <a:solidFill>
                <a:schemeClr val="accent3">
                  <a:lumMod val="50000"/>
                </a:schemeClr>
              </a:solidFill>
            </a:rPr>
            <a:t>Governança Pública</a:t>
          </a:r>
          <a:endParaRPr lang="pt-BR" sz="2200" b="1" kern="1200" dirty="0">
            <a:solidFill>
              <a:schemeClr val="accent3">
                <a:lumMod val="50000"/>
              </a:schemeClr>
            </a:solidFill>
          </a:endParaRPr>
        </a:p>
      </dsp:txBody>
      <dsp:txXfrm>
        <a:off x="0" y="1265"/>
        <a:ext cx="1564311" cy="2589756"/>
      </dsp:txXfrm>
    </dsp:sp>
    <dsp:sp modelId="{9D41F435-2C73-40C3-A84B-3D15F8413FE2}">
      <dsp:nvSpPr>
        <dsp:cNvPr id="0" name=""/>
        <dsp:cNvSpPr/>
      </dsp:nvSpPr>
      <dsp:spPr>
        <a:xfrm>
          <a:off x="1681634" y="33258"/>
          <a:ext cx="6139921" cy="6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Contexto: sociedade em rede</a:t>
          </a:r>
        </a:p>
        <a:p>
          <a:pPr lvl="0" algn="l" defTabSz="622300">
            <a:lnSpc>
              <a:spcPct val="90000"/>
            </a:lnSpc>
            <a:spcBef>
              <a:spcPct val="0"/>
            </a:spcBef>
            <a:spcAft>
              <a:spcPct val="35000"/>
            </a:spcAft>
          </a:pPr>
          <a:r>
            <a:rPr lang="pt-BR" sz="1400" b="0" kern="1200" dirty="0" smtClean="0"/>
            <a:t>Fortalecimento da democracia e dos movimentos de reinvindicação. </a:t>
          </a:r>
        </a:p>
      </dsp:txBody>
      <dsp:txXfrm>
        <a:off x="1681634" y="33258"/>
        <a:ext cx="6139921" cy="639851"/>
      </dsp:txXfrm>
    </dsp:sp>
    <dsp:sp modelId="{D808AB53-92BD-4AC6-889C-A31C3D89F45D}">
      <dsp:nvSpPr>
        <dsp:cNvPr id="0" name=""/>
        <dsp:cNvSpPr/>
      </dsp:nvSpPr>
      <dsp:spPr>
        <a:xfrm>
          <a:off x="1564311" y="673110"/>
          <a:ext cx="625724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D010A0-4AF7-4F75-B8EC-A0CB17709BD3}">
      <dsp:nvSpPr>
        <dsp:cNvPr id="0" name=""/>
        <dsp:cNvSpPr/>
      </dsp:nvSpPr>
      <dsp:spPr>
        <a:xfrm>
          <a:off x="1681634" y="705102"/>
          <a:ext cx="6139921" cy="507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Movimento</a:t>
          </a:r>
        </a:p>
        <a:p>
          <a:pPr lvl="0" algn="l" defTabSz="622300">
            <a:lnSpc>
              <a:spcPct val="90000"/>
            </a:lnSpc>
            <a:spcBef>
              <a:spcPct val="0"/>
            </a:spcBef>
            <a:spcAft>
              <a:spcPct val="35000"/>
            </a:spcAft>
          </a:pPr>
          <a:r>
            <a:rPr lang="pt-BR" sz="1400" b="0" kern="1200" dirty="0" smtClean="0"/>
            <a:t>Busca de legitimação</a:t>
          </a:r>
          <a:endParaRPr lang="pt-BR" sz="1400" kern="1200" dirty="0" smtClean="0"/>
        </a:p>
      </dsp:txBody>
      <dsp:txXfrm>
        <a:off x="1681634" y="705102"/>
        <a:ext cx="6139921" cy="507908"/>
      </dsp:txXfrm>
    </dsp:sp>
    <dsp:sp modelId="{36F5A139-7426-4E5A-BD20-2660B9900EBE}">
      <dsp:nvSpPr>
        <dsp:cNvPr id="0" name=""/>
        <dsp:cNvSpPr/>
      </dsp:nvSpPr>
      <dsp:spPr>
        <a:xfrm>
          <a:off x="1564311" y="1213010"/>
          <a:ext cx="625724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77DCC-7A7E-4C85-9EF5-E0B854A47EC5}">
      <dsp:nvSpPr>
        <dsp:cNvPr id="0" name=""/>
        <dsp:cNvSpPr/>
      </dsp:nvSpPr>
      <dsp:spPr>
        <a:xfrm>
          <a:off x="1681634" y="1245003"/>
          <a:ext cx="6139921" cy="6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pt-BR" sz="1400" b="1" kern="1200" dirty="0" smtClean="0"/>
            <a:t>Agenda</a:t>
          </a:r>
        </a:p>
        <a:p>
          <a:pPr lvl="0" algn="l" defTabSz="622300">
            <a:lnSpc>
              <a:spcPct val="90000"/>
            </a:lnSpc>
            <a:spcBef>
              <a:spcPct val="0"/>
            </a:spcBef>
            <a:spcAft>
              <a:spcPct val="35000"/>
            </a:spcAft>
          </a:pPr>
          <a:r>
            <a:rPr lang="pt-BR" sz="1400" b="0" kern="1200" dirty="0" smtClean="0"/>
            <a:t>Participação. Controle social. Transparência. Parcerias.</a:t>
          </a:r>
          <a:endParaRPr lang="pt-BR" sz="1400" b="0" kern="1200" dirty="0"/>
        </a:p>
      </dsp:txBody>
      <dsp:txXfrm>
        <a:off x="1681634" y="1245003"/>
        <a:ext cx="6139921" cy="639851"/>
      </dsp:txXfrm>
    </dsp:sp>
    <dsp:sp modelId="{49A273F9-68B0-4A80-8A22-ECDA56B6542F}">
      <dsp:nvSpPr>
        <dsp:cNvPr id="0" name=""/>
        <dsp:cNvSpPr/>
      </dsp:nvSpPr>
      <dsp:spPr>
        <a:xfrm>
          <a:off x="1564311" y="1884855"/>
          <a:ext cx="625724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7E342-DECE-42D4-9B1A-1AE40BC9017D}">
      <dsp:nvSpPr>
        <dsp:cNvPr id="0" name=""/>
        <dsp:cNvSpPr/>
      </dsp:nvSpPr>
      <dsp:spPr>
        <a:xfrm>
          <a:off x="1681634" y="1916848"/>
          <a:ext cx="6139921" cy="6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pt-BR" sz="1300" b="1" kern="1200" dirty="0" smtClean="0"/>
            <a:t>Brasil</a:t>
          </a:r>
        </a:p>
        <a:p>
          <a:pPr lvl="0" algn="l" defTabSz="577850">
            <a:lnSpc>
              <a:spcPct val="90000"/>
            </a:lnSpc>
            <a:spcBef>
              <a:spcPct val="0"/>
            </a:spcBef>
            <a:spcAft>
              <a:spcPct val="35000"/>
            </a:spcAft>
          </a:pPr>
          <a:r>
            <a:rPr lang="pt-BR" sz="1300" kern="1200" dirty="0" smtClean="0"/>
            <a:t>??? (orçamento participativo; conselhos; audiências públicas; novas regulamentações...</a:t>
          </a:r>
          <a:endParaRPr lang="pt-BR" sz="1300" kern="1200" dirty="0"/>
        </a:p>
      </dsp:txBody>
      <dsp:txXfrm>
        <a:off x="1681634" y="1916848"/>
        <a:ext cx="6139921" cy="639851"/>
      </dsp:txXfrm>
    </dsp:sp>
    <dsp:sp modelId="{2E753307-A6C4-4769-9178-0CA4860A5DD2}">
      <dsp:nvSpPr>
        <dsp:cNvPr id="0" name=""/>
        <dsp:cNvSpPr/>
      </dsp:nvSpPr>
      <dsp:spPr>
        <a:xfrm>
          <a:off x="1564311" y="2556700"/>
          <a:ext cx="625724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76C4-0E40-4455-B57F-8B7C6943529A}">
      <dsp:nvSpPr>
        <dsp:cNvPr id="0" name=""/>
        <dsp:cNvSpPr/>
      </dsp:nvSpPr>
      <dsp:spPr>
        <a:xfrm>
          <a:off x="970270" y="119"/>
          <a:ext cx="540250" cy="5402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b="1" kern="1200" dirty="0" smtClean="0"/>
            <a:t>Ator 1</a:t>
          </a:r>
          <a:endParaRPr lang="pt-BR" sz="1000" b="1" kern="1200" dirty="0"/>
        </a:p>
      </dsp:txBody>
      <dsp:txXfrm>
        <a:off x="1049388" y="79237"/>
        <a:ext cx="382014" cy="382014"/>
      </dsp:txXfrm>
    </dsp:sp>
    <dsp:sp modelId="{ECE5E645-1381-409F-A915-5CC146579832}">
      <dsp:nvSpPr>
        <dsp:cNvPr id="0" name=""/>
        <dsp:cNvSpPr/>
      </dsp:nvSpPr>
      <dsp:spPr>
        <a:xfrm rot="2160000">
          <a:off x="1493405" y="415009"/>
          <a:ext cx="143446" cy="18233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1497514" y="438829"/>
        <a:ext cx="100412" cy="109400"/>
      </dsp:txXfrm>
    </dsp:sp>
    <dsp:sp modelId="{58DFB1B4-9EB3-4FE0-AC8E-CE31EEEBF6AD}">
      <dsp:nvSpPr>
        <dsp:cNvPr id="0" name=""/>
        <dsp:cNvSpPr/>
      </dsp:nvSpPr>
      <dsp:spPr>
        <a:xfrm>
          <a:off x="1626305" y="476756"/>
          <a:ext cx="540250" cy="5402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b="1" kern="1200" dirty="0" smtClean="0"/>
            <a:t>Ator n</a:t>
          </a:r>
          <a:endParaRPr lang="pt-BR" sz="1000" b="1" kern="1200" dirty="0"/>
        </a:p>
      </dsp:txBody>
      <dsp:txXfrm>
        <a:off x="1705423" y="555874"/>
        <a:ext cx="382014" cy="382014"/>
      </dsp:txXfrm>
    </dsp:sp>
    <dsp:sp modelId="{95F3EB5E-8156-4F9C-8C9A-81B27D081B4A}">
      <dsp:nvSpPr>
        <dsp:cNvPr id="0" name=""/>
        <dsp:cNvSpPr/>
      </dsp:nvSpPr>
      <dsp:spPr>
        <a:xfrm rot="6480000">
          <a:off x="1700670" y="1037461"/>
          <a:ext cx="143446" cy="18233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0800000">
        <a:off x="1728836" y="1053464"/>
        <a:ext cx="100412" cy="109400"/>
      </dsp:txXfrm>
    </dsp:sp>
    <dsp:sp modelId="{1530F9F9-688A-402D-8F33-C0F7C16A0930}">
      <dsp:nvSpPr>
        <dsp:cNvPr id="0" name=""/>
        <dsp:cNvSpPr/>
      </dsp:nvSpPr>
      <dsp:spPr>
        <a:xfrm>
          <a:off x="1375722" y="1247972"/>
          <a:ext cx="540250" cy="54025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b="1" kern="1200" dirty="0" smtClean="0"/>
            <a:t>Ator 4</a:t>
          </a:r>
          <a:endParaRPr lang="pt-BR" sz="1000" b="1" kern="1200" dirty="0"/>
        </a:p>
      </dsp:txBody>
      <dsp:txXfrm>
        <a:off x="1454840" y="1327090"/>
        <a:ext cx="382014" cy="382014"/>
      </dsp:txXfrm>
    </dsp:sp>
    <dsp:sp modelId="{857575BF-7A9F-4094-BAE5-5A44F7016F91}">
      <dsp:nvSpPr>
        <dsp:cNvPr id="0" name=""/>
        <dsp:cNvSpPr/>
      </dsp:nvSpPr>
      <dsp:spPr>
        <a:xfrm rot="10800000">
          <a:off x="1172732" y="1426930"/>
          <a:ext cx="143446" cy="18233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0800000">
        <a:off x="1215766" y="1463397"/>
        <a:ext cx="100412" cy="109400"/>
      </dsp:txXfrm>
    </dsp:sp>
    <dsp:sp modelId="{247D4BA1-3D7E-462C-8CAC-8EFE0D2BFF19}">
      <dsp:nvSpPr>
        <dsp:cNvPr id="0" name=""/>
        <dsp:cNvSpPr/>
      </dsp:nvSpPr>
      <dsp:spPr>
        <a:xfrm>
          <a:off x="564818" y="1247972"/>
          <a:ext cx="540250" cy="54025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b="1" kern="1200" dirty="0" smtClean="0"/>
            <a:t>Ator 3</a:t>
          </a:r>
          <a:endParaRPr lang="pt-BR" sz="1000" b="1" kern="1200" dirty="0"/>
        </a:p>
      </dsp:txBody>
      <dsp:txXfrm>
        <a:off x="643936" y="1327090"/>
        <a:ext cx="382014" cy="382014"/>
      </dsp:txXfrm>
    </dsp:sp>
    <dsp:sp modelId="{EF3C8544-766C-4AEF-8246-8149814B38DC}">
      <dsp:nvSpPr>
        <dsp:cNvPr id="0" name=""/>
        <dsp:cNvSpPr/>
      </dsp:nvSpPr>
      <dsp:spPr>
        <a:xfrm rot="15120000">
          <a:off x="639183" y="1045183"/>
          <a:ext cx="143446" cy="1823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0800000">
        <a:off x="667349" y="1102114"/>
        <a:ext cx="100412" cy="109400"/>
      </dsp:txXfrm>
    </dsp:sp>
    <dsp:sp modelId="{3AFE6B6F-7322-4959-BE0A-489F58D1204A}">
      <dsp:nvSpPr>
        <dsp:cNvPr id="0" name=""/>
        <dsp:cNvSpPr/>
      </dsp:nvSpPr>
      <dsp:spPr>
        <a:xfrm>
          <a:off x="314235" y="476756"/>
          <a:ext cx="540250" cy="54025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t-BR" sz="1000" b="1" kern="1200" dirty="0" smtClean="0"/>
            <a:t>Ator 2</a:t>
          </a:r>
          <a:endParaRPr lang="pt-BR" sz="1000" b="1" kern="1200" dirty="0"/>
        </a:p>
      </dsp:txBody>
      <dsp:txXfrm>
        <a:off x="393353" y="555874"/>
        <a:ext cx="382014" cy="382014"/>
      </dsp:txXfrm>
    </dsp:sp>
    <dsp:sp modelId="{C2EBC94E-7E06-4511-9F17-05A13D58A5AD}">
      <dsp:nvSpPr>
        <dsp:cNvPr id="0" name=""/>
        <dsp:cNvSpPr/>
      </dsp:nvSpPr>
      <dsp:spPr>
        <a:xfrm rot="19440000">
          <a:off x="837370" y="419782"/>
          <a:ext cx="143446" cy="18233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841479" y="468896"/>
        <a:ext cx="100412" cy="109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841B2-81F3-4AE7-86D9-DD23DDF42D62}">
      <dsp:nvSpPr>
        <dsp:cNvPr id="0" name=""/>
        <dsp:cNvSpPr/>
      </dsp:nvSpPr>
      <dsp:spPr>
        <a:xfrm>
          <a:off x="548128" y="292156"/>
          <a:ext cx="1951743" cy="1951743"/>
        </a:xfrm>
        <a:prstGeom prst="blockArc">
          <a:avLst>
            <a:gd name="adj1" fmla="val 10800000"/>
            <a:gd name="adj2" fmla="val 1620000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E55F74-40E2-4ABB-BD21-03348A53307F}">
      <dsp:nvSpPr>
        <dsp:cNvPr id="0" name=""/>
        <dsp:cNvSpPr/>
      </dsp:nvSpPr>
      <dsp:spPr>
        <a:xfrm>
          <a:off x="548128" y="292156"/>
          <a:ext cx="1951743" cy="1951743"/>
        </a:xfrm>
        <a:prstGeom prst="blockArc">
          <a:avLst>
            <a:gd name="adj1" fmla="val 5400000"/>
            <a:gd name="adj2" fmla="val 10800000"/>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61BC9-DE92-4ED4-8FA0-DFAF709F74CC}">
      <dsp:nvSpPr>
        <dsp:cNvPr id="0" name=""/>
        <dsp:cNvSpPr/>
      </dsp:nvSpPr>
      <dsp:spPr>
        <a:xfrm>
          <a:off x="548128" y="292156"/>
          <a:ext cx="1951743" cy="1951743"/>
        </a:xfrm>
        <a:prstGeom prst="blockArc">
          <a:avLst>
            <a:gd name="adj1" fmla="val 0"/>
            <a:gd name="adj2" fmla="val 54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CF4166-9F20-467F-BEF1-970E53C39B31}">
      <dsp:nvSpPr>
        <dsp:cNvPr id="0" name=""/>
        <dsp:cNvSpPr/>
      </dsp:nvSpPr>
      <dsp:spPr>
        <a:xfrm>
          <a:off x="548128" y="292156"/>
          <a:ext cx="1951743" cy="1951743"/>
        </a:xfrm>
        <a:prstGeom prst="blockArc">
          <a:avLst>
            <a:gd name="adj1" fmla="val 16200000"/>
            <a:gd name="adj2" fmla="val 0"/>
            <a:gd name="adj3" fmla="val 464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A3A93C-368E-4E2F-8699-B1A370807380}">
      <dsp:nvSpPr>
        <dsp:cNvPr id="0" name=""/>
        <dsp:cNvSpPr/>
      </dsp:nvSpPr>
      <dsp:spPr>
        <a:xfrm>
          <a:off x="864096" y="864092"/>
          <a:ext cx="1319806" cy="807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b="1" kern="1200" dirty="0" err="1" smtClean="0"/>
            <a:t>Colaborarquia</a:t>
          </a:r>
          <a:endParaRPr lang="pt-BR" sz="1200" b="1" kern="1200" dirty="0"/>
        </a:p>
      </dsp:txBody>
      <dsp:txXfrm>
        <a:off x="1057377" y="982402"/>
        <a:ext cx="933244" cy="571250"/>
      </dsp:txXfrm>
    </dsp:sp>
    <dsp:sp modelId="{0C2A8ED5-6182-4ED2-907A-F0FFBF7BDA4E}">
      <dsp:nvSpPr>
        <dsp:cNvPr id="0" name=""/>
        <dsp:cNvSpPr/>
      </dsp:nvSpPr>
      <dsp:spPr>
        <a:xfrm>
          <a:off x="1209377" y="186"/>
          <a:ext cx="629245" cy="62924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Ator 1</a:t>
          </a:r>
          <a:endParaRPr lang="pt-BR" sz="1200" kern="1200" dirty="0"/>
        </a:p>
      </dsp:txBody>
      <dsp:txXfrm>
        <a:off x="1301528" y="92337"/>
        <a:ext cx="444943" cy="444943"/>
      </dsp:txXfrm>
    </dsp:sp>
    <dsp:sp modelId="{95260901-6C7F-46BD-9BE5-23425900F926}">
      <dsp:nvSpPr>
        <dsp:cNvPr id="0" name=""/>
        <dsp:cNvSpPr/>
      </dsp:nvSpPr>
      <dsp:spPr>
        <a:xfrm>
          <a:off x="2162596" y="953405"/>
          <a:ext cx="629245" cy="62924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Ator 2</a:t>
          </a:r>
          <a:endParaRPr lang="pt-BR" sz="1200" kern="1200" dirty="0"/>
        </a:p>
      </dsp:txBody>
      <dsp:txXfrm>
        <a:off x="2254747" y="1045556"/>
        <a:ext cx="444943" cy="444943"/>
      </dsp:txXfrm>
    </dsp:sp>
    <dsp:sp modelId="{7BE620DE-5D6A-4DEF-98E6-C17574FC6283}">
      <dsp:nvSpPr>
        <dsp:cNvPr id="0" name=""/>
        <dsp:cNvSpPr/>
      </dsp:nvSpPr>
      <dsp:spPr>
        <a:xfrm>
          <a:off x="1209377" y="1906624"/>
          <a:ext cx="629245" cy="62924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Ator 3</a:t>
          </a:r>
          <a:endParaRPr lang="pt-BR" sz="1200" kern="1200" dirty="0"/>
        </a:p>
      </dsp:txBody>
      <dsp:txXfrm>
        <a:off x="1301528" y="1998775"/>
        <a:ext cx="444943" cy="444943"/>
      </dsp:txXfrm>
    </dsp:sp>
    <dsp:sp modelId="{0E0A977B-7A4C-4145-A16A-D6D0B71E6F52}">
      <dsp:nvSpPr>
        <dsp:cNvPr id="0" name=""/>
        <dsp:cNvSpPr/>
      </dsp:nvSpPr>
      <dsp:spPr>
        <a:xfrm>
          <a:off x="256158" y="953405"/>
          <a:ext cx="629245" cy="62924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pt-BR" sz="1200" kern="1200" dirty="0" smtClean="0"/>
            <a:t>Ator n</a:t>
          </a:r>
          <a:endParaRPr lang="pt-BR" sz="1200" kern="1200" dirty="0"/>
        </a:p>
      </dsp:txBody>
      <dsp:txXfrm>
        <a:off x="348309" y="1045556"/>
        <a:ext cx="444943" cy="4449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0D5FA-D7D6-4BBF-8570-843CFCD9FDEB}">
      <dsp:nvSpPr>
        <dsp:cNvPr id="0" name=""/>
        <dsp:cNvSpPr/>
      </dsp:nvSpPr>
      <dsp:spPr>
        <a:xfrm>
          <a:off x="3227622" y="1626413"/>
          <a:ext cx="203487" cy="20355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588174-65E2-4EB1-868C-A39169353C03}">
      <dsp:nvSpPr>
        <dsp:cNvPr id="0" name=""/>
        <dsp:cNvSpPr/>
      </dsp:nvSpPr>
      <dsp:spPr>
        <a:xfrm>
          <a:off x="2881823" y="1626413"/>
          <a:ext cx="203487" cy="2035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E0458-28EF-4D35-B6A2-E6347D925418}">
      <dsp:nvSpPr>
        <dsp:cNvPr id="0" name=""/>
        <dsp:cNvSpPr/>
      </dsp:nvSpPr>
      <dsp:spPr>
        <a:xfrm>
          <a:off x="2536023" y="1626413"/>
          <a:ext cx="203487" cy="2035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7EE95-A406-4B26-A127-F8D3AA273027}">
      <dsp:nvSpPr>
        <dsp:cNvPr id="0" name=""/>
        <dsp:cNvSpPr/>
      </dsp:nvSpPr>
      <dsp:spPr>
        <a:xfrm>
          <a:off x="2190224" y="1626413"/>
          <a:ext cx="203487" cy="2035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BB161-A6B6-4505-A9D1-14FA576EE37F}">
      <dsp:nvSpPr>
        <dsp:cNvPr id="0" name=""/>
        <dsp:cNvSpPr/>
      </dsp:nvSpPr>
      <dsp:spPr>
        <a:xfrm>
          <a:off x="1844425" y="1626413"/>
          <a:ext cx="203487" cy="2035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60F61A-68B1-41C0-AAB6-66550B8666F2}">
      <dsp:nvSpPr>
        <dsp:cNvPr id="0" name=""/>
        <dsp:cNvSpPr/>
      </dsp:nvSpPr>
      <dsp:spPr>
        <a:xfrm>
          <a:off x="1294703" y="1524635"/>
          <a:ext cx="407409" cy="407113"/>
        </a:xfrm>
        <a:prstGeom prst="ellipse">
          <a:avLst/>
        </a:prstGeom>
        <a:solidFill>
          <a:schemeClr val="accent3">
            <a:lumMod val="5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0182B1B5-0AD1-4DA9-BB68-C4D4AFC4CC9F}">
      <dsp:nvSpPr>
        <dsp:cNvPr id="0" name=""/>
        <dsp:cNvSpPr/>
      </dsp:nvSpPr>
      <dsp:spPr>
        <a:xfrm>
          <a:off x="2895707" y="1205908"/>
          <a:ext cx="203487" cy="20355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6B067-1EE4-42B8-8772-62E1557017FC}">
      <dsp:nvSpPr>
        <dsp:cNvPr id="0" name=""/>
        <dsp:cNvSpPr/>
      </dsp:nvSpPr>
      <dsp:spPr>
        <a:xfrm>
          <a:off x="2895707" y="2050009"/>
          <a:ext cx="203487" cy="20355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CA14B-961F-4496-B9DF-0739944B3858}">
      <dsp:nvSpPr>
        <dsp:cNvPr id="0" name=""/>
        <dsp:cNvSpPr/>
      </dsp:nvSpPr>
      <dsp:spPr>
        <a:xfrm>
          <a:off x="3077501" y="1388862"/>
          <a:ext cx="203487" cy="20355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4AFD2-5A6E-4503-AF09-FEC517592B0D}">
      <dsp:nvSpPr>
        <dsp:cNvPr id="0" name=""/>
        <dsp:cNvSpPr/>
      </dsp:nvSpPr>
      <dsp:spPr>
        <a:xfrm>
          <a:off x="3089650" y="1868085"/>
          <a:ext cx="203487" cy="20355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72C023-C3B6-4464-99E9-7500CBCAB7C2}">
      <dsp:nvSpPr>
        <dsp:cNvPr id="0" name=""/>
        <dsp:cNvSpPr/>
      </dsp:nvSpPr>
      <dsp:spPr>
        <a:xfrm>
          <a:off x="-786012" y="775091"/>
          <a:ext cx="1817197" cy="1906200"/>
        </a:xfrm>
        <a:prstGeom prst="ellipse">
          <a:avLst/>
        </a:prstGeom>
        <a:solidFill>
          <a:schemeClr val="accent3">
            <a:lumMod val="5000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pt-BR" sz="2000" kern="1200" dirty="0" smtClean="0"/>
            <a:t>Uma nova governança pública</a:t>
          </a:r>
          <a:endParaRPr lang="pt-BR" sz="2000" kern="1200" dirty="0"/>
        </a:p>
      </dsp:txBody>
      <dsp:txXfrm>
        <a:off x="-519890" y="1054248"/>
        <a:ext cx="1284953" cy="1347886"/>
      </dsp:txXfrm>
    </dsp:sp>
    <dsp:sp modelId="{DC54293B-D90B-419E-B323-522488A6073D}">
      <dsp:nvSpPr>
        <dsp:cNvPr id="0" name=""/>
        <dsp:cNvSpPr/>
      </dsp:nvSpPr>
      <dsp:spPr>
        <a:xfrm>
          <a:off x="7862289" y="1810536"/>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49A0B-0F7E-4032-8EC7-827420109D7F}">
      <dsp:nvSpPr>
        <dsp:cNvPr id="0" name=""/>
        <dsp:cNvSpPr/>
      </dsp:nvSpPr>
      <dsp:spPr>
        <a:xfrm>
          <a:off x="7634070" y="1810536"/>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46E27-A3D5-447A-A2FB-7C78E58651A2}">
      <dsp:nvSpPr>
        <dsp:cNvPr id="0" name=""/>
        <dsp:cNvSpPr/>
      </dsp:nvSpPr>
      <dsp:spPr>
        <a:xfrm>
          <a:off x="7405851" y="1810536"/>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6B779C-2077-4C3B-A7EC-7590052EB49E}">
      <dsp:nvSpPr>
        <dsp:cNvPr id="0" name=""/>
        <dsp:cNvSpPr/>
      </dsp:nvSpPr>
      <dsp:spPr>
        <a:xfrm>
          <a:off x="7178066" y="1810536"/>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E3BFE-DA23-4BDB-98D9-BABEEC72F14C}">
      <dsp:nvSpPr>
        <dsp:cNvPr id="0" name=""/>
        <dsp:cNvSpPr/>
      </dsp:nvSpPr>
      <dsp:spPr>
        <a:xfrm>
          <a:off x="6949847" y="1810536"/>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A3A89-A55B-4D90-8CD8-40D6628D5F0B}">
      <dsp:nvSpPr>
        <dsp:cNvPr id="0" name=""/>
        <dsp:cNvSpPr/>
      </dsp:nvSpPr>
      <dsp:spPr>
        <a:xfrm>
          <a:off x="6597106" y="1748124"/>
          <a:ext cx="249045" cy="24932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96485-1EF5-44F6-A629-4B4CBDF87FAB}">
      <dsp:nvSpPr>
        <dsp:cNvPr id="0" name=""/>
        <dsp:cNvSpPr/>
      </dsp:nvSpPr>
      <dsp:spPr>
        <a:xfrm>
          <a:off x="7659235" y="1553046"/>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308DA7-698F-47C0-A0F8-AE1BFBD3C3FC}">
      <dsp:nvSpPr>
        <dsp:cNvPr id="0" name=""/>
        <dsp:cNvSpPr/>
      </dsp:nvSpPr>
      <dsp:spPr>
        <a:xfrm>
          <a:off x="7659235" y="2069659"/>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8122C5-FBA2-47BC-8683-7671AD8F9AB7}">
      <dsp:nvSpPr>
        <dsp:cNvPr id="0" name=""/>
        <dsp:cNvSpPr/>
      </dsp:nvSpPr>
      <dsp:spPr>
        <a:xfrm>
          <a:off x="7770307" y="1665126"/>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E5CC64-2827-42BB-B423-E8B43FBE8B2B}">
      <dsp:nvSpPr>
        <dsp:cNvPr id="0" name=""/>
        <dsp:cNvSpPr/>
      </dsp:nvSpPr>
      <dsp:spPr>
        <a:xfrm>
          <a:off x="7777683" y="1958560"/>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0E5B0-03D7-4810-9B1C-109664F71E03}">
      <dsp:nvSpPr>
        <dsp:cNvPr id="0" name=""/>
        <dsp:cNvSpPr/>
      </dsp:nvSpPr>
      <dsp:spPr>
        <a:xfrm>
          <a:off x="5232999" y="1242294"/>
          <a:ext cx="1260844" cy="1260979"/>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pt-BR" sz="1800" b="1" kern="1200" dirty="0" smtClean="0">
              <a:solidFill>
                <a:schemeClr val="tx1"/>
              </a:solidFill>
            </a:rPr>
            <a:t>Valor Público</a:t>
          </a:r>
          <a:endParaRPr lang="pt-BR" sz="1800" b="1" kern="1200" dirty="0">
            <a:solidFill>
              <a:schemeClr val="tx1"/>
            </a:solidFill>
          </a:endParaRPr>
        </a:p>
      </dsp:txBody>
      <dsp:txXfrm>
        <a:off x="5417645" y="1426960"/>
        <a:ext cx="891552" cy="891647"/>
      </dsp:txXfrm>
    </dsp:sp>
    <dsp:sp modelId="{1D3CC602-BF5B-436E-A5AE-495C98B6FA81}">
      <dsp:nvSpPr>
        <dsp:cNvPr id="0" name=""/>
        <dsp:cNvSpPr/>
      </dsp:nvSpPr>
      <dsp:spPr>
        <a:xfrm>
          <a:off x="5738898" y="897232"/>
          <a:ext cx="249045" cy="249320"/>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11E743-31F3-43E3-BFBF-F5D745AABBF3}">
      <dsp:nvSpPr>
        <dsp:cNvPr id="0" name=""/>
        <dsp:cNvSpPr/>
      </dsp:nvSpPr>
      <dsp:spPr>
        <a:xfrm>
          <a:off x="5582269" y="749209"/>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1471F-4D5A-4CCE-9B34-02BA46A5C2B0}">
      <dsp:nvSpPr>
        <dsp:cNvPr id="0" name=""/>
        <dsp:cNvSpPr/>
      </dsp:nvSpPr>
      <dsp:spPr>
        <a:xfrm>
          <a:off x="5406983" y="566548"/>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3BC0DC-6665-4C1B-8C48-C397389775A3}">
      <dsp:nvSpPr>
        <dsp:cNvPr id="0" name=""/>
        <dsp:cNvSpPr/>
      </dsp:nvSpPr>
      <dsp:spPr>
        <a:xfrm>
          <a:off x="5232999" y="411335"/>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3126D-2B0A-459A-971D-CC67668ECBFE}">
      <dsp:nvSpPr>
        <dsp:cNvPr id="0" name=""/>
        <dsp:cNvSpPr/>
      </dsp:nvSpPr>
      <dsp:spPr>
        <a:xfrm>
          <a:off x="4967032" y="411335"/>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68D30-18B5-4671-ADB5-D6B1E467DE2B}">
      <dsp:nvSpPr>
        <dsp:cNvPr id="0" name=""/>
        <dsp:cNvSpPr/>
      </dsp:nvSpPr>
      <dsp:spPr>
        <a:xfrm>
          <a:off x="4700632" y="411335"/>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F9596-2DC7-48B9-A188-203094C14C9C}">
      <dsp:nvSpPr>
        <dsp:cNvPr id="0" name=""/>
        <dsp:cNvSpPr/>
      </dsp:nvSpPr>
      <dsp:spPr>
        <a:xfrm>
          <a:off x="4434666" y="411335"/>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26825-22AB-4108-90E8-F0B4B4019932}">
      <dsp:nvSpPr>
        <dsp:cNvPr id="0" name=""/>
        <dsp:cNvSpPr/>
      </dsp:nvSpPr>
      <dsp:spPr>
        <a:xfrm>
          <a:off x="4168700" y="411335"/>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8987F-4512-4977-B35A-FE9F2DBF9D9A}">
      <dsp:nvSpPr>
        <dsp:cNvPr id="0" name=""/>
        <dsp:cNvSpPr/>
      </dsp:nvSpPr>
      <dsp:spPr>
        <a:xfrm>
          <a:off x="3902734" y="411335"/>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367770-FBB5-409A-ADFF-AF8AF6943BA8}">
      <dsp:nvSpPr>
        <dsp:cNvPr id="0" name=""/>
        <dsp:cNvSpPr/>
      </dsp:nvSpPr>
      <dsp:spPr>
        <a:xfrm>
          <a:off x="3900131" y="94375"/>
          <a:ext cx="1459559" cy="32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pt-BR" sz="1100" kern="1200" dirty="0" smtClean="0"/>
            <a:t>A conformidade normativa “reinventada”</a:t>
          </a:r>
          <a:endParaRPr lang="pt-BR" sz="1100" kern="1200" dirty="0"/>
        </a:p>
      </dsp:txBody>
      <dsp:txXfrm>
        <a:off x="3900131" y="94375"/>
        <a:ext cx="1459559" cy="320554"/>
      </dsp:txXfrm>
    </dsp:sp>
    <dsp:sp modelId="{780B4219-5EE7-439B-8738-5C8FA1A11320}">
      <dsp:nvSpPr>
        <dsp:cNvPr id="0" name=""/>
        <dsp:cNvSpPr/>
      </dsp:nvSpPr>
      <dsp:spPr>
        <a:xfrm>
          <a:off x="5138847" y="1134789"/>
          <a:ext cx="249045" cy="249320"/>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67D42-D76D-475D-9CF6-E36157B650CE}">
      <dsp:nvSpPr>
        <dsp:cNvPr id="0" name=""/>
        <dsp:cNvSpPr/>
      </dsp:nvSpPr>
      <dsp:spPr>
        <a:xfrm>
          <a:off x="4979181" y="1003104"/>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4C5753-455F-4629-8ECA-4D46CB3C6C53}">
      <dsp:nvSpPr>
        <dsp:cNvPr id="0" name=""/>
        <dsp:cNvSpPr/>
      </dsp:nvSpPr>
      <dsp:spPr>
        <a:xfrm>
          <a:off x="4713215" y="1003104"/>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6B28D5-82F5-41CB-8D85-D0A8321A00DF}">
      <dsp:nvSpPr>
        <dsp:cNvPr id="0" name=""/>
        <dsp:cNvSpPr/>
      </dsp:nvSpPr>
      <dsp:spPr>
        <a:xfrm>
          <a:off x="4447249" y="1003104"/>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978314-E02F-4B5F-A24F-A7C170701A92}">
      <dsp:nvSpPr>
        <dsp:cNvPr id="0" name=""/>
        <dsp:cNvSpPr/>
      </dsp:nvSpPr>
      <dsp:spPr>
        <a:xfrm>
          <a:off x="4181282" y="1003104"/>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58B66-5701-46F3-A261-EC9EA82BEC78}">
      <dsp:nvSpPr>
        <dsp:cNvPr id="0" name=""/>
        <dsp:cNvSpPr/>
      </dsp:nvSpPr>
      <dsp:spPr>
        <a:xfrm>
          <a:off x="3914882" y="1003104"/>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CA4E7-702F-4533-86E4-3CBA08ED64DC}">
      <dsp:nvSpPr>
        <dsp:cNvPr id="0" name=""/>
        <dsp:cNvSpPr/>
      </dsp:nvSpPr>
      <dsp:spPr>
        <a:xfrm>
          <a:off x="3648916" y="1003104"/>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F543BC-A058-4D01-8B71-4619EE1232AF}">
      <dsp:nvSpPr>
        <dsp:cNvPr id="0" name=""/>
        <dsp:cNvSpPr/>
      </dsp:nvSpPr>
      <dsp:spPr>
        <a:xfrm>
          <a:off x="3648048" y="681895"/>
          <a:ext cx="1459559" cy="32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pt-BR" sz="1100" kern="1200" dirty="0" smtClean="0"/>
            <a:t>Aperfeiçoamento da GP</a:t>
          </a:r>
          <a:endParaRPr lang="pt-BR" sz="1100" kern="1200" dirty="0"/>
        </a:p>
      </dsp:txBody>
      <dsp:txXfrm>
        <a:off x="3648048" y="681895"/>
        <a:ext cx="1459559" cy="320554"/>
      </dsp:txXfrm>
    </dsp:sp>
    <dsp:sp modelId="{D41DCF85-F810-4B94-8771-F30809760FE4}">
      <dsp:nvSpPr>
        <dsp:cNvPr id="0" name=""/>
        <dsp:cNvSpPr/>
      </dsp:nvSpPr>
      <dsp:spPr>
        <a:xfrm>
          <a:off x="4880257" y="1748124"/>
          <a:ext cx="249045" cy="24932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DB00A3-509A-4AF1-ADEE-50D0D308F915}">
      <dsp:nvSpPr>
        <dsp:cNvPr id="0" name=""/>
        <dsp:cNvSpPr/>
      </dsp:nvSpPr>
      <dsp:spPr>
        <a:xfrm>
          <a:off x="4924625" y="2232248"/>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4DB83-D97E-4E3A-8233-2F42C019825E}">
      <dsp:nvSpPr>
        <dsp:cNvPr id="0" name=""/>
        <dsp:cNvSpPr/>
      </dsp:nvSpPr>
      <dsp:spPr>
        <a:xfrm>
          <a:off x="4387808" y="1810536"/>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76EB3-02C9-4072-9D64-467734D1BFDA}">
      <dsp:nvSpPr>
        <dsp:cNvPr id="0" name=""/>
        <dsp:cNvSpPr/>
      </dsp:nvSpPr>
      <dsp:spPr>
        <a:xfrm>
          <a:off x="4141366" y="1810536"/>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11C766-2F4C-4CF0-88D8-27E41DED1002}">
      <dsp:nvSpPr>
        <dsp:cNvPr id="0" name=""/>
        <dsp:cNvSpPr/>
      </dsp:nvSpPr>
      <dsp:spPr>
        <a:xfrm>
          <a:off x="3895358" y="1810536"/>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5462A-259C-4BBF-920E-4F5F2F0DA963}">
      <dsp:nvSpPr>
        <dsp:cNvPr id="0" name=""/>
        <dsp:cNvSpPr/>
      </dsp:nvSpPr>
      <dsp:spPr>
        <a:xfrm>
          <a:off x="3648916" y="1810536"/>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F1C47-66A2-41D9-8400-C6302BBA0575}">
      <dsp:nvSpPr>
        <dsp:cNvPr id="0" name=""/>
        <dsp:cNvSpPr/>
      </dsp:nvSpPr>
      <dsp:spPr>
        <a:xfrm>
          <a:off x="3648048" y="1491615"/>
          <a:ext cx="1103781" cy="32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pt-BR" sz="1100" b="0" kern="1200" dirty="0" smtClean="0"/>
            <a:t>Desempenho: 6Es </a:t>
          </a:r>
          <a:endParaRPr lang="pt-BR" sz="1100" b="0" kern="1200" dirty="0"/>
        </a:p>
      </dsp:txBody>
      <dsp:txXfrm>
        <a:off x="3648048" y="1491615"/>
        <a:ext cx="1103781" cy="320554"/>
      </dsp:txXfrm>
    </dsp:sp>
    <dsp:sp modelId="{32FFBA59-9B65-44D7-9472-F3E9E2DC1121}">
      <dsp:nvSpPr>
        <dsp:cNvPr id="0" name=""/>
        <dsp:cNvSpPr/>
      </dsp:nvSpPr>
      <dsp:spPr>
        <a:xfrm>
          <a:off x="5138847" y="2351656"/>
          <a:ext cx="249045" cy="249320"/>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57C934-7B2D-4205-8153-574ED01AD3F1}">
      <dsp:nvSpPr>
        <dsp:cNvPr id="0" name=""/>
        <dsp:cNvSpPr/>
      </dsp:nvSpPr>
      <dsp:spPr>
        <a:xfrm>
          <a:off x="4979181" y="2605224"/>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4F4299-9B7C-4806-AC71-BC7C15000303}">
      <dsp:nvSpPr>
        <dsp:cNvPr id="0" name=""/>
        <dsp:cNvSpPr/>
      </dsp:nvSpPr>
      <dsp:spPr>
        <a:xfrm>
          <a:off x="4713215" y="2605224"/>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3DFC7D-A2E1-49F7-AD36-F8680EFB62D2}">
      <dsp:nvSpPr>
        <dsp:cNvPr id="0" name=""/>
        <dsp:cNvSpPr/>
      </dsp:nvSpPr>
      <dsp:spPr>
        <a:xfrm>
          <a:off x="4447249" y="2605224"/>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79BA23-000C-4538-AAEA-3033696EBC24}">
      <dsp:nvSpPr>
        <dsp:cNvPr id="0" name=""/>
        <dsp:cNvSpPr/>
      </dsp:nvSpPr>
      <dsp:spPr>
        <a:xfrm>
          <a:off x="4181282" y="2605224"/>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A07B3-FABE-4FF8-BC6E-0F5477B24094}">
      <dsp:nvSpPr>
        <dsp:cNvPr id="0" name=""/>
        <dsp:cNvSpPr/>
      </dsp:nvSpPr>
      <dsp:spPr>
        <a:xfrm>
          <a:off x="3914882" y="2605224"/>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1EDA4-044B-488E-B6D1-1E524D038210}">
      <dsp:nvSpPr>
        <dsp:cNvPr id="0" name=""/>
        <dsp:cNvSpPr/>
      </dsp:nvSpPr>
      <dsp:spPr>
        <a:xfrm>
          <a:off x="3648916" y="2605224"/>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849CE5-A3AF-496E-B93B-7FA5EFEDF868}">
      <dsp:nvSpPr>
        <dsp:cNvPr id="0" name=""/>
        <dsp:cNvSpPr/>
      </dsp:nvSpPr>
      <dsp:spPr>
        <a:xfrm>
          <a:off x="3648048" y="2284016"/>
          <a:ext cx="1459559" cy="32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pt-BR" sz="1100" kern="1200" dirty="0" smtClean="0"/>
            <a:t>Controle social</a:t>
          </a:r>
          <a:endParaRPr lang="pt-BR" sz="1100" kern="1200" dirty="0"/>
        </a:p>
      </dsp:txBody>
      <dsp:txXfrm>
        <a:off x="3648048" y="2284016"/>
        <a:ext cx="1459559" cy="320554"/>
      </dsp:txXfrm>
    </dsp:sp>
    <dsp:sp modelId="{EAEC1743-CAA9-4A3D-94A1-C56AF368E3F0}">
      <dsp:nvSpPr>
        <dsp:cNvPr id="0" name=""/>
        <dsp:cNvSpPr/>
      </dsp:nvSpPr>
      <dsp:spPr>
        <a:xfrm>
          <a:off x="5738898" y="2578103"/>
          <a:ext cx="249045" cy="24932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C6A89C-F75B-4588-930B-C11C069AC2F2}">
      <dsp:nvSpPr>
        <dsp:cNvPr id="0" name=""/>
        <dsp:cNvSpPr/>
      </dsp:nvSpPr>
      <dsp:spPr>
        <a:xfrm>
          <a:off x="5613508" y="2831018"/>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A8878-452F-4F20-BB7F-905A92007350}">
      <dsp:nvSpPr>
        <dsp:cNvPr id="0" name=""/>
        <dsp:cNvSpPr/>
      </dsp:nvSpPr>
      <dsp:spPr>
        <a:xfrm>
          <a:off x="5434751" y="3032304"/>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C20061-A71F-425F-A498-416A0B82EF97}">
      <dsp:nvSpPr>
        <dsp:cNvPr id="0" name=""/>
        <dsp:cNvSpPr/>
      </dsp:nvSpPr>
      <dsp:spPr>
        <a:xfrm>
          <a:off x="5232999" y="3237511"/>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22AA6B-7920-4D62-885C-C0BF1AA5D3C8}">
      <dsp:nvSpPr>
        <dsp:cNvPr id="0" name=""/>
        <dsp:cNvSpPr/>
      </dsp:nvSpPr>
      <dsp:spPr>
        <a:xfrm>
          <a:off x="4967032" y="3237511"/>
          <a:ext cx="124522" cy="124496"/>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11EB92-2BC1-4EB2-9B2D-7363036FD302}">
      <dsp:nvSpPr>
        <dsp:cNvPr id="0" name=""/>
        <dsp:cNvSpPr/>
      </dsp:nvSpPr>
      <dsp:spPr>
        <a:xfrm>
          <a:off x="4700632" y="3237511"/>
          <a:ext cx="124522" cy="124496"/>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6950CC-2C72-493E-90B7-E79ECAFB5514}">
      <dsp:nvSpPr>
        <dsp:cNvPr id="0" name=""/>
        <dsp:cNvSpPr/>
      </dsp:nvSpPr>
      <dsp:spPr>
        <a:xfrm>
          <a:off x="4434666" y="3237511"/>
          <a:ext cx="124522" cy="124496"/>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41CDF7-E1AB-4B18-8BAD-15A730E1B820}">
      <dsp:nvSpPr>
        <dsp:cNvPr id="0" name=""/>
        <dsp:cNvSpPr/>
      </dsp:nvSpPr>
      <dsp:spPr>
        <a:xfrm>
          <a:off x="4168700" y="3237511"/>
          <a:ext cx="124522" cy="12449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BF201E-CF60-45EA-8F96-B2DB91669D3F}">
      <dsp:nvSpPr>
        <dsp:cNvPr id="0" name=""/>
        <dsp:cNvSpPr/>
      </dsp:nvSpPr>
      <dsp:spPr>
        <a:xfrm>
          <a:off x="3902734" y="3237511"/>
          <a:ext cx="124522" cy="124496"/>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89913-6331-46C6-A4A7-0F56670C0AF3}">
      <dsp:nvSpPr>
        <dsp:cNvPr id="0" name=""/>
        <dsp:cNvSpPr/>
      </dsp:nvSpPr>
      <dsp:spPr>
        <a:xfrm>
          <a:off x="3900131" y="2915976"/>
          <a:ext cx="1459559" cy="320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488950">
            <a:lnSpc>
              <a:spcPct val="90000"/>
            </a:lnSpc>
            <a:spcBef>
              <a:spcPct val="0"/>
            </a:spcBef>
            <a:spcAft>
              <a:spcPct val="35000"/>
            </a:spcAft>
          </a:pPr>
          <a:r>
            <a:rPr lang="pt-BR" sz="1100" b="1" kern="1200" spc="600" dirty="0" smtClean="0"/>
            <a:t>????</a:t>
          </a:r>
          <a:endParaRPr lang="pt-BR" sz="1100" b="1" kern="1200" spc="600" dirty="0"/>
        </a:p>
      </dsp:txBody>
      <dsp:txXfrm>
        <a:off x="3900131" y="2915976"/>
        <a:ext cx="1459559" cy="320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E1999-E24E-496B-A609-6C962B6CFC15}">
      <dsp:nvSpPr>
        <dsp:cNvPr id="0" name=""/>
        <dsp:cNvSpPr/>
      </dsp:nvSpPr>
      <dsp:spPr>
        <a:xfrm>
          <a:off x="0" y="91625"/>
          <a:ext cx="1240176" cy="9164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dsp:spPr>
      <dsp:style>
        <a:lnRef idx="0">
          <a:scrgbClr r="0" g="0" b="0"/>
        </a:lnRef>
        <a:fillRef idx="1">
          <a:scrgbClr r="0" g="0" b="0"/>
        </a:fillRef>
        <a:effectRef idx="0">
          <a:scrgbClr r="0" g="0" b="0"/>
        </a:effectRef>
        <a:fontRef idx="minor"/>
      </dsp:style>
    </dsp:sp>
    <dsp:sp modelId="{B97D1558-20AC-4B84-BEC0-B6346C3B2330}">
      <dsp:nvSpPr>
        <dsp:cNvPr id="0" name=""/>
        <dsp:cNvSpPr/>
      </dsp:nvSpPr>
      <dsp:spPr>
        <a:xfrm>
          <a:off x="373694" y="750802"/>
          <a:ext cx="1068663" cy="256817"/>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5000"/>
            </a:spcAft>
          </a:pPr>
          <a:r>
            <a:rPr lang="pt-BR" sz="1800" b="1" kern="1200" dirty="0" smtClean="0"/>
            <a:t>Confiança</a:t>
          </a:r>
          <a:endParaRPr lang="pt-BR" sz="1800" b="1" kern="1200" dirty="0"/>
        </a:p>
      </dsp:txBody>
      <dsp:txXfrm>
        <a:off x="373694" y="750802"/>
        <a:ext cx="1068663" cy="25681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ConvergingText">
  <dgm:title val="Texto Convergente"/>
  <dgm:desc val="Use para mostrar várias etapas ou partes que se fundem em um todo. Limitado a uma forma de Nível 1 que contém texto e um máximo de cinco formas de Nível 2."/>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DB18F-B238-475F-A3F7-D24ABBA78162}" type="datetimeFigureOut">
              <a:rPr lang="pt-BR" smtClean="0"/>
              <a:t>20/11/2014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5765A7-73C1-44C0-A66A-5FC07BE8EAEB}" type="slidenum">
              <a:rPr lang="pt-BR" smtClean="0"/>
              <a:t>‹nº›</a:t>
            </a:fld>
            <a:endParaRPr lang="pt-BR"/>
          </a:p>
        </p:txBody>
      </p:sp>
    </p:spTree>
    <p:extLst>
      <p:ext uri="{BB962C8B-B14F-4D97-AF65-F5344CB8AC3E}">
        <p14:creationId xmlns:p14="http://schemas.microsoft.com/office/powerpoint/2010/main" val="249954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t-BR" smtClean="0"/>
          </a:p>
        </p:txBody>
      </p:sp>
      <p:sp>
        <p:nvSpPr>
          <p:cNvPr id="82948" name="Espaço Reservado para Número de Slide 3"/>
          <p:cNvSpPr>
            <a:spLocks noGrp="1"/>
          </p:cNvSpPr>
          <p:nvPr>
            <p:ph type="sldNum" sz="quarter" idx="5"/>
          </p:nvPr>
        </p:nvSpPr>
        <p:spPr bwMode="auto">
          <a:ln>
            <a:miter lim="800000"/>
            <a:headEnd/>
            <a:tailEnd/>
          </a:ln>
        </p:spPr>
        <p:txBody>
          <a:bodyPr/>
          <a:lstStyle/>
          <a:p>
            <a:pPr>
              <a:defRPr/>
            </a:pPr>
            <a:fld id="{C12AFE34-6516-439D-9BCB-7E464CFDA7CD}" type="slidenum">
              <a:rPr lang="pt-BR" smtClean="0"/>
              <a:pPr>
                <a:defRPr/>
              </a:pPr>
              <a:t>22</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A8CFEDF-B10E-49A3-B971-459946A3A7F0}" type="datetimeFigureOut">
              <a:rPr lang="pt-BR"/>
              <a:pPr>
                <a:defRPr/>
              </a:pPr>
              <a:t>20/11/2014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F30D100F-3EEB-4FFD-A1A1-7B89477B4F9E}"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AD9828E-CE4B-49A9-B044-2F543047DAC1}" type="datetimeFigureOut">
              <a:rPr lang="pt-BR"/>
              <a:pPr>
                <a:defRPr/>
              </a:pPr>
              <a:t>20/11/2014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1BD7B62-CBB1-4B06-8DD0-FAB445967887}"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C82ADB2-5938-4F0F-BEC3-323ACB0274E9}" type="datetimeFigureOut">
              <a:rPr lang="pt-BR"/>
              <a:pPr>
                <a:defRPr/>
              </a:pPr>
              <a:t>20/11/2014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73FED49-EF55-44FC-915E-ECD8676DBD1C}"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E2F8811-596A-4C25-94F8-96C278EDF11D}" type="datetimeFigureOut">
              <a:rPr lang="pt-BR"/>
              <a:pPr>
                <a:defRPr/>
              </a:pPr>
              <a:t>20/11/2014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5E143C7-73D8-4233-BE19-E5EEE13D53C3}"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0CA91446-7CC1-43DB-90D6-18FBAFBF95EE}" type="datetimeFigureOut">
              <a:rPr lang="pt-BR"/>
              <a:pPr>
                <a:defRPr/>
              </a:pPr>
              <a:t>20/11/2014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A86F15D-9909-4F2B-B0D4-06937A517CF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2219C21-DE03-48D3-B016-31C8A24D9E0E}" type="datetimeFigureOut">
              <a:rPr lang="pt-BR"/>
              <a:pPr>
                <a:defRPr/>
              </a:pPr>
              <a:t>20/11/2014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4BBF2FD-5E9A-4439-80FC-108060FE3BE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0A80E5E-8844-41A4-AEC5-F154D18D49F0}" type="datetimeFigureOut">
              <a:rPr lang="pt-BR"/>
              <a:pPr>
                <a:defRPr/>
              </a:pPr>
              <a:t>20/11/2014</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170914F9-3E53-431C-8420-CD627434757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3858C398-62B2-4F52-9B8D-B1CBF0E9249B}" type="datetimeFigureOut">
              <a:rPr lang="pt-BR"/>
              <a:pPr>
                <a:defRPr/>
              </a:pPr>
              <a:t>20/11/2014</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112F1E6-60D1-4CBB-92BE-B44D2CEDCD1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64C688F-AC44-4B31-8E85-950DF01E7DD4}" type="datetimeFigureOut">
              <a:rPr lang="pt-BR"/>
              <a:pPr>
                <a:defRPr/>
              </a:pPr>
              <a:t>20/11/2014</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6CC0E27E-22FC-4DB5-BC21-B911466832C4}"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97660BF-B363-47CC-B0D0-6499485DF8CB}" type="datetimeFigureOut">
              <a:rPr lang="pt-BR"/>
              <a:pPr>
                <a:defRPr/>
              </a:pPr>
              <a:t>20/11/2014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8B24A37-3458-46D3-84C4-593533E06E2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766D6C3-32B1-40CB-A56C-C88E6AA1AC4B}" type="datetimeFigureOut">
              <a:rPr lang="pt-BR"/>
              <a:pPr>
                <a:defRPr/>
              </a:pPr>
              <a:t>20/11/2014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54D525F-6337-4F78-9320-6734068FF13D}" type="slidenum">
              <a:rPr lang="pt-BR"/>
              <a:pPr>
                <a:defRPr/>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31C6464-D61E-415C-8461-4601CCD2B713}" type="datetimeFigureOut">
              <a:rPr lang="pt-BR"/>
              <a:pPr>
                <a:defRPr/>
              </a:pPr>
              <a:t>20/11/2014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10E8B8-D384-4F1A-9FA1-F2E04C77754B}" type="slidenum">
              <a:rPr lang="pt-BR"/>
              <a:pPr>
                <a:defRPr/>
              </a:pPr>
              <a:t>‹nº›</a:t>
            </a:fld>
            <a:endParaRPr lang="pt-BR"/>
          </a:p>
        </p:txBody>
      </p:sp>
      <p:pic>
        <p:nvPicPr>
          <p:cNvPr id="3" name="Imagem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Governança Pública</a:t>
            </a:r>
            <a:endParaRPr lang="pt-BR" dirty="0"/>
          </a:p>
        </p:txBody>
      </p:sp>
      <p:sp>
        <p:nvSpPr>
          <p:cNvPr id="4" name="Subtítulo 3"/>
          <p:cNvSpPr>
            <a:spLocks noGrp="1"/>
          </p:cNvSpPr>
          <p:nvPr>
            <p:ph type="subTitle" idx="1"/>
          </p:nvPr>
        </p:nvSpPr>
        <p:spPr/>
        <p:txBody>
          <a:bodyPr/>
          <a:lstStyle/>
          <a:p>
            <a:r>
              <a:rPr lang="pt-BR" sz="2400" dirty="0" smtClean="0"/>
              <a:t>Caio Marini, Diretor do Instituto Publix</a:t>
            </a:r>
          </a:p>
          <a:p>
            <a:r>
              <a:rPr lang="pt-BR" sz="2400" dirty="0" smtClean="0"/>
              <a:t>caiomarini@institutopublix.com.br</a:t>
            </a:r>
            <a:endParaRPr lang="pt-BR"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5313363" y="5600651"/>
            <a:ext cx="3722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pt-BR" altLang="pt-BR" sz="1100" i="1">
                <a:solidFill>
                  <a:srgbClr val="000000"/>
                </a:solidFill>
                <a:ea typeface="ＭＳ Ｐゴシック" pitchFamily="34" charset="-128"/>
              </a:rPr>
              <a:t>Fonte</a:t>
            </a:r>
            <a:r>
              <a:rPr lang="pt-BR" altLang="pt-BR" sz="1100">
                <a:solidFill>
                  <a:srgbClr val="000000"/>
                </a:solidFill>
                <a:ea typeface="ＭＳ Ｐゴシック" pitchFamily="34" charset="-128"/>
              </a:rPr>
              <a:t>: MARTINS; MARINI. </a:t>
            </a:r>
            <a:r>
              <a:rPr lang="pt-BR" altLang="pt-BR" sz="1100" i="1">
                <a:solidFill>
                  <a:srgbClr val="000000"/>
                </a:solidFill>
                <a:ea typeface="ＭＳ Ｐゴシック" pitchFamily="34" charset="-128"/>
              </a:rPr>
              <a:t>Governança Para Resultados. </a:t>
            </a:r>
            <a:r>
              <a:rPr lang="pt-BR" altLang="pt-BR" sz="1100">
                <a:solidFill>
                  <a:srgbClr val="000000"/>
                </a:solidFill>
                <a:ea typeface="ＭＳ Ｐゴシック" pitchFamily="34" charset="-128"/>
              </a:rPr>
              <a:t>2010.</a:t>
            </a:r>
          </a:p>
        </p:txBody>
      </p:sp>
      <p:sp>
        <p:nvSpPr>
          <p:cNvPr id="4" name="Retângulo 3"/>
          <p:cNvSpPr/>
          <p:nvPr/>
        </p:nvSpPr>
        <p:spPr bwMode="auto">
          <a:xfrm>
            <a:off x="3495675" y="3086051"/>
            <a:ext cx="1130300" cy="542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ESTADO</a:t>
            </a:r>
          </a:p>
        </p:txBody>
      </p:sp>
      <p:sp>
        <p:nvSpPr>
          <p:cNvPr id="5" name="Retângulo 4"/>
          <p:cNvSpPr/>
          <p:nvPr/>
        </p:nvSpPr>
        <p:spPr bwMode="auto">
          <a:xfrm>
            <a:off x="3489325" y="4535438"/>
            <a:ext cx="1131888" cy="5445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INICIATIVA PRIVADA</a:t>
            </a:r>
          </a:p>
        </p:txBody>
      </p:sp>
      <p:sp>
        <p:nvSpPr>
          <p:cNvPr id="16" name="CaixaDeTexto 15"/>
          <p:cNvSpPr txBox="1"/>
          <p:nvPr/>
        </p:nvSpPr>
        <p:spPr bwMode="auto">
          <a:xfrm>
            <a:off x="1103313" y="3132088"/>
            <a:ext cx="746125" cy="400050"/>
          </a:xfrm>
          <a:prstGeom prst="rect">
            <a:avLst/>
          </a:prstGeom>
          <a:noFill/>
        </p:spPr>
        <p:txBody>
          <a:bodyPr wrap="none">
            <a:spAutoFit/>
          </a:bodyPr>
          <a:lstStyle/>
          <a:p>
            <a:pPr>
              <a:defRPr/>
            </a:pPr>
            <a:r>
              <a:rPr lang="pt-BR" sz="1000" dirty="0">
                <a:latin typeface="+mn-lt"/>
              </a:rPr>
              <a:t>Políticos e</a:t>
            </a:r>
          </a:p>
          <a:p>
            <a:pPr>
              <a:defRPr/>
            </a:pPr>
            <a:r>
              <a:rPr lang="pt-BR" sz="1000" dirty="0">
                <a:latin typeface="+mn-lt"/>
              </a:rPr>
              <a:t>burocratas</a:t>
            </a:r>
          </a:p>
        </p:txBody>
      </p:sp>
      <p:sp>
        <p:nvSpPr>
          <p:cNvPr id="18" name="CaixaDeTexto 17"/>
          <p:cNvSpPr txBox="1"/>
          <p:nvPr/>
        </p:nvSpPr>
        <p:spPr bwMode="auto">
          <a:xfrm>
            <a:off x="1103313" y="4571951"/>
            <a:ext cx="1084262" cy="400050"/>
          </a:xfrm>
          <a:prstGeom prst="rect">
            <a:avLst/>
          </a:prstGeom>
          <a:noFill/>
        </p:spPr>
        <p:txBody>
          <a:bodyPr wrap="none">
            <a:spAutoFit/>
          </a:bodyPr>
          <a:lstStyle/>
          <a:p>
            <a:pPr>
              <a:defRPr/>
            </a:pPr>
            <a:r>
              <a:rPr lang="pt-BR" sz="1000" dirty="0">
                <a:latin typeface="+mn-lt"/>
              </a:rPr>
              <a:t>Investidores e</a:t>
            </a:r>
          </a:p>
          <a:p>
            <a:pPr>
              <a:defRPr/>
            </a:pPr>
            <a:r>
              <a:rPr lang="pt-BR" sz="1000" dirty="0">
                <a:latin typeface="+mn-lt"/>
              </a:rPr>
              <a:t>empreendedores</a:t>
            </a:r>
          </a:p>
        </p:txBody>
      </p:sp>
      <p:sp>
        <p:nvSpPr>
          <p:cNvPr id="20" name="Retângulo 19"/>
          <p:cNvSpPr/>
          <p:nvPr/>
        </p:nvSpPr>
        <p:spPr bwMode="auto">
          <a:xfrm>
            <a:off x="2135188" y="3086051"/>
            <a:ext cx="1093787" cy="19939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tx1"/>
                </a:solidFill>
              </a:rPr>
              <a:t>INTERESSE PÚBLICO</a:t>
            </a:r>
          </a:p>
        </p:txBody>
      </p:sp>
      <p:sp>
        <p:nvSpPr>
          <p:cNvPr id="21" name="Retângulo 20"/>
          <p:cNvSpPr/>
          <p:nvPr/>
        </p:nvSpPr>
        <p:spPr bwMode="auto">
          <a:xfrm>
            <a:off x="3359150" y="2662188"/>
            <a:ext cx="1449388" cy="265906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22" name="CaixaDeTexto 21"/>
          <p:cNvSpPr txBox="1"/>
          <p:nvPr/>
        </p:nvSpPr>
        <p:spPr bwMode="auto">
          <a:xfrm>
            <a:off x="3579813" y="2662188"/>
            <a:ext cx="1049337" cy="369888"/>
          </a:xfrm>
          <a:prstGeom prst="rect">
            <a:avLst/>
          </a:prstGeom>
          <a:noFill/>
        </p:spPr>
        <p:txBody>
          <a:bodyPr wrap="none">
            <a:spAutoFit/>
          </a:bodyPr>
          <a:lstStyle/>
          <a:p>
            <a:pPr>
              <a:defRPr/>
            </a:pPr>
            <a:r>
              <a:rPr lang="pt-BR" sz="900" dirty="0">
                <a:latin typeface="+mn-lt"/>
              </a:rPr>
              <a:t>Esferas de poder </a:t>
            </a:r>
          </a:p>
          <a:p>
            <a:pPr>
              <a:defRPr/>
            </a:pPr>
            <a:r>
              <a:rPr lang="pt-BR" sz="900" dirty="0">
                <a:latin typeface="+mn-lt"/>
              </a:rPr>
              <a:t>institucionalizadas</a:t>
            </a:r>
          </a:p>
        </p:txBody>
      </p:sp>
      <p:cxnSp>
        <p:nvCxnSpPr>
          <p:cNvPr id="51" name="Conector de seta reta 50"/>
          <p:cNvCxnSpPr/>
          <p:nvPr/>
        </p:nvCxnSpPr>
        <p:spPr bwMode="auto">
          <a:xfrm>
            <a:off x="3228975" y="3357513"/>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bwMode="auto">
          <a:xfrm>
            <a:off x="3228975" y="4778326"/>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tângulo 26"/>
          <p:cNvSpPr/>
          <p:nvPr/>
        </p:nvSpPr>
        <p:spPr bwMode="auto">
          <a:xfrm>
            <a:off x="6508610" y="3085825"/>
            <a:ext cx="1093928" cy="1994813"/>
          </a:xfrm>
          <a:prstGeom prst="rect">
            <a:avLst/>
          </a:prstGeom>
          <a:solidFill>
            <a:schemeClr val="accent3">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BEM ESTAR</a:t>
            </a:r>
          </a:p>
        </p:txBody>
      </p:sp>
      <p:sp>
        <p:nvSpPr>
          <p:cNvPr id="28" name="Retângulo 27"/>
          <p:cNvSpPr/>
          <p:nvPr/>
        </p:nvSpPr>
        <p:spPr bwMode="auto">
          <a:xfrm>
            <a:off x="5051425" y="3146376"/>
            <a:ext cx="1130300" cy="657225"/>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PÚBLICOS</a:t>
            </a:r>
          </a:p>
        </p:txBody>
      </p:sp>
      <p:sp>
        <p:nvSpPr>
          <p:cNvPr id="29" name="Retângulo 28"/>
          <p:cNvSpPr/>
          <p:nvPr/>
        </p:nvSpPr>
        <p:spPr bwMode="auto">
          <a:xfrm>
            <a:off x="5051425" y="4300488"/>
            <a:ext cx="1130300" cy="6588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PRIVADOS</a:t>
            </a:r>
          </a:p>
        </p:txBody>
      </p:sp>
      <p:cxnSp>
        <p:nvCxnSpPr>
          <p:cNvPr id="30" name="Conector angulado 29"/>
          <p:cNvCxnSpPr>
            <a:stCxn id="27" idx="0"/>
          </p:cNvCxnSpPr>
          <p:nvPr/>
        </p:nvCxnSpPr>
        <p:spPr bwMode="auto">
          <a:xfrm rot="16200000" flipV="1">
            <a:off x="4929187" y="960389"/>
            <a:ext cx="61913" cy="4189412"/>
          </a:xfrm>
          <a:prstGeom prst="bentConnector3">
            <a:avLst>
              <a:gd name="adj1" fmla="val 109393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endCxn id="27" idx="2"/>
          </p:cNvCxnSpPr>
          <p:nvPr/>
        </p:nvCxnSpPr>
        <p:spPr bwMode="auto">
          <a:xfrm rot="16200000" flipH="1">
            <a:off x="4868862" y="2895551"/>
            <a:ext cx="11113" cy="4370388"/>
          </a:xfrm>
          <a:prstGeom prst="bentConnector3">
            <a:avLst>
              <a:gd name="adj1" fmla="val 496262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bwMode="auto">
          <a:xfrm>
            <a:off x="4503738" y="5586363"/>
            <a:ext cx="1003300" cy="230188"/>
          </a:xfrm>
          <a:prstGeom prst="rect">
            <a:avLst/>
          </a:prstGeom>
          <a:noFill/>
        </p:spPr>
        <p:txBody>
          <a:bodyPr wrap="none">
            <a:spAutoFit/>
          </a:bodyPr>
          <a:lstStyle/>
          <a:p>
            <a:pPr>
              <a:defRPr/>
            </a:pPr>
            <a:r>
              <a:rPr lang="pt-BR" sz="900" spc="300" dirty="0">
                <a:latin typeface="+mn-lt"/>
              </a:rPr>
              <a:t>Feedback </a:t>
            </a:r>
          </a:p>
        </p:txBody>
      </p:sp>
      <p:cxnSp>
        <p:nvCxnSpPr>
          <p:cNvPr id="33" name="Conector de seta reta 32"/>
          <p:cNvCxnSpPr/>
          <p:nvPr/>
        </p:nvCxnSpPr>
        <p:spPr bwMode="auto">
          <a:xfrm>
            <a:off x="4017963" y="2420888"/>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bwMode="auto">
          <a:xfrm>
            <a:off x="4017963" y="5321251"/>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CaixaDeTexto 38"/>
          <p:cNvSpPr txBox="1"/>
          <p:nvPr/>
        </p:nvSpPr>
        <p:spPr bwMode="auto">
          <a:xfrm>
            <a:off x="4953775" y="2662307"/>
            <a:ext cx="2250937" cy="24622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pt-BR" sz="1000" spc="300" dirty="0">
                <a:solidFill>
                  <a:srgbClr val="FF0000"/>
                </a:solidFill>
                <a:latin typeface="+mn-lt"/>
              </a:rPr>
              <a:t>VISÃO CONTEMPORÂNEA</a:t>
            </a:r>
          </a:p>
        </p:txBody>
      </p:sp>
      <p:cxnSp>
        <p:nvCxnSpPr>
          <p:cNvPr id="44" name="Conector de seta reta 43"/>
          <p:cNvCxnSpPr/>
          <p:nvPr/>
        </p:nvCxnSpPr>
        <p:spPr bwMode="auto">
          <a:xfrm>
            <a:off x="3228975" y="4051251"/>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Seta para a direita 48"/>
          <p:cNvSpPr/>
          <p:nvPr/>
        </p:nvSpPr>
        <p:spPr bwMode="auto">
          <a:xfrm>
            <a:off x="6242743" y="3394975"/>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53" name="Seta para a direita 52"/>
          <p:cNvSpPr/>
          <p:nvPr/>
        </p:nvSpPr>
        <p:spPr bwMode="auto">
          <a:xfrm>
            <a:off x="6248099" y="4690204"/>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60" name="Rosto feliz 59"/>
          <p:cNvSpPr/>
          <p:nvPr/>
        </p:nvSpPr>
        <p:spPr bwMode="auto">
          <a:xfrm>
            <a:off x="6203950" y="3870276"/>
            <a:ext cx="327025" cy="303212"/>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65" name="Conector de seta reta 64"/>
          <p:cNvCxnSpPr>
            <a:endCxn id="60" idx="1"/>
          </p:cNvCxnSpPr>
          <p:nvPr/>
        </p:nvCxnSpPr>
        <p:spPr bwMode="auto">
          <a:xfrm>
            <a:off x="6143625" y="3803601"/>
            <a:ext cx="109538" cy="1127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ector de seta reta 65"/>
          <p:cNvCxnSpPr/>
          <p:nvPr/>
        </p:nvCxnSpPr>
        <p:spPr bwMode="auto">
          <a:xfrm flipV="1">
            <a:off x="6181725" y="4173488"/>
            <a:ext cx="144463" cy="12700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a:endCxn id="60" idx="6"/>
          </p:cNvCxnSpPr>
          <p:nvPr/>
        </p:nvCxnSpPr>
        <p:spPr bwMode="auto">
          <a:xfrm flipH="1">
            <a:off x="6530975" y="4022676"/>
            <a:ext cx="160338"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angulado 14"/>
          <p:cNvCxnSpPr>
            <a:stCxn id="4" idx="3"/>
            <a:endCxn id="28" idx="1"/>
          </p:cNvCxnSpPr>
          <p:nvPr/>
        </p:nvCxnSpPr>
        <p:spPr bwMode="auto">
          <a:xfrm>
            <a:off x="4625975" y="3357513"/>
            <a:ext cx="425450" cy="117475"/>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angulado 18"/>
          <p:cNvCxnSpPr>
            <a:stCxn id="5" idx="3"/>
            <a:endCxn id="29" idx="1"/>
          </p:cNvCxnSpPr>
          <p:nvPr/>
        </p:nvCxnSpPr>
        <p:spPr bwMode="auto">
          <a:xfrm flipV="1">
            <a:off x="4621213" y="4630688"/>
            <a:ext cx="430212" cy="177800"/>
          </a:xfrm>
          <a:prstGeom prst="bentConnector3">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0512" name="Imagem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4597351"/>
            <a:ext cx="5810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tângulo 69"/>
          <p:cNvSpPr/>
          <p:nvPr/>
        </p:nvSpPr>
        <p:spPr bwMode="auto">
          <a:xfrm>
            <a:off x="1042988" y="4475113"/>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46" name="CaixaDeTexto 45"/>
          <p:cNvSpPr txBox="1"/>
          <p:nvPr/>
        </p:nvSpPr>
        <p:spPr bwMode="auto">
          <a:xfrm>
            <a:off x="4883310" y="5059805"/>
            <a:ext cx="2131001" cy="507936"/>
          </a:xfrm>
          <a:prstGeom prst="rect">
            <a:avLst/>
          </a:prstGeom>
          <a:noFill/>
          <a:scene3d>
            <a:camera prst="perspectiveRelaxed"/>
            <a:lightRig rig="threePt" dir="t"/>
          </a:scene3d>
        </p:spPr>
        <p:txBody>
          <a:bodyPr wrap="none">
            <a:spAutoFit/>
          </a:bodyPr>
          <a:lstStyle/>
          <a:p>
            <a:pPr algn="ctr">
              <a:defRPr/>
            </a:pPr>
            <a:r>
              <a:rPr lang="pt-BR" sz="900" dirty="0">
                <a:latin typeface="+mn-lt"/>
              </a:rPr>
              <a:t>DO Governo que governa a Sociedade</a:t>
            </a:r>
          </a:p>
          <a:p>
            <a:pPr algn="ctr">
              <a:defRPr/>
            </a:pPr>
            <a:r>
              <a:rPr lang="pt-BR" sz="900" dirty="0">
                <a:latin typeface="+mn-lt"/>
              </a:rPr>
              <a:t>PARA </a:t>
            </a:r>
          </a:p>
          <a:p>
            <a:pPr algn="ctr">
              <a:defRPr/>
            </a:pPr>
            <a:r>
              <a:rPr lang="pt-BR" sz="900" dirty="0">
                <a:latin typeface="+mn-lt"/>
              </a:rPr>
              <a:t>o Governo que governa COM a sociedade</a:t>
            </a:r>
          </a:p>
        </p:txBody>
      </p:sp>
      <p:sp>
        <p:nvSpPr>
          <p:cNvPr id="20515" name="Espaço Reservado para Conteúdo 2"/>
          <p:cNvSpPr txBox="1">
            <a:spLocks/>
          </p:cNvSpPr>
          <p:nvPr/>
        </p:nvSpPr>
        <p:spPr bwMode="auto">
          <a:xfrm>
            <a:off x="468313" y="1268413"/>
            <a:ext cx="82296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pt-BR" altLang="pt-BR" sz="2000"/>
              <a:t>Emergência de um novo contexto</a:t>
            </a:r>
          </a:p>
          <a:p>
            <a:pPr lvl="1"/>
            <a:r>
              <a:rPr lang="pt-BR" altLang="pt-BR" sz="1600"/>
              <a:t>Transformação, complexidade</a:t>
            </a:r>
          </a:p>
          <a:p>
            <a:pPr lvl="1"/>
            <a:r>
              <a:rPr lang="pt-BR" altLang="pt-BR" sz="1600" b="1"/>
              <a:t>O Estado-Rede &amp; a Nova Administração Para o Desenvolvimento</a:t>
            </a:r>
          </a:p>
        </p:txBody>
      </p:sp>
      <p:sp>
        <p:nvSpPr>
          <p:cNvPr id="43" name="Retângulo 42"/>
          <p:cNvSpPr/>
          <p:nvPr/>
        </p:nvSpPr>
        <p:spPr bwMode="auto">
          <a:xfrm>
            <a:off x="1042988" y="3024138"/>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36" name="Conector angulado 35"/>
          <p:cNvCxnSpPr/>
          <p:nvPr/>
        </p:nvCxnSpPr>
        <p:spPr bwMode="auto">
          <a:xfrm rot="5400000" flipH="1" flipV="1">
            <a:off x="4654551" y="3835350"/>
            <a:ext cx="671512" cy="608013"/>
          </a:xfrm>
          <a:prstGeom prst="bentConnector3">
            <a:avLst>
              <a:gd name="adj1" fmla="val 41455"/>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angulado 36"/>
          <p:cNvCxnSpPr/>
          <p:nvPr/>
        </p:nvCxnSpPr>
        <p:spPr bwMode="auto">
          <a:xfrm rot="16200000" flipH="1">
            <a:off x="4593432" y="3721844"/>
            <a:ext cx="671512" cy="485775"/>
          </a:xfrm>
          <a:prstGeom prst="bentConnector3">
            <a:avLst>
              <a:gd name="adj1" fmla="val 3077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tângulo 37"/>
          <p:cNvSpPr/>
          <p:nvPr/>
        </p:nvSpPr>
        <p:spPr bwMode="auto">
          <a:xfrm>
            <a:off x="3495675" y="3809951"/>
            <a:ext cx="1130300" cy="5445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tx1"/>
                </a:solidFill>
              </a:rPr>
              <a:t>TERCEIRO SETOR</a:t>
            </a:r>
          </a:p>
        </p:txBody>
      </p:sp>
      <p:sp>
        <p:nvSpPr>
          <p:cNvPr id="40" name="CaixaDeTexto 39"/>
          <p:cNvSpPr txBox="1"/>
          <p:nvPr/>
        </p:nvSpPr>
        <p:spPr bwMode="auto">
          <a:xfrm>
            <a:off x="1103313" y="3870276"/>
            <a:ext cx="811212" cy="400050"/>
          </a:xfrm>
          <a:prstGeom prst="rect">
            <a:avLst/>
          </a:prstGeom>
          <a:noFill/>
        </p:spPr>
        <p:txBody>
          <a:bodyPr wrap="none">
            <a:spAutoFit/>
          </a:bodyPr>
          <a:lstStyle/>
          <a:p>
            <a:pPr>
              <a:defRPr/>
            </a:pPr>
            <a:r>
              <a:rPr lang="pt-BR" sz="1000" dirty="0">
                <a:latin typeface="+mn-lt"/>
              </a:rPr>
              <a:t>Cidadãos </a:t>
            </a:r>
          </a:p>
          <a:p>
            <a:pPr>
              <a:defRPr/>
            </a:pPr>
            <a:r>
              <a:rPr lang="pt-BR" sz="1000" dirty="0">
                <a:latin typeface="+mn-lt"/>
              </a:rPr>
              <a:t>organizados</a:t>
            </a:r>
          </a:p>
        </p:txBody>
      </p:sp>
      <p:cxnSp>
        <p:nvCxnSpPr>
          <p:cNvPr id="41" name="Conector de seta reta 40"/>
          <p:cNvCxnSpPr/>
          <p:nvPr/>
        </p:nvCxnSpPr>
        <p:spPr bwMode="auto">
          <a:xfrm>
            <a:off x="3228975" y="4051251"/>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tângulo 41"/>
          <p:cNvSpPr/>
          <p:nvPr/>
        </p:nvSpPr>
        <p:spPr bwMode="auto">
          <a:xfrm>
            <a:off x="1042988" y="3751213"/>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45" name="Conector angulado 44"/>
          <p:cNvCxnSpPr/>
          <p:nvPr/>
        </p:nvCxnSpPr>
        <p:spPr bwMode="auto">
          <a:xfrm>
            <a:off x="4686300" y="4084588"/>
            <a:ext cx="930275" cy="215900"/>
          </a:xfrm>
          <a:prstGeom prst="bentConnector2">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Conector angulado 46"/>
          <p:cNvCxnSpPr/>
          <p:nvPr/>
        </p:nvCxnSpPr>
        <p:spPr bwMode="auto">
          <a:xfrm flipV="1">
            <a:off x="4686300" y="3803601"/>
            <a:ext cx="930275" cy="188912"/>
          </a:xfrm>
          <a:prstGeom prst="bentConnector2">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A EMERGÊNCIA DE UM NOVO CONTEXO ...</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2768888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p:cNvSpPr txBox="1">
            <a:spLocks noChangeArrowheads="1"/>
          </p:cNvSpPr>
          <p:nvPr/>
        </p:nvSpPr>
        <p:spPr bwMode="auto">
          <a:xfrm>
            <a:off x="5313363" y="5600651"/>
            <a:ext cx="3722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pt-BR" altLang="pt-BR" sz="1100" i="1">
                <a:solidFill>
                  <a:srgbClr val="000000"/>
                </a:solidFill>
                <a:ea typeface="ＭＳ Ｐゴシック" pitchFamily="34" charset="-128"/>
              </a:rPr>
              <a:t>Fonte</a:t>
            </a:r>
            <a:r>
              <a:rPr lang="pt-BR" altLang="pt-BR" sz="1100">
                <a:solidFill>
                  <a:srgbClr val="000000"/>
                </a:solidFill>
                <a:ea typeface="ＭＳ Ｐゴシック" pitchFamily="34" charset="-128"/>
              </a:rPr>
              <a:t>: MARTINS; MARINI. </a:t>
            </a:r>
            <a:r>
              <a:rPr lang="pt-BR" altLang="pt-BR" sz="1100" i="1">
                <a:solidFill>
                  <a:srgbClr val="000000"/>
                </a:solidFill>
                <a:ea typeface="ＭＳ Ｐゴシック" pitchFamily="34" charset="-128"/>
              </a:rPr>
              <a:t>Governança Para Resultados. </a:t>
            </a:r>
            <a:r>
              <a:rPr lang="pt-BR" altLang="pt-BR" sz="1100">
                <a:solidFill>
                  <a:srgbClr val="000000"/>
                </a:solidFill>
                <a:ea typeface="ＭＳ Ｐゴシック" pitchFamily="34" charset="-128"/>
              </a:rPr>
              <a:t>2010.</a:t>
            </a:r>
          </a:p>
        </p:txBody>
      </p:sp>
      <p:sp>
        <p:nvSpPr>
          <p:cNvPr id="4" name="Retângulo 3"/>
          <p:cNvSpPr/>
          <p:nvPr/>
        </p:nvSpPr>
        <p:spPr bwMode="auto">
          <a:xfrm>
            <a:off x="3495675" y="3086051"/>
            <a:ext cx="1130300" cy="542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ESTADO</a:t>
            </a:r>
          </a:p>
        </p:txBody>
      </p:sp>
      <p:sp>
        <p:nvSpPr>
          <p:cNvPr id="5" name="Retângulo 4"/>
          <p:cNvSpPr/>
          <p:nvPr/>
        </p:nvSpPr>
        <p:spPr bwMode="auto">
          <a:xfrm>
            <a:off x="3489325" y="4535438"/>
            <a:ext cx="1131888" cy="5445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INICIATIVA PRIVADA</a:t>
            </a:r>
          </a:p>
        </p:txBody>
      </p:sp>
      <p:sp>
        <p:nvSpPr>
          <p:cNvPr id="16" name="CaixaDeTexto 15"/>
          <p:cNvSpPr txBox="1"/>
          <p:nvPr/>
        </p:nvSpPr>
        <p:spPr bwMode="auto">
          <a:xfrm>
            <a:off x="1103313" y="3132088"/>
            <a:ext cx="746125" cy="400050"/>
          </a:xfrm>
          <a:prstGeom prst="rect">
            <a:avLst/>
          </a:prstGeom>
          <a:noFill/>
        </p:spPr>
        <p:txBody>
          <a:bodyPr wrap="none">
            <a:spAutoFit/>
          </a:bodyPr>
          <a:lstStyle/>
          <a:p>
            <a:pPr>
              <a:defRPr/>
            </a:pPr>
            <a:r>
              <a:rPr lang="pt-BR" sz="1000" dirty="0">
                <a:latin typeface="+mn-lt"/>
              </a:rPr>
              <a:t>Políticos e</a:t>
            </a:r>
          </a:p>
          <a:p>
            <a:pPr>
              <a:defRPr/>
            </a:pPr>
            <a:r>
              <a:rPr lang="pt-BR" sz="1000" dirty="0">
                <a:latin typeface="+mn-lt"/>
              </a:rPr>
              <a:t>burocratas</a:t>
            </a:r>
          </a:p>
        </p:txBody>
      </p:sp>
      <p:sp>
        <p:nvSpPr>
          <p:cNvPr id="18" name="CaixaDeTexto 17"/>
          <p:cNvSpPr txBox="1"/>
          <p:nvPr/>
        </p:nvSpPr>
        <p:spPr bwMode="auto">
          <a:xfrm>
            <a:off x="1103313" y="4571951"/>
            <a:ext cx="1084262" cy="400050"/>
          </a:xfrm>
          <a:prstGeom prst="rect">
            <a:avLst/>
          </a:prstGeom>
          <a:noFill/>
        </p:spPr>
        <p:txBody>
          <a:bodyPr wrap="none">
            <a:spAutoFit/>
          </a:bodyPr>
          <a:lstStyle/>
          <a:p>
            <a:pPr>
              <a:defRPr/>
            </a:pPr>
            <a:r>
              <a:rPr lang="pt-BR" sz="1000" dirty="0">
                <a:latin typeface="+mn-lt"/>
              </a:rPr>
              <a:t>Investidores e</a:t>
            </a:r>
          </a:p>
          <a:p>
            <a:pPr>
              <a:defRPr/>
            </a:pPr>
            <a:r>
              <a:rPr lang="pt-BR" sz="1000" dirty="0">
                <a:latin typeface="+mn-lt"/>
              </a:rPr>
              <a:t>empreendedores</a:t>
            </a:r>
          </a:p>
        </p:txBody>
      </p:sp>
      <p:sp>
        <p:nvSpPr>
          <p:cNvPr id="20" name="Retângulo 19"/>
          <p:cNvSpPr/>
          <p:nvPr/>
        </p:nvSpPr>
        <p:spPr bwMode="auto">
          <a:xfrm>
            <a:off x="2135188" y="3086051"/>
            <a:ext cx="1093787" cy="19939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tx1"/>
                </a:solidFill>
              </a:rPr>
              <a:t>INTERESSE PÚBLICO</a:t>
            </a:r>
          </a:p>
        </p:txBody>
      </p:sp>
      <p:sp>
        <p:nvSpPr>
          <p:cNvPr id="21" name="Retângulo 20"/>
          <p:cNvSpPr/>
          <p:nvPr/>
        </p:nvSpPr>
        <p:spPr bwMode="auto">
          <a:xfrm>
            <a:off x="3359150" y="2662188"/>
            <a:ext cx="1449388" cy="265906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22" name="CaixaDeTexto 21"/>
          <p:cNvSpPr txBox="1"/>
          <p:nvPr/>
        </p:nvSpPr>
        <p:spPr bwMode="auto">
          <a:xfrm>
            <a:off x="3579813" y="2662188"/>
            <a:ext cx="1049337" cy="369888"/>
          </a:xfrm>
          <a:prstGeom prst="rect">
            <a:avLst/>
          </a:prstGeom>
          <a:noFill/>
        </p:spPr>
        <p:txBody>
          <a:bodyPr wrap="none">
            <a:spAutoFit/>
          </a:bodyPr>
          <a:lstStyle/>
          <a:p>
            <a:pPr>
              <a:defRPr/>
            </a:pPr>
            <a:r>
              <a:rPr lang="pt-BR" sz="900" dirty="0">
                <a:latin typeface="+mn-lt"/>
              </a:rPr>
              <a:t>Esferas de poder </a:t>
            </a:r>
          </a:p>
          <a:p>
            <a:pPr>
              <a:defRPr/>
            </a:pPr>
            <a:r>
              <a:rPr lang="pt-BR" sz="900" dirty="0">
                <a:latin typeface="+mn-lt"/>
              </a:rPr>
              <a:t>institucionalizadas</a:t>
            </a:r>
          </a:p>
        </p:txBody>
      </p:sp>
      <p:cxnSp>
        <p:nvCxnSpPr>
          <p:cNvPr id="51" name="Conector de seta reta 50"/>
          <p:cNvCxnSpPr/>
          <p:nvPr/>
        </p:nvCxnSpPr>
        <p:spPr bwMode="auto">
          <a:xfrm>
            <a:off x="3228975" y="3357513"/>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bwMode="auto">
          <a:xfrm>
            <a:off x="3228975" y="4778326"/>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tângulo 26"/>
          <p:cNvSpPr/>
          <p:nvPr/>
        </p:nvSpPr>
        <p:spPr bwMode="auto">
          <a:xfrm>
            <a:off x="6508610" y="3085825"/>
            <a:ext cx="1093928" cy="1994813"/>
          </a:xfrm>
          <a:prstGeom prst="rect">
            <a:avLst/>
          </a:prstGeom>
          <a:solidFill>
            <a:schemeClr val="accent3">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BEM ESTAR</a:t>
            </a:r>
          </a:p>
        </p:txBody>
      </p:sp>
      <p:sp>
        <p:nvSpPr>
          <p:cNvPr id="28" name="Retângulo 27"/>
          <p:cNvSpPr/>
          <p:nvPr/>
        </p:nvSpPr>
        <p:spPr bwMode="auto">
          <a:xfrm>
            <a:off x="5051425" y="3146376"/>
            <a:ext cx="1130300" cy="657225"/>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PÚBLICOS</a:t>
            </a:r>
          </a:p>
        </p:txBody>
      </p:sp>
      <p:sp>
        <p:nvSpPr>
          <p:cNvPr id="29" name="Retângulo 28"/>
          <p:cNvSpPr/>
          <p:nvPr/>
        </p:nvSpPr>
        <p:spPr bwMode="auto">
          <a:xfrm>
            <a:off x="5051425" y="4300488"/>
            <a:ext cx="1130300" cy="6588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PRIVADOS</a:t>
            </a:r>
          </a:p>
        </p:txBody>
      </p:sp>
      <p:cxnSp>
        <p:nvCxnSpPr>
          <p:cNvPr id="30" name="Conector angulado 29"/>
          <p:cNvCxnSpPr>
            <a:stCxn id="27" idx="0"/>
          </p:cNvCxnSpPr>
          <p:nvPr/>
        </p:nvCxnSpPr>
        <p:spPr bwMode="auto">
          <a:xfrm rot="16200000" flipV="1">
            <a:off x="4929187" y="960389"/>
            <a:ext cx="61913" cy="4189412"/>
          </a:xfrm>
          <a:prstGeom prst="bentConnector3">
            <a:avLst>
              <a:gd name="adj1" fmla="val 109393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endCxn id="27" idx="2"/>
          </p:cNvCxnSpPr>
          <p:nvPr/>
        </p:nvCxnSpPr>
        <p:spPr bwMode="auto">
          <a:xfrm rot="16200000" flipH="1">
            <a:off x="4868862" y="2895551"/>
            <a:ext cx="11113" cy="4370388"/>
          </a:xfrm>
          <a:prstGeom prst="bentConnector3">
            <a:avLst>
              <a:gd name="adj1" fmla="val 496262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bwMode="auto">
          <a:xfrm>
            <a:off x="4503738" y="5586363"/>
            <a:ext cx="1003300" cy="230188"/>
          </a:xfrm>
          <a:prstGeom prst="rect">
            <a:avLst/>
          </a:prstGeom>
          <a:noFill/>
        </p:spPr>
        <p:txBody>
          <a:bodyPr wrap="none">
            <a:spAutoFit/>
          </a:bodyPr>
          <a:lstStyle/>
          <a:p>
            <a:pPr>
              <a:defRPr/>
            </a:pPr>
            <a:r>
              <a:rPr lang="pt-BR" sz="900" spc="300" dirty="0">
                <a:latin typeface="+mn-lt"/>
              </a:rPr>
              <a:t>Feedback </a:t>
            </a:r>
          </a:p>
        </p:txBody>
      </p:sp>
      <p:cxnSp>
        <p:nvCxnSpPr>
          <p:cNvPr id="33" name="Conector de seta reta 32"/>
          <p:cNvCxnSpPr/>
          <p:nvPr/>
        </p:nvCxnSpPr>
        <p:spPr bwMode="auto">
          <a:xfrm>
            <a:off x="4017963" y="2420888"/>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bwMode="auto">
          <a:xfrm>
            <a:off x="4017963" y="5321251"/>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CaixaDeTexto 38"/>
          <p:cNvSpPr txBox="1"/>
          <p:nvPr/>
        </p:nvSpPr>
        <p:spPr bwMode="auto">
          <a:xfrm>
            <a:off x="4953775" y="2662307"/>
            <a:ext cx="2250937" cy="24622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pt-BR" sz="1000" spc="300" dirty="0">
                <a:solidFill>
                  <a:srgbClr val="FF0000"/>
                </a:solidFill>
                <a:latin typeface="+mn-lt"/>
              </a:rPr>
              <a:t>VISÃO CONTEMPORÂNEA</a:t>
            </a:r>
          </a:p>
        </p:txBody>
      </p:sp>
      <p:cxnSp>
        <p:nvCxnSpPr>
          <p:cNvPr id="44" name="Conector de seta reta 43"/>
          <p:cNvCxnSpPr/>
          <p:nvPr/>
        </p:nvCxnSpPr>
        <p:spPr bwMode="auto">
          <a:xfrm>
            <a:off x="3228975" y="4051251"/>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Seta para a direita 48"/>
          <p:cNvSpPr/>
          <p:nvPr/>
        </p:nvSpPr>
        <p:spPr bwMode="auto">
          <a:xfrm>
            <a:off x="6242743" y="3394975"/>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53" name="Seta para a direita 52"/>
          <p:cNvSpPr/>
          <p:nvPr/>
        </p:nvSpPr>
        <p:spPr bwMode="auto">
          <a:xfrm>
            <a:off x="6248099" y="4690204"/>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60" name="Rosto feliz 59"/>
          <p:cNvSpPr/>
          <p:nvPr/>
        </p:nvSpPr>
        <p:spPr bwMode="auto">
          <a:xfrm>
            <a:off x="6203950" y="3870276"/>
            <a:ext cx="327025" cy="303212"/>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65" name="Conector de seta reta 64"/>
          <p:cNvCxnSpPr>
            <a:endCxn id="60" idx="1"/>
          </p:cNvCxnSpPr>
          <p:nvPr/>
        </p:nvCxnSpPr>
        <p:spPr bwMode="auto">
          <a:xfrm>
            <a:off x="6143625" y="3803601"/>
            <a:ext cx="109538" cy="1127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ector de seta reta 65"/>
          <p:cNvCxnSpPr/>
          <p:nvPr/>
        </p:nvCxnSpPr>
        <p:spPr bwMode="auto">
          <a:xfrm flipV="1">
            <a:off x="6181725" y="4173488"/>
            <a:ext cx="144463" cy="12700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a:endCxn id="60" idx="6"/>
          </p:cNvCxnSpPr>
          <p:nvPr/>
        </p:nvCxnSpPr>
        <p:spPr bwMode="auto">
          <a:xfrm flipH="1">
            <a:off x="6530975" y="4022676"/>
            <a:ext cx="160338"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angulado 14"/>
          <p:cNvCxnSpPr>
            <a:stCxn id="4" idx="3"/>
            <a:endCxn id="28" idx="1"/>
          </p:cNvCxnSpPr>
          <p:nvPr/>
        </p:nvCxnSpPr>
        <p:spPr bwMode="auto">
          <a:xfrm>
            <a:off x="4625975" y="3357513"/>
            <a:ext cx="425450" cy="117475"/>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angulado 18"/>
          <p:cNvCxnSpPr>
            <a:stCxn id="5" idx="3"/>
            <a:endCxn id="29" idx="1"/>
          </p:cNvCxnSpPr>
          <p:nvPr/>
        </p:nvCxnSpPr>
        <p:spPr bwMode="auto">
          <a:xfrm flipV="1">
            <a:off x="4621213" y="4630688"/>
            <a:ext cx="430212" cy="177800"/>
          </a:xfrm>
          <a:prstGeom prst="bentConnector3">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1536" name="Imagem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4597351"/>
            <a:ext cx="5810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tângulo 69"/>
          <p:cNvSpPr/>
          <p:nvPr/>
        </p:nvSpPr>
        <p:spPr bwMode="auto">
          <a:xfrm>
            <a:off x="1042988" y="4475113"/>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46" name="CaixaDeTexto 45"/>
          <p:cNvSpPr txBox="1"/>
          <p:nvPr/>
        </p:nvSpPr>
        <p:spPr bwMode="auto">
          <a:xfrm>
            <a:off x="4883310" y="5059805"/>
            <a:ext cx="2131001" cy="507936"/>
          </a:xfrm>
          <a:prstGeom prst="rect">
            <a:avLst/>
          </a:prstGeom>
          <a:noFill/>
          <a:scene3d>
            <a:camera prst="perspectiveRelaxed"/>
            <a:lightRig rig="threePt" dir="t"/>
          </a:scene3d>
        </p:spPr>
        <p:txBody>
          <a:bodyPr wrap="none">
            <a:spAutoFit/>
          </a:bodyPr>
          <a:lstStyle/>
          <a:p>
            <a:pPr algn="ctr">
              <a:defRPr/>
            </a:pPr>
            <a:r>
              <a:rPr lang="pt-BR" sz="900" dirty="0">
                <a:latin typeface="+mn-lt"/>
              </a:rPr>
              <a:t>DO Governo que governa a Sociedade</a:t>
            </a:r>
          </a:p>
          <a:p>
            <a:pPr algn="ctr">
              <a:defRPr/>
            </a:pPr>
            <a:r>
              <a:rPr lang="pt-BR" sz="900" dirty="0">
                <a:latin typeface="+mn-lt"/>
              </a:rPr>
              <a:t>PARA </a:t>
            </a:r>
          </a:p>
          <a:p>
            <a:pPr algn="ctr">
              <a:defRPr/>
            </a:pPr>
            <a:r>
              <a:rPr lang="pt-BR" sz="900" dirty="0">
                <a:latin typeface="+mn-lt"/>
              </a:rPr>
              <a:t>o Governo que governa COM a sociedade</a:t>
            </a:r>
          </a:p>
        </p:txBody>
      </p:sp>
      <p:sp>
        <p:nvSpPr>
          <p:cNvPr id="21539" name="Espaço Reservado para Conteúdo 2"/>
          <p:cNvSpPr txBox="1">
            <a:spLocks/>
          </p:cNvSpPr>
          <p:nvPr/>
        </p:nvSpPr>
        <p:spPr bwMode="auto">
          <a:xfrm>
            <a:off x="468313" y="1268413"/>
            <a:ext cx="82296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pt-BR" altLang="pt-BR" sz="2000"/>
              <a:t>Emergência de um novo contexto</a:t>
            </a:r>
          </a:p>
          <a:p>
            <a:pPr lvl="1"/>
            <a:r>
              <a:rPr lang="pt-BR" altLang="pt-BR" sz="1600"/>
              <a:t>Transformação, complexidade</a:t>
            </a:r>
          </a:p>
          <a:p>
            <a:pPr lvl="1"/>
            <a:r>
              <a:rPr lang="pt-BR" altLang="pt-BR" sz="1600" b="1"/>
              <a:t>O Estado-Rede &amp; a Nova Administração Para o Desenvolvimento</a:t>
            </a:r>
          </a:p>
        </p:txBody>
      </p:sp>
      <p:sp>
        <p:nvSpPr>
          <p:cNvPr id="43" name="Retângulo 42"/>
          <p:cNvSpPr/>
          <p:nvPr/>
        </p:nvSpPr>
        <p:spPr bwMode="auto">
          <a:xfrm>
            <a:off x="1042988" y="3024138"/>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36" name="Conector angulado 35"/>
          <p:cNvCxnSpPr/>
          <p:nvPr/>
        </p:nvCxnSpPr>
        <p:spPr bwMode="auto">
          <a:xfrm rot="5400000" flipH="1" flipV="1">
            <a:off x="4654551" y="3835350"/>
            <a:ext cx="671512" cy="608013"/>
          </a:xfrm>
          <a:prstGeom prst="bentConnector3">
            <a:avLst>
              <a:gd name="adj1" fmla="val 41455"/>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angulado 36"/>
          <p:cNvCxnSpPr/>
          <p:nvPr/>
        </p:nvCxnSpPr>
        <p:spPr bwMode="auto">
          <a:xfrm rot="16200000" flipH="1">
            <a:off x="4593432" y="3721844"/>
            <a:ext cx="671512" cy="485775"/>
          </a:xfrm>
          <a:prstGeom prst="bentConnector3">
            <a:avLst>
              <a:gd name="adj1" fmla="val 3077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tângulo 37"/>
          <p:cNvSpPr/>
          <p:nvPr/>
        </p:nvSpPr>
        <p:spPr bwMode="auto">
          <a:xfrm>
            <a:off x="3495675" y="3809951"/>
            <a:ext cx="1130300" cy="5445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tx1"/>
                </a:solidFill>
              </a:rPr>
              <a:t>TERCEIRO SETOR</a:t>
            </a:r>
          </a:p>
        </p:txBody>
      </p:sp>
      <p:sp>
        <p:nvSpPr>
          <p:cNvPr id="40" name="CaixaDeTexto 39"/>
          <p:cNvSpPr txBox="1"/>
          <p:nvPr/>
        </p:nvSpPr>
        <p:spPr bwMode="auto">
          <a:xfrm>
            <a:off x="1103313" y="3870276"/>
            <a:ext cx="811212" cy="400050"/>
          </a:xfrm>
          <a:prstGeom prst="rect">
            <a:avLst/>
          </a:prstGeom>
          <a:noFill/>
        </p:spPr>
        <p:txBody>
          <a:bodyPr wrap="none">
            <a:spAutoFit/>
          </a:bodyPr>
          <a:lstStyle/>
          <a:p>
            <a:pPr>
              <a:defRPr/>
            </a:pPr>
            <a:r>
              <a:rPr lang="pt-BR" sz="1000" dirty="0">
                <a:latin typeface="+mn-lt"/>
              </a:rPr>
              <a:t>Cidadãos </a:t>
            </a:r>
          </a:p>
          <a:p>
            <a:pPr>
              <a:defRPr/>
            </a:pPr>
            <a:r>
              <a:rPr lang="pt-BR" sz="1000" dirty="0">
                <a:latin typeface="+mn-lt"/>
              </a:rPr>
              <a:t>organizados</a:t>
            </a:r>
          </a:p>
        </p:txBody>
      </p:sp>
      <p:cxnSp>
        <p:nvCxnSpPr>
          <p:cNvPr id="41" name="Conector de seta reta 40"/>
          <p:cNvCxnSpPr/>
          <p:nvPr/>
        </p:nvCxnSpPr>
        <p:spPr bwMode="auto">
          <a:xfrm>
            <a:off x="3228975" y="4051251"/>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2" name="Retângulo 41"/>
          <p:cNvSpPr/>
          <p:nvPr/>
        </p:nvSpPr>
        <p:spPr bwMode="auto">
          <a:xfrm>
            <a:off x="1042988" y="3751213"/>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45" name="Conector angulado 44"/>
          <p:cNvCxnSpPr/>
          <p:nvPr/>
        </p:nvCxnSpPr>
        <p:spPr bwMode="auto">
          <a:xfrm>
            <a:off x="4686300" y="4084588"/>
            <a:ext cx="930275" cy="215900"/>
          </a:xfrm>
          <a:prstGeom prst="bentConnector2">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Conector angulado 46"/>
          <p:cNvCxnSpPr/>
          <p:nvPr/>
        </p:nvCxnSpPr>
        <p:spPr bwMode="auto">
          <a:xfrm flipV="1">
            <a:off x="4686300" y="3803601"/>
            <a:ext cx="930275" cy="188912"/>
          </a:xfrm>
          <a:prstGeom prst="bentConnector2">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0" name="Diagrama 49"/>
          <p:cNvGraphicFramePr/>
          <p:nvPr>
            <p:extLst>
              <p:ext uri="{D42A27DB-BD31-4B8C-83A1-F6EECF244321}">
                <p14:modId xmlns:p14="http://schemas.microsoft.com/office/powerpoint/2010/main" val="2416546824"/>
              </p:ext>
            </p:extLst>
          </p:nvPr>
        </p:nvGraphicFramePr>
        <p:xfrm>
          <a:off x="4395464" y="3019997"/>
          <a:ext cx="2480792" cy="1788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 name="Trapezoide 51"/>
          <p:cNvSpPr/>
          <p:nvPr/>
        </p:nvSpPr>
        <p:spPr>
          <a:xfrm rot="5400000">
            <a:off x="4248150" y="2684413"/>
            <a:ext cx="2808288" cy="2592388"/>
          </a:xfrm>
          <a:prstGeom prst="trapezoid">
            <a:avLst>
              <a:gd name="adj" fmla="val 27243"/>
            </a:avLst>
          </a:prstGeom>
          <a:solidFill>
            <a:srgbClr val="EBF1DE">
              <a:alpha val="36863"/>
            </a:srgbClr>
          </a:solidFill>
          <a:ln w="1905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55"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A EMERGÊNCIA DE UM NOVO CONTEXO ...</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280261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539750" y="1244600"/>
            <a:ext cx="8229600" cy="4752975"/>
          </a:xfrm>
        </p:spPr>
        <p:txBody>
          <a:bodyPr/>
          <a:lstStyle/>
          <a:p>
            <a:pPr>
              <a:defRPr/>
            </a:pPr>
            <a:r>
              <a:rPr lang="pt-BR" altLang="pt-BR" sz="2000" dirty="0" smtClean="0">
                <a:solidFill>
                  <a:schemeClr val="bg1">
                    <a:lumMod val="85000"/>
                  </a:schemeClr>
                </a:solidFill>
              </a:rPr>
              <a:t>Preâmbulo</a:t>
            </a:r>
          </a:p>
          <a:p>
            <a:pPr lvl="1">
              <a:defRPr/>
            </a:pPr>
            <a:r>
              <a:rPr lang="pt-BR" altLang="pt-BR" sz="1600" dirty="0" smtClean="0">
                <a:solidFill>
                  <a:schemeClr val="bg1">
                    <a:lumMod val="85000"/>
                  </a:schemeClr>
                </a:solidFill>
              </a:rPr>
              <a:t>Trajetórias de reformas da AP no Brasil</a:t>
            </a:r>
          </a:p>
          <a:p>
            <a:pPr lvl="1">
              <a:defRPr/>
            </a:pPr>
            <a:r>
              <a:rPr lang="pt-BR" altLang="pt-BR" sz="1600" dirty="0" smtClean="0">
                <a:solidFill>
                  <a:schemeClr val="bg1">
                    <a:lumMod val="85000"/>
                  </a:schemeClr>
                </a:solidFill>
              </a:rPr>
              <a:t>Complementaridade (Sec. XIX, XX e XXI)</a:t>
            </a:r>
          </a:p>
          <a:p>
            <a:pPr lvl="1">
              <a:defRPr/>
            </a:pPr>
            <a:r>
              <a:rPr lang="pt-BR" altLang="pt-BR" sz="1600" dirty="0" smtClean="0">
                <a:solidFill>
                  <a:schemeClr val="bg1">
                    <a:lumMod val="85000"/>
                  </a:schemeClr>
                </a:solidFill>
              </a:rPr>
              <a:t>Do protagonismo federal ao “equilíbrio federativo” (Agenda Federativa)</a:t>
            </a:r>
          </a:p>
          <a:p>
            <a:pPr lvl="1">
              <a:defRPr/>
            </a:pPr>
            <a:r>
              <a:rPr lang="pt-BR" altLang="pt-BR" sz="1600" dirty="0" smtClean="0">
                <a:solidFill>
                  <a:schemeClr val="bg1">
                    <a:lumMod val="85000"/>
                  </a:schemeClr>
                </a:solidFill>
              </a:rPr>
              <a:t>Relevância (GP nas Agendas...)</a:t>
            </a:r>
          </a:p>
          <a:p>
            <a:pPr>
              <a:defRPr/>
            </a:pPr>
            <a:r>
              <a:rPr lang="pt-BR" altLang="pt-BR" sz="2000" dirty="0" smtClean="0">
                <a:solidFill>
                  <a:schemeClr val="bg1">
                    <a:lumMod val="85000"/>
                  </a:schemeClr>
                </a:solidFill>
              </a:rPr>
              <a:t>Emergência de um novo contexto: tempos de governança</a:t>
            </a:r>
          </a:p>
          <a:p>
            <a:pPr lvl="1">
              <a:defRPr/>
            </a:pPr>
            <a:r>
              <a:rPr lang="pt-BR" altLang="pt-BR" sz="1600" dirty="0" smtClean="0">
                <a:solidFill>
                  <a:schemeClr val="bg1">
                    <a:lumMod val="85000"/>
                  </a:schemeClr>
                </a:solidFill>
              </a:rPr>
              <a:t>Transformação, complexidade</a:t>
            </a:r>
          </a:p>
          <a:p>
            <a:pPr lvl="1">
              <a:defRPr/>
            </a:pPr>
            <a:r>
              <a:rPr lang="pt-BR" altLang="pt-BR" sz="1600" dirty="0" smtClean="0">
                <a:solidFill>
                  <a:schemeClr val="bg1">
                    <a:lumMod val="85000"/>
                  </a:schemeClr>
                </a:solidFill>
              </a:rPr>
              <a:t>O Estado-Rede &amp; a Nova Administração Para o Desenvolvimento</a:t>
            </a:r>
          </a:p>
          <a:p>
            <a:pPr lvl="1">
              <a:defRPr/>
            </a:pPr>
            <a:r>
              <a:rPr lang="pt-BR" altLang="pt-BR" sz="1600" dirty="0" smtClean="0">
                <a:solidFill>
                  <a:schemeClr val="bg1">
                    <a:lumMod val="85000"/>
                  </a:schemeClr>
                </a:solidFill>
              </a:rPr>
              <a:t>Problemas destacados</a:t>
            </a:r>
          </a:p>
          <a:p>
            <a:pPr>
              <a:defRPr/>
            </a:pPr>
            <a:r>
              <a:rPr lang="pt-BR" altLang="pt-BR" sz="2000" b="1" dirty="0" smtClean="0"/>
              <a:t>Um modelo referencial: a cadeia de governança</a:t>
            </a:r>
          </a:p>
          <a:p>
            <a:pPr lvl="1">
              <a:defRPr/>
            </a:pPr>
            <a:r>
              <a:rPr lang="pt-BR" altLang="pt-BR" sz="1600" dirty="0" smtClean="0">
                <a:solidFill>
                  <a:schemeClr val="bg1">
                    <a:lumMod val="75000"/>
                  </a:schemeClr>
                </a:solidFill>
              </a:rPr>
              <a:t>Valor público</a:t>
            </a:r>
          </a:p>
          <a:p>
            <a:pPr lvl="1">
              <a:defRPr/>
            </a:pPr>
            <a:r>
              <a:rPr lang="pt-BR" altLang="pt-BR" sz="1600" dirty="0" smtClean="0">
                <a:solidFill>
                  <a:schemeClr val="bg1">
                    <a:lumMod val="75000"/>
                  </a:schemeClr>
                </a:solidFill>
              </a:rPr>
              <a:t>Desempenho</a:t>
            </a:r>
          </a:p>
          <a:p>
            <a:pPr lvl="1">
              <a:defRPr/>
            </a:pPr>
            <a:r>
              <a:rPr lang="pt-BR" altLang="pt-BR" sz="1600" dirty="0" smtClean="0">
                <a:solidFill>
                  <a:schemeClr val="bg1">
                    <a:lumMod val="75000"/>
                  </a:schemeClr>
                </a:solidFill>
              </a:rPr>
              <a:t>Qualidade institucional</a:t>
            </a:r>
          </a:p>
          <a:p>
            <a:pPr lvl="1">
              <a:defRPr/>
            </a:pPr>
            <a:r>
              <a:rPr lang="pt-BR" altLang="pt-BR" sz="1600" dirty="0" smtClean="0">
                <a:solidFill>
                  <a:schemeClr val="bg1">
                    <a:lumMod val="75000"/>
                  </a:schemeClr>
                </a:solidFill>
              </a:rPr>
              <a:t>Relacionamento &amp; colaboração</a:t>
            </a:r>
          </a:p>
          <a:p>
            <a:pPr>
              <a:defRPr/>
            </a:pPr>
            <a:r>
              <a:rPr lang="pt-BR" altLang="pt-BR" sz="2000" dirty="0" smtClean="0">
                <a:solidFill>
                  <a:schemeClr val="bg1">
                    <a:lumMod val="85000"/>
                  </a:schemeClr>
                </a:solidFill>
              </a:rPr>
              <a:t>Perspectivas</a:t>
            </a:r>
          </a:p>
          <a:p>
            <a:pPr>
              <a:defRPr/>
            </a:pPr>
            <a:endParaRPr lang="pt-BR" altLang="pt-BR" sz="2000" dirty="0" smtClean="0"/>
          </a:p>
        </p:txBody>
      </p:sp>
      <p:sp>
        <p:nvSpPr>
          <p:cNvPr id="7" name="Retângulo 6"/>
          <p:cNvSpPr/>
          <p:nvPr/>
        </p:nvSpPr>
        <p:spPr>
          <a:xfrm>
            <a:off x="539750" y="1244600"/>
            <a:ext cx="7345363" cy="28082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Triângulo isósceles 8"/>
          <p:cNvSpPr/>
          <p:nvPr/>
        </p:nvSpPr>
        <p:spPr>
          <a:xfrm>
            <a:off x="1258888" y="1989138"/>
            <a:ext cx="1728787" cy="1584325"/>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b="1" dirty="0" smtClean="0"/>
              <a:t>Hierarquia </a:t>
            </a:r>
            <a:endParaRPr lang="pt-BR" sz="1200" b="1" dirty="0"/>
          </a:p>
        </p:txBody>
      </p:sp>
      <p:graphicFrame>
        <p:nvGraphicFramePr>
          <p:cNvPr id="10" name="Diagrama 9"/>
          <p:cNvGraphicFramePr/>
          <p:nvPr>
            <p:extLst>
              <p:ext uri="{D42A27DB-BD31-4B8C-83A1-F6EECF244321}">
                <p14:modId xmlns:p14="http://schemas.microsoft.com/office/powerpoint/2010/main" val="3086863383"/>
              </p:ext>
            </p:extLst>
          </p:nvPr>
        </p:nvGraphicFramePr>
        <p:xfrm>
          <a:off x="4572000" y="1397000"/>
          <a:ext cx="3048000" cy="253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eta para a direita 10"/>
          <p:cNvSpPr/>
          <p:nvPr/>
        </p:nvSpPr>
        <p:spPr>
          <a:xfrm>
            <a:off x="3276600" y="2492375"/>
            <a:ext cx="1150938" cy="43180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UM MODELO REFERENCIAL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209634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Espaço Reservado para Conteúdo 2"/>
          <p:cNvSpPr>
            <a:spLocks noGrp="1"/>
          </p:cNvSpPr>
          <p:nvPr>
            <p:ph idx="1"/>
          </p:nvPr>
        </p:nvSpPr>
        <p:spPr>
          <a:xfrm>
            <a:off x="457200" y="1052513"/>
            <a:ext cx="8229600" cy="5073650"/>
          </a:xfrm>
        </p:spPr>
        <p:txBody>
          <a:bodyPr/>
          <a:lstStyle/>
          <a:p>
            <a:pPr>
              <a:buFont typeface="Calibri" pitchFamily="34" charset="0"/>
              <a:buAutoNum type="alphaLcParenR"/>
            </a:pPr>
            <a:r>
              <a:rPr lang="pt-BR" altLang="pt-BR" sz="1300" b="1" dirty="0" smtClean="0"/>
              <a:t>garantir a entrega </a:t>
            </a:r>
            <a:r>
              <a:rPr lang="pt-BR" altLang="pt-BR" sz="1300" dirty="0" smtClean="0"/>
              <a:t>de benefícios econômicos, sociais e ambientais para os cidadãos;</a:t>
            </a:r>
          </a:p>
          <a:p>
            <a:pPr>
              <a:buFont typeface="Calibri" pitchFamily="34" charset="0"/>
              <a:buAutoNum type="alphaLcParenR"/>
            </a:pPr>
            <a:r>
              <a:rPr lang="pt-BR" altLang="pt-BR" sz="1300" dirty="0" smtClean="0"/>
              <a:t>garantir que a organização </a:t>
            </a:r>
            <a:r>
              <a:rPr lang="pt-BR" altLang="pt-BR" sz="1300" b="1" dirty="0" smtClean="0"/>
              <a:t>seja, e pareça, responsável </a:t>
            </a:r>
            <a:r>
              <a:rPr lang="pt-BR" altLang="pt-BR" sz="1300" dirty="0" smtClean="0"/>
              <a:t>para com os cidadãos;</a:t>
            </a:r>
          </a:p>
          <a:p>
            <a:pPr>
              <a:buFont typeface="Calibri" pitchFamily="34" charset="0"/>
              <a:buAutoNum type="alphaLcParenR"/>
            </a:pPr>
            <a:r>
              <a:rPr lang="pt-BR" altLang="pt-BR" sz="1300" dirty="0" smtClean="0"/>
              <a:t>ter clareza acerca de quais são os </a:t>
            </a:r>
            <a:r>
              <a:rPr lang="pt-BR" altLang="pt-BR" sz="1300" b="1" dirty="0" smtClean="0"/>
              <a:t>produtos e serviços </a:t>
            </a:r>
            <a:r>
              <a:rPr lang="pt-BR" altLang="pt-BR" sz="1300" dirty="0" smtClean="0"/>
              <a:t>efetivamente prestados para cidadãos e usuários, e manter o foco nesse propósito;</a:t>
            </a:r>
          </a:p>
          <a:p>
            <a:pPr>
              <a:buFont typeface="Calibri" pitchFamily="34" charset="0"/>
              <a:buAutoNum type="alphaLcParenR"/>
            </a:pPr>
            <a:r>
              <a:rPr lang="pt-BR" altLang="pt-BR" sz="1300" b="1" dirty="0" smtClean="0"/>
              <a:t>ser transparente</a:t>
            </a:r>
            <a:r>
              <a:rPr lang="pt-BR" altLang="pt-BR" sz="1300" dirty="0" smtClean="0"/>
              <a:t>, mantendo a sociedade informada acerca das decisões tomadas e dos riscos envolvidos;</a:t>
            </a:r>
          </a:p>
          <a:p>
            <a:pPr>
              <a:buFont typeface="Calibri" pitchFamily="34" charset="0"/>
              <a:buAutoNum type="alphaLcParenR"/>
            </a:pPr>
            <a:r>
              <a:rPr lang="pt-BR" altLang="pt-BR" sz="1300" dirty="0" smtClean="0"/>
              <a:t>possuir e utilizar informações de qualidade e mecanismos robustos de </a:t>
            </a:r>
            <a:r>
              <a:rPr lang="pt-BR" altLang="pt-BR" sz="1300" b="1" dirty="0" smtClean="0"/>
              <a:t>apoio às tomadas de decisão</a:t>
            </a:r>
            <a:r>
              <a:rPr lang="pt-BR" altLang="pt-BR" sz="1300" dirty="0" smtClean="0"/>
              <a:t>;</a:t>
            </a:r>
          </a:p>
          <a:p>
            <a:pPr>
              <a:buFont typeface="Calibri" pitchFamily="34" charset="0"/>
              <a:buAutoNum type="alphaLcParenR"/>
            </a:pPr>
            <a:r>
              <a:rPr lang="pt-BR" altLang="pt-BR" sz="1300" dirty="0" smtClean="0"/>
              <a:t>dialogar com e </a:t>
            </a:r>
            <a:r>
              <a:rPr lang="pt-BR" altLang="pt-BR" sz="1300" b="1" dirty="0" smtClean="0"/>
              <a:t>prestar contas </a:t>
            </a:r>
            <a:r>
              <a:rPr lang="pt-BR" altLang="pt-BR" sz="1300" dirty="0" smtClean="0"/>
              <a:t>à sociedade;</a:t>
            </a:r>
          </a:p>
          <a:p>
            <a:pPr>
              <a:buFont typeface="Calibri" pitchFamily="34" charset="0"/>
              <a:buAutoNum type="alphaLcParenR"/>
            </a:pPr>
            <a:r>
              <a:rPr lang="pt-BR" altLang="pt-BR" sz="1300" dirty="0" smtClean="0"/>
              <a:t>garantir a </a:t>
            </a:r>
            <a:r>
              <a:rPr lang="pt-BR" altLang="pt-BR" sz="1300" b="1" dirty="0" smtClean="0"/>
              <a:t>qualidade e a efetividade </a:t>
            </a:r>
            <a:r>
              <a:rPr lang="pt-BR" altLang="pt-BR" sz="1300" dirty="0" smtClean="0"/>
              <a:t>dos serviços prestados aos cidadãos;</a:t>
            </a:r>
          </a:p>
          <a:p>
            <a:pPr>
              <a:buFont typeface="Calibri" pitchFamily="34" charset="0"/>
              <a:buAutoNum type="alphaLcParenR"/>
            </a:pPr>
            <a:r>
              <a:rPr lang="pt-BR" altLang="pt-BR" sz="1300" dirty="0" smtClean="0"/>
              <a:t>promover o </a:t>
            </a:r>
            <a:r>
              <a:rPr lang="pt-BR" altLang="pt-BR" sz="1300" b="1" dirty="0" smtClean="0"/>
              <a:t>desenvolvimento contínuo da liderança e dos colaboradores</a:t>
            </a:r>
            <a:r>
              <a:rPr lang="pt-BR" altLang="pt-BR" sz="1300" dirty="0" smtClean="0"/>
              <a:t>;</a:t>
            </a:r>
          </a:p>
          <a:p>
            <a:pPr>
              <a:buFont typeface="Calibri" pitchFamily="34" charset="0"/>
              <a:buAutoNum type="alphaLcParenR"/>
            </a:pPr>
            <a:r>
              <a:rPr lang="pt-BR" altLang="pt-BR" sz="1300" b="1" dirty="0" smtClean="0"/>
              <a:t>deﬁnir claramente processos</a:t>
            </a:r>
            <a:r>
              <a:rPr lang="pt-BR" altLang="pt-BR" sz="1300" dirty="0" smtClean="0"/>
              <a:t>, papéis, responsabilidades e limites de poder e de autoridade;</a:t>
            </a:r>
          </a:p>
          <a:p>
            <a:pPr>
              <a:buFont typeface="Calibri" pitchFamily="34" charset="0"/>
              <a:buAutoNum type="alphaLcParenR"/>
            </a:pPr>
            <a:r>
              <a:rPr lang="pt-BR" altLang="pt-BR" sz="1300" b="1" dirty="0" smtClean="0"/>
              <a:t>institucionalizar estruturas </a:t>
            </a:r>
            <a:r>
              <a:rPr lang="pt-BR" altLang="pt-BR" sz="1300" dirty="0" smtClean="0"/>
              <a:t>adequadas de governança;</a:t>
            </a:r>
          </a:p>
          <a:p>
            <a:pPr>
              <a:buFont typeface="Calibri" pitchFamily="34" charset="0"/>
              <a:buAutoNum type="alphaLcParenR"/>
            </a:pPr>
            <a:r>
              <a:rPr lang="pt-BR" altLang="pt-BR" sz="1300" b="1" dirty="0" smtClean="0"/>
              <a:t>selecionar a liderança </a:t>
            </a:r>
            <a:r>
              <a:rPr lang="pt-BR" altLang="pt-BR" sz="1300" dirty="0" smtClean="0"/>
              <a:t>tendo por base aspectos como conhecimento, habilidades e atitudes (competências individuais);</a:t>
            </a:r>
          </a:p>
          <a:p>
            <a:pPr>
              <a:buFont typeface="Calibri" pitchFamily="34" charset="0"/>
              <a:buAutoNum type="alphaLcParenR"/>
            </a:pPr>
            <a:r>
              <a:rPr lang="pt-BR" altLang="pt-BR" sz="1300" b="1" dirty="0" smtClean="0"/>
              <a:t>avaliar o desempenho e a conformidade da organização e da liderança</a:t>
            </a:r>
            <a:r>
              <a:rPr lang="pt-BR" altLang="pt-BR" sz="1300" dirty="0" smtClean="0"/>
              <a:t>, mantendo um balanceamento adequado entre eles;</a:t>
            </a:r>
          </a:p>
          <a:p>
            <a:pPr>
              <a:buFont typeface="Calibri" pitchFamily="34" charset="0"/>
              <a:buAutoNum type="alphaLcParenR"/>
            </a:pPr>
            <a:r>
              <a:rPr lang="pt-BR" altLang="pt-BR" sz="1300" dirty="0" smtClean="0"/>
              <a:t>garantir a existência de um sistema efetivo de </a:t>
            </a:r>
            <a:r>
              <a:rPr lang="pt-BR" altLang="pt-BR" sz="1300" b="1" dirty="0" smtClean="0"/>
              <a:t>gestão de riscos</a:t>
            </a:r>
            <a:r>
              <a:rPr lang="pt-BR" altLang="pt-BR" sz="1300" dirty="0" smtClean="0"/>
              <a:t>;</a:t>
            </a:r>
          </a:p>
          <a:p>
            <a:pPr>
              <a:buFont typeface="Calibri" pitchFamily="34" charset="0"/>
              <a:buAutoNum type="alphaLcParenR"/>
            </a:pPr>
            <a:r>
              <a:rPr lang="pt-BR" altLang="pt-BR" sz="1300" dirty="0" smtClean="0"/>
              <a:t>utilizar-se de controles internos para </a:t>
            </a:r>
            <a:r>
              <a:rPr lang="pt-BR" altLang="pt-BR" sz="1300" b="1" dirty="0" smtClean="0"/>
              <a:t>manter os riscos em níveis adequados </a:t>
            </a:r>
            <a:r>
              <a:rPr lang="pt-BR" altLang="pt-BR" sz="1300" dirty="0" smtClean="0"/>
              <a:t>e aceitáveis;</a:t>
            </a:r>
          </a:p>
          <a:p>
            <a:pPr>
              <a:buFont typeface="Calibri" pitchFamily="34" charset="0"/>
              <a:buAutoNum type="alphaLcParenR"/>
            </a:pPr>
            <a:r>
              <a:rPr lang="pt-BR" altLang="pt-BR" sz="1300" b="1" dirty="0" smtClean="0"/>
              <a:t>controlar as finanças </a:t>
            </a:r>
            <a:r>
              <a:rPr lang="pt-BR" altLang="pt-BR" sz="1300" dirty="0" smtClean="0"/>
              <a:t>de forma atenta, robusta e responsável; e</a:t>
            </a:r>
          </a:p>
          <a:p>
            <a:pPr>
              <a:buFont typeface="Calibri" pitchFamily="34" charset="0"/>
              <a:buAutoNum type="alphaLcParenR"/>
            </a:pPr>
            <a:r>
              <a:rPr lang="pt-BR" altLang="pt-BR" sz="1300" b="1" dirty="0" smtClean="0"/>
              <a:t>prover aos cidadãos dados e informações </a:t>
            </a:r>
            <a:r>
              <a:rPr lang="pt-BR" altLang="pt-BR" sz="1300" dirty="0" smtClean="0"/>
              <a:t>de qualidade (conﬁáveis, tempestivas, relevantes e compreensíveis).</a:t>
            </a:r>
          </a:p>
          <a:p>
            <a:pPr>
              <a:buFont typeface="Calibri" pitchFamily="34" charset="0"/>
              <a:buAutoNum type="alphaLcParenR"/>
            </a:pPr>
            <a:endParaRPr lang="pt-BR" altLang="pt-BR" sz="1300" dirty="0" smtClean="0"/>
          </a:p>
        </p:txBody>
      </p:sp>
      <p:sp>
        <p:nvSpPr>
          <p:cNvPr id="4" name="Retângulo 3"/>
          <p:cNvSpPr/>
          <p:nvPr/>
        </p:nvSpPr>
        <p:spPr>
          <a:xfrm>
            <a:off x="1979712" y="5517232"/>
            <a:ext cx="6408440" cy="246221"/>
          </a:xfrm>
          <a:prstGeom prst="rect">
            <a:avLst/>
          </a:prstGeom>
        </p:spPr>
        <p:txBody>
          <a:bodyPr wrap="square">
            <a:spAutoFit/>
          </a:bodyPr>
          <a:lstStyle/>
          <a:p>
            <a:pPr>
              <a:defRPr/>
            </a:pPr>
            <a:r>
              <a:rPr lang="pt-BR" sz="1000" dirty="0" err="1">
                <a:latin typeface="+mn-lt"/>
              </a:rPr>
              <a:t>International</a:t>
            </a:r>
            <a:r>
              <a:rPr lang="pt-BR" sz="1000" dirty="0">
                <a:latin typeface="+mn-lt"/>
              </a:rPr>
              <a:t> </a:t>
            </a:r>
            <a:r>
              <a:rPr lang="pt-BR" sz="1000" dirty="0" err="1">
                <a:latin typeface="+mn-lt"/>
              </a:rPr>
              <a:t>Federation</a:t>
            </a:r>
            <a:r>
              <a:rPr lang="pt-BR" sz="1000" dirty="0">
                <a:latin typeface="+mn-lt"/>
              </a:rPr>
              <a:t> </a:t>
            </a:r>
            <a:r>
              <a:rPr lang="pt-BR" sz="1000" dirty="0" err="1">
                <a:latin typeface="+mn-lt"/>
              </a:rPr>
              <a:t>of</a:t>
            </a:r>
            <a:r>
              <a:rPr lang="pt-BR" sz="1000" dirty="0">
                <a:latin typeface="+mn-lt"/>
              </a:rPr>
              <a:t> </a:t>
            </a:r>
            <a:r>
              <a:rPr lang="pt-BR" sz="1000" dirty="0" err="1">
                <a:latin typeface="+mn-lt"/>
              </a:rPr>
              <a:t>Accountants</a:t>
            </a:r>
            <a:r>
              <a:rPr lang="pt-BR" sz="1000" dirty="0">
                <a:latin typeface="+mn-lt"/>
              </a:rPr>
              <a:t> IFAC (2013), extraído do Documento sobre Governança Pública do TCU</a:t>
            </a:r>
          </a:p>
        </p:txBody>
      </p:sp>
      <p:sp>
        <p:nvSpPr>
          <p:cNvPr id="6"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A BOA GOVERNANÇA PÚBLICA PERMITE ...</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82681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539750" y="1244600"/>
            <a:ext cx="8229600" cy="4752975"/>
          </a:xfrm>
        </p:spPr>
        <p:txBody>
          <a:bodyPr/>
          <a:lstStyle/>
          <a:p>
            <a:pPr>
              <a:defRPr/>
            </a:pPr>
            <a:r>
              <a:rPr lang="pt-BR" altLang="pt-BR" sz="2000" dirty="0" smtClean="0">
                <a:solidFill>
                  <a:schemeClr val="bg1">
                    <a:lumMod val="85000"/>
                  </a:schemeClr>
                </a:solidFill>
              </a:rPr>
              <a:t>Preâmbulo</a:t>
            </a:r>
          </a:p>
          <a:p>
            <a:pPr lvl="1">
              <a:defRPr/>
            </a:pPr>
            <a:r>
              <a:rPr lang="pt-BR" altLang="pt-BR" sz="1600" dirty="0" smtClean="0">
                <a:solidFill>
                  <a:schemeClr val="bg1">
                    <a:lumMod val="85000"/>
                  </a:schemeClr>
                </a:solidFill>
              </a:rPr>
              <a:t>Trajetórias de reformas da AP no Brasil</a:t>
            </a:r>
          </a:p>
          <a:p>
            <a:pPr lvl="1">
              <a:defRPr/>
            </a:pPr>
            <a:r>
              <a:rPr lang="pt-BR" altLang="pt-BR" sz="1600" dirty="0" smtClean="0">
                <a:solidFill>
                  <a:schemeClr val="bg1">
                    <a:lumMod val="85000"/>
                  </a:schemeClr>
                </a:solidFill>
              </a:rPr>
              <a:t>Complementaridade (Sec. XIX, XX e XXI)</a:t>
            </a:r>
          </a:p>
          <a:p>
            <a:pPr lvl="1">
              <a:defRPr/>
            </a:pPr>
            <a:r>
              <a:rPr lang="pt-BR" altLang="pt-BR" sz="1600" dirty="0" smtClean="0">
                <a:solidFill>
                  <a:schemeClr val="bg1">
                    <a:lumMod val="85000"/>
                  </a:schemeClr>
                </a:solidFill>
              </a:rPr>
              <a:t>Do protagonismo federal ao “equilíbrio federativo” (Agenda Federativa)</a:t>
            </a:r>
          </a:p>
          <a:p>
            <a:pPr lvl="1">
              <a:defRPr/>
            </a:pPr>
            <a:r>
              <a:rPr lang="pt-BR" altLang="pt-BR" sz="1600" dirty="0" smtClean="0">
                <a:solidFill>
                  <a:schemeClr val="bg1">
                    <a:lumMod val="85000"/>
                  </a:schemeClr>
                </a:solidFill>
              </a:rPr>
              <a:t>Relevância (GP nas Agendas...)</a:t>
            </a:r>
          </a:p>
          <a:p>
            <a:pPr>
              <a:defRPr/>
            </a:pPr>
            <a:r>
              <a:rPr lang="pt-BR" altLang="pt-BR" sz="2000" dirty="0" smtClean="0">
                <a:solidFill>
                  <a:schemeClr val="bg1">
                    <a:lumMod val="85000"/>
                  </a:schemeClr>
                </a:solidFill>
              </a:rPr>
              <a:t>Emergência de um novo contexto: tempos de governança</a:t>
            </a:r>
          </a:p>
          <a:p>
            <a:pPr lvl="1">
              <a:defRPr/>
            </a:pPr>
            <a:r>
              <a:rPr lang="pt-BR" altLang="pt-BR" sz="1600" dirty="0" smtClean="0">
                <a:solidFill>
                  <a:schemeClr val="bg1">
                    <a:lumMod val="85000"/>
                  </a:schemeClr>
                </a:solidFill>
              </a:rPr>
              <a:t>Transformação, complexidade</a:t>
            </a:r>
          </a:p>
          <a:p>
            <a:pPr lvl="1">
              <a:defRPr/>
            </a:pPr>
            <a:r>
              <a:rPr lang="pt-BR" altLang="pt-BR" sz="1600" dirty="0" smtClean="0">
                <a:solidFill>
                  <a:schemeClr val="bg1">
                    <a:lumMod val="85000"/>
                  </a:schemeClr>
                </a:solidFill>
              </a:rPr>
              <a:t>O Estado-Rede &amp; a Nova Administração Para o Desenvolvimento</a:t>
            </a:r>
          </a:p>
          <a:p>
            <a:pPr lvl="1">
              <a:defRPr/>
            </a:pPr>
            <a:r>
              <a:rPr lang="pt-BR" altLang="pt-BR" sz="1600" dirty="0" smtClean="0">
                <a:solidFill>
                  <a:schemeClr val="bg1">
                    <a:lumMod val="85000"/>
                  </a:schemeClr>
                </a:solidFill>
              </a:rPr>
              <a:t>Problemas destacados</a:t>
            </a:r>
          </a:p>
          <a:p>
            <a:pPr>
              <a:defRPr/>
            </a:pPr>
            <a:r>
              <a:rPr lang="pt-BR" altLang="pt-BR" sz="2000" b="1" dirty="0" smtClean="0"/>
              <a:t>Um modelo referencial: a cadeia de governança</a:t>
            </a:r>
          </a:p>
          <a:p>
            <a:pPr lvl="1">
              <a:defRPr/>
            </a:pPr>
            <a:r>
              <a:rPr lang="pt-BR" altLang="pt-BR" sz="1600" dirty="0" smtClean="0"/>
              <a:t>Valor público</a:t>
            </a:r>
          </a:p>
          <a:p>
            <a:pPr lvl="1">
              <a:defRPr/>
            </a:pPr>
            <a:r>
              <a:rPr lang="pt-BR" altLang="pt-BR" sz="1600" dirty="0" smtClean="0"/>
              <a:t>Desempenho</a:t>
            </a:r>
          </a:p>
          <a:p>
            <a:pPr lvl="1">
              <a:defRPr/>
            </a:pPr>
            <a:r>
              <a:rPr lang="pt-BR" altLang="pt-BR" sz="1600" dirty="0" smtClean="0"/>
              <a:t>Qualidade institucional</a:t>
            </a:r>
          </a:p>
          <a:p>
            <a:pPr lvl="1">
              <a:defRPr/>
            </a:pPr>
            <a:r>
              <a:rPr lang="pt-BR" altLang="pt-BR" sz="1600" dirty="0" smtClean="0"/>
              <a:t>Relacionamento &amp; colaboração</a:t>
            </a:r>
          </a:p>
          <a:p>
            <a:pPr>
              <a:defRPr/>
            </a:pPr>
            <a:r>
              <a:rPr lang="pt-BR" altLang="pt-BR" sz="2000" dirty="0" smtClean="0">
                <a:solidFill>
                  <a:schemeClr val="bg1">
                    <a:lumMod val="85000"/>
                  </a:schemeClr>
                </a:solidFill>
              </a:rPr>
              <a:t>Perspectivas</a:t>
            </a:r>
          </a:p>
          <a:p>
            <a:pPr>
              <a:defRPr/>
            </a:pPr>
            <a:endParaRPr lang="pt-BR" altLang="pt-BR" sz="2000" dirty="0" smtClean="0"/>
          </a:p>
        </p:txBody>
      </p:sp>
      <p:sp>
        <p:nvSpPr>
          <p:cNvPr id="7" name="Retângulo 6"/>
          <p:cNvSpPr/>
          <p:nvPr/>
        </p:nvSpPr>
        <p:spPr>
          <a:xfrm>
            <a:off x="539750" y="1244600"/>
            <a:ext cx="7345363" cy="28082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Pentágono 15"/>
          <p:cNvSpPr>
            <a:spLocks noChangeArrowheads="1"/>
          </p:cNvSpPr>
          <p:nvPr/>
        </p:nvSpPr>
        <p:spPr bwMode="auto">
          <a:xfrm>
            <a:off x="5128751" y="2269336"/>
            <a:ext cx="1963529" cy="1515104"/>
          </a:xfrm>
          <a:prstGeom prst="homePlate">
            <a:avLst>
              <a:gd name="adj" fmla="val 50000"/>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VALOR PÚBLICO</a:t>
            </a:r>
          </a:p>
        </p:txBody>
      </p:sp>
      <p:sp>
        <p:nvSpPr>
          <p:cNvPr id="12" name="Pentágono 15"/>
          <p:cNvSpPr>
            <a:spLocks noChangeArrowheads="1"/>
          </p:cNvSpPr>
          <p:nvPr/>
        </p:nvSpPr>
        <p:spPr bwMode="auto">
          <a:xfrm>
            <a:off x="3287940"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DESEMPENHO</a:t>
            </a:r>
          </a:p>
        </p:txBody>
      </p:sp>
      <p:sp>
        <p:nvSpPr>
          <p:cNvPr id="13" name="Pentágono 15"/>
          <p:cNvSpPr>
            <a:spLocks noChangeArrowheads="1"/>
          </p:cNvSpPr>
          <p:nvPr/>
        </p:nvSpPr>
        <p:spPr bwMode="auto">
          <a:xfrm>
            <a:off x="1447131" y="3057190"/>
            <a:ext cx="3959052"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RELACIONAMENTO E COLABORAÇÃO</a:t>
            </a:r>
          </a:p>
        </p:txBody>
      </p:sp>
      <p:sp>
        <p:nvSpPr>
          <p:cNvPr id="14" name="Pentágono 15"/>
          <p:cNvSpPr>
            <a:spLocks noChangeArrowheads="1"/>
          </p:cNvSpPr>
          <p:nvPr/>
        </p:nvSpPr>
        <p:spPr bwMode="auto">
          <a:xfrm>
            <a:off x="1447131"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QUALIDADE E </a:t>
            </a:r>
          </a:p>
          <a:p>
            <a:pPr algn="ctr">
              <a:defRPr/>
            </a:pPr>
            <a:r>
              <a:rPr lang="pt-BR" sz="1100" b="1" dirty="0"/>
              <a:t>CAPACIDADE</a:t>
            </a:r>
          </a:p>
          <a:p>
            <a:pPr algn="ctr">
              <a:defRPr/>
            </a:pPr>
            <a:r>
              <a:rPr lang="pt-BR" sz="1100" b="1" dirty="0"/>
              <a:t>INSTITUCIONAL</a:t>
            </a:r>
          </a:p>
        </p:txBody>
      </p:sp>
      <p:sp>
        <p:nvSpPr>
          <p:cNvPr id="15" name="Retângulo 14"/>
          <p:cNvSpPr/>
          <p:nvPr/>
        </p:nvSpPr>
        <p:spPr>
          <a:xfrm>
            <a:off x="5988050" y="5517232"/>
            <a:ext cx="2209800" cy="277813"/>
          </a:xfrm>
          <a:prstGeom prst="rect">
            <a:avLst/>
          </a:prstGeom>
        </p:spPr>
        <p:txBody>
          <a:bodyPr wrap="none">
            <a:spAutoFit/>
          </a:bodyPr>
          <a:lstStyle/>
          <a:p>
            <a:pPr algn="r">
              <a:defRPr/>
            </a:pPr>
            <a:r>
              <a:rPr lang="pt-BR" sz="1200" dirty="0">
                <a:solidFill>
                  <a:prstClr val="black"/>
                </a:solidFill>
                <a:latin typeface="+mn-lt"/>
              </a:rPr>
              <a:t>Fonte: Humberto Falcão Martins</a:t>
            </a:r>
          </a:p>
        </p:txBody>
      </p:sp>
      <p:sp>
        <p:nvSpPr>
          <p:cNvPr id="10"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UM MODELO REFERENCIAL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21668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15"/>
          <p:cNvSpPr>
            <a:spLocks noChangeArrowheads="1"/>
          </p:cNvSpPr>
          <p:nvPr/>
        </p:nvSpPr>
        <p:spPr bwMode="auto">
          <a:xfrm>
            <a:off x="5128751" y="2269336"/>
            <a:ext cx="1963529" cy="1515104"/>
          </a:xfrm>
          <a:prstGeom prst="homePlate">
            <a:avLst>
              <a:gd name="adj" fmla="val 50000"/>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VALOR PÚBLICO</a:t>
            </a:r>
          </a:p>
        </p:txBody>
      </p:sp>
      <p:sp>
        <p:nvSpPr>
          <p:cNvPr id="8" name="Pentágono 15"/>
          <p:cNvSpPr>
            <a:spLocks noChangeArrowheads="1"/>
          </p:cNvSpPr>
          <p:nvPr/>
        </p:nvSpPr>
        <p:spPr bwMode="auto">
          <a:xfrm>
            <a:off x="3287940"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DESEMPENHO</a:t>
            </a:r>
          </a:p>
        </p:txBody>
      </p:sp>
      <p:sp>
        <p:nvSpPr>
          <p:cNvPr id="9" name="Pentágono 15"/>
          <p:cNvSpPr>
            <a:spLocks noChangeArrowheads="1"/>
          </p:cNvSpPr>
          <p:nvPr/>
        </p:nvSpPr>
        <p:spPr bwMode="auto">
          <a:xfrm>
            <a:off x="1447131" y="3057190"/>
            <a:ext cx="3959052"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RELACIONAMENTO E COLABORAÇÃO</a:t>
            </a:r>
          </a:p>
        </p:txBody>
      </p:sp>
      <p:sp>
        <p:nvSpPr>
          <p:cNvPr id="10" name="Pentágono 15"/>
          <p:cNvSpPr>
            <a:spLocks noChangeArrowheads="1"/>
          </p:cNvSpPr>
          <p:nvPr/>
        </p:nvSpPr>
        <p:spPr bwMode="auto">
          <a:xfrm>
            <a:off x="1447131"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QUALIDADE E </a:t>
            </a:r>
          </a:p>
          <a:p>
            <a:pPr algn="ctr">
              <a:defRPr/>
            </a:pPr>
            <a:r>
              <a:rPr lang="pt-BR" sz="1100" b="1" dirty="0"/>
              <a:t>CAPACIDADE</a:t>
            </a:r>
          </a:p>
          <a:p>
            <a:pPr algn="ctr">
              <a:defRPr/>
            </a:pPr>
            <a:r>
              <a:rPr lang="pt-BR" sz="1100" b="1" dirty="0"/>
              <a:t>INSTITUCIONAL</a:t>
            </a:r>
          </a:p>
        </p:txBody>
      </p:sp>
      <p:sp>
        <p:nvSpPr>
          <p:cNvPr id="12" name="Line Callout 1 (Border and Accent Bar) 10"/>
          <p:cNvSpPr/>
          <p:nvPr/>
        </p:nvSpPr>
        <p:spPr>
          <a:xfrm rot="5400000">
            <a:off x="6073088" y="3866532"/>
            <a:ext cx="1030271" cy="1595368"/>
          </a:xfrm>
          <a:prstGeom prst="accentBorderCallout1">
            <a:avLst>
              <a:gd name="adj1" fmla="val 18750"/>
              <a:gd name="adj2" fmla="val -8333"/>
              <a:gd name="adj3" fmla="val 51869"/>
              <a:gd name="adj4" fmla="val -3318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vert270" anchor="ctr"/>
          <a:lstStyle/>
          <a:p>
            <a:pPr marL="171366" indent="-171366">
              <a:buFont typeface="Arial"/>
              <a:buChar char="•"/>
              <a:defRPr/>
            </a:pPr>
            <a:r>
              <a:rPr lang="en-US" sz="1000" b="1" dirty="0">
                <a:solidFill>
                  <a:schemeClr val="tx1"/>
                </a:solidFill>
              </a:rPr>
              <a:t>SATISFAÇÃO DAS EXPECTATIVAS</a:t>
            </a:r>
          </a:p>
          <a:p>
            <a:pPr marL="171366" indent="-171366">
              <a:buFont typeface="Arial"/>
              <a:buChar char="•"/>
              <a:defRPr/>
            </a:pPr>
            <a:r>
              <a:rPr lang="en-US" sz="1000" b="1" dirty="0">
                <a:solidFill>
                  <a:schemeClr val="tx1"/>
                </a:solidFill>
              </a:rPr>
              <a:t>CONFIANÇA</a:t>
            </a:r>
          </a:p>
          <a:p>
            <a:pPr marL="171366" indent="-171366">
              <a:buFont typeface="Arial"/>
              <a:buChar char="•"/>
              <a:defRPr/>
            </a:pPr>
            <a:endParaRPr lang="en-US" sz="1000" b="1" dirty="0">
              <a:solidFill>
                <a:schemeClr val="tx2"/>
              </a:solidFill>
            </a:endParaRPr>
          </a:p>
        </p:txBody>
      </p:sp>
      <p:sp>
        <p:nvSpPr>
          <p:cNvPr id="11"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GP é um processo de geração de Valor Público</a:t>
            </a:r>
            <a:endParaRPr lang="es-ES" sz="1400" dirty="0">
              <a:latin typeface="+mj-lt"/>
              <a:ea typeface="ＭＳ Ｐゴシック" charset="0"/>
              <a:cs typeface="ＭＳ Ｐゴシック" charset="0"/>
            </a:endParaRPr>
          </a:p>
        </p:txBody>
      </p:sp>
      <p:sp>
        <p:nvSpPr>
          <p:cNvPr id="13" name="Retângulo 12"/>
          <p:cNvSpPr/>
          <p:nvPr/>
        </p:nvSpPr>
        <p:spPr>
          <a:xfrm>
            <a:off x="5988050" y="5517232"/>
            <a:ext cx="2209800" cy="277813"/>
          </a:xfrm>
          <a:prstGeom prst="rect">
            <a:avLst/>
          </a:prstGeom>
        </p:spPr>
        <p:txBody>
          <a:bodyPr wrap="none">
            <a:spAutoFit/>
          </a:bodyPr>
          <a:lstStyle/>
          <a:p>
            <a:pPr algn="r">
              <a:defRPr/>
            </a:pPr>
            <a:r>
              <a:rPr lang="pt-BR" sz="1200" dirty="0">
                <a:solidFill>
                  <a:prstClr val="black"/>
                </a:solidFill>
                <a:latin typeface="+mn-lt"/>
              </a:rPr>
              <a:t>Fonte: Humberto Falcão Martins</a:t>
            </a:r>
          </a:p>
        </p:txBody>
      </p:sp>
    </p:spTree>
    <p:extLst>
      <p:ext uri="{BB962C8B-B14F-4D97-AF65-F5344CB8AC3E}">
        <p14:creationId xmlns:p14="http://schemas.microsoft.com/office/powerpoint/2010/main" val="2893261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15"/>
          <p:cNvSpPr>
            <a:spLocks noChangeArrowheads="1"/>
          </p:cNvSpPr>
          <p:nvPr/>
        </p:nvSpPr>
        <p:spPr bwMode="auto">
          <a:xfrm>
            <a:off x="5128751" y="2269336"/>
            <a:ext cx="1963529" cy="1515104"/>
          </a:xfrm>
          <a:prstGeom prst="homePlate">
            <a:avLst>
              <a:gd name="adj" fmla="val 50000"/>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VALOR PÚBLICO</a:t>
            </a:r>
          </a:p>
        </p:txBody>
      </p:sp>
      <p:sp>
        <p:nvSpPr>
          <p:cNvPr id="8" name="Pentágono 15"/>
          <p:cNvSpPr>
            <a:spLocks noChangeArrowheads="1"/>
          </p:cNvSpPr>
          <p:nvPr/>
        </p:nvSpPr>
        <p:spPr bwMode="auto">
          <a:xfrm>
            <a:off x="3287940" y="2269336"/>
            <a:ext cx="2089024" cy="731850"/>
          </a:xfrm>
          <a:prstGeom prst="homePlate">
            <a:avLst>
              <a:gd name="adj" fmla="val 50005"/>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DESEMPENHO</a:t>
            </a:r>
          </a:p>
        </p:txBody>
      </p:sp>
      <p:sp>
        <p:nvSpPr>
          <p:cNvPr id="9" name="Pentágono 15"/>
          <p:cNvSpPr>
            <a:spLocks noChangeArrowheads="1"/>
          </p:cNvSpPr>
          <p:nvPr/>
        </p:nvSpPr>
        <p:spPr bwMode="auto">
          <a:xfrm>
            <a:off x="1447131" y="3057190"/>
            <a:ext cx="3959052"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RELACIONAMENTO E COLABORAÇÃO</a:t>
            </a:r>
          </a:p>
        </p:txBody>
      </p:sp>
      <p:sp>
        <p:nvSpPr>
          <p:cNvPr id="10" name="Pentágono 15"/>
          <p:cNvSpPr>
            <a:spLocks noChangeArrowheads="1"/>
          </p:cNvSpPr>
          <p:nvPr/>
        </p:nvSpPr>
        <p:spPr bwMode="auto">
          <a:xfrm>
            <a:off x="1447131"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QUALIDADE E </a:t>
            </a:r>
          </a:p>
          <a:p>
            <a:pPr algn="ctr">
              <a:defRPr/>
            </a:pPr>
            <a:r>
              <a:rPr lang="pt-BR" sz="1100" b="1" dirty="0"/>
              <a:t>CAPACIDADE</a:t>
            </a:r>
          </a:p>
          <a:p>
            <a:pPr algn="ctr">
              <a:defRPr/>
            </a:pPr>
            <a:r>
              <a:rPr lang="pt-BR" sz="1100" b="1" dirty="0"/>
              <a:t>INSTITUCIONAL</a:t>
            </a:r>
          </a:p>
        </p:txBody>
      </p:sp>
      <p:sp>
        <p:nvSpPr>
          <p:cNvPr id="11" name="Line Callout 1 (Border and Accent Bar) 8"/>
          <p:cNvSpPr/>
          <p:nvPr/>
        </p:nvSpPr>
        <p:spPr>
          <a:xfrm rot="16200000">
            <a:off x="3949700" y="903288"/>
            <a:ext cx="719137" cy="1595438"/>
          </a:xfrm>
          <a:prstGeom prst="accentBorderCallout1">
            <a:avLst>
              <a:gd name="adj1" fmla="val 18750"/>
              <a:gd name="adj2" fmla="val -8333"/>
              <a:gd name="adj3" fmla="val 51869"/>
              <a:gd name="adj4" fmla="val -3318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eaVert" anchor="ctr"/>
          <a:lstStyle>
            <a:lvl1pPr marL="171450" indent="-1714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Font typeface="Arial" pitchFamily="34" charset="0"/>
              <a:buChar char="•"/>
              <a:defRPr/>
            </a:pPr>
            <a:r>
              <a:rPr lang="en-US" sz="1000" b="1" dirty="0">
                <a:latin typeface="Calibri" pitchFamily="34" charset="0"/>
              </a:rPr>
              <a:t>ESFORÇOS</a:t>
            </a:r>
          </a:p>
          <a:p>
            <a:pPr>
              <a:buFont typeface="Arial" pitchFamily="34" charset="0"/>
              <a:buChar char="•"/>
              <a:defRPr/>
            </a:pPr>
            <a:r>
              <a:rPr lang="en-US" sz="1000" b="1" dirty="0" smtClean="0">
                <a:latin typeface="Calibri" pitchFamily="34" charset="0"/>
              </a:rPr>
              <a:t>RESULTADOS: 6Es</a:t>
            </a:r>
            <a:endParaRPr lang="en-US" sz="1000" b="1" dirty="0">
              <a:latin typeface="Calibri" pitchFamily="34" charset="0"/>
            </a:endParaRPr>
          </a:p>
        </p:txBody>
      </p:sp>
      <p:sp>
        <p:nvSpPr>
          <p:cNvPr id="12"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 Que requer níveis crescentes de desempenho</a:t>
            </a:r>
            <a:endParaRPr lang="es-ES" sz="1400" dirty="0">
              <a:latin typeface="+mj-lt"/>
              <a:ea typeface="ＭＳ Ｐゴシック" charset="0"/>
              <a:cs typeface="ＭＳ Ｐゴシック" charset="0"/>
            </a:endParaRPr>
          </a:p>
        </p:txBody>
      </p:sp>
      <p:sp>
        <p:nvSpPr>
          <p:cNvPr id="13" name="Retângulo 12"/>
          <p:cNvSpPr/>
          <p:nvPr/>
        </p:nvSpPr>
        <p:spPr>
          <a:xfrm>
            <a:off x="5988050" y="5517232"/>
            <a:ext cx="2209800" cy="277813"/>
          </a:xfrm>
          <a:prstGeom prst="rect">
            <a:avLst/>
          </a:prstGeom>
        </p:spPr>
        <p:txBody>
          <a:bodyPr wrap="none">
            <a:spAutoFit/>
          </a:bodyPr>
          <a:lstStyle/>
          <a:p>
            <a:pPr algn="r">
              <a:defRPr/>
            </a:pPr>
            <a:r>
              <a:rPr lang="pt-BR" sz="1200" dirty="0">
                <a:solidFill>
                  <a:prstClr val="black"/>
                </a:solidFill>
                <a:latin typeface="+mn-lt"/>
              </a:rPr>
              <a:t>Fonte: Humberto Falcão Martins</a:t>
            </a:r>
          </a:p>
        </p:txBody>
      </p:sp>
    </p:spTree>
    <p:extLst>
      <p:ext uri="{BB962C8B-B14F-4D97-AF65-F5344CB8AC3E}">
        <p14:creationId xmlns:p14="http://schemas.microsoft.com/office/powerpoint/2010/main" val="351332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15"/>
          <p:cNvSpPr>
            <a:spLocks noChangeArrowheads="1"/>
          </p:cNvSpPr>
          <p:nvPr/>
        </p:nvSpPr>
        <p:spPr bwMode="auto">
          <a:xfrm>
            <a:off x="5128751" y="2269336"/>
            <a:ext cx="1963529" cy="1515104"/>
          </a:xfrm>
          <a:prstGeom prst="homePlate">
            <a:avLst>
              <a:gd name="adj" fmla="val 50000"/>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VALOR PÚBLICO</a:t>
            </a:r>
          </a:p>
        </p:txBody>
      </p:sp>
      <p:sp>
        <p:nvSpPr>
          <p:cNvPr id="8" name="Pentágono 15"/>
          <p:cNvSpPr>
            <a:spLocks noChangeArrowheads="1"/>
          </p:cNvSpPr>
          <p:nvPr/>
        </p:nvSpPr>
        <p:spPr bwMode="auto">
          <a:xfrm>
            <a:off x="3287940"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DESEMPENHO</a:t>
            </a:r>
          </a:p>
        </p:txBody>
      </p:sp>
      <p:sp>
        <p:nvSpPr>
          <p:cNvPr id="9" name="Pentágono 15"/>
          <p:cNvSpPr>
            <a:spLocks noChangeArrowheads="1"/>
          </p:cNvSpPr>
          <p:nvPr/>
        </p:nvSpPr>
        <p:spPr bwMode="auto">
          <a:xfrm>
            <a:off x="1447131" y="3057190"/>
            <a:ext cx="3959052"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RELACIONAMENTO E COLABORAÇÃO</a:t>
            </a:r>
          </a:p>
        </p:txBody>
      </p:sp>
      <p:sp>
        <p:nvSpPr>
          <p:cNvPr id="10" name="Pentágono 15"/>
          <p:cNvSpPr>
            <a:spLocks noChangeArrowheads="1"/>
          </p:cNvSpPr>
          <p:nvPr/>
        </p:nvSpPr>
        <p:spPr bwMode="auto">
          <a:xfrm>
            <a:off x="1447131" y="2269336"/>
            <a:ext cx="2089024" cy="731850"/>
          </a:xfrm>
          <a:prstGeom prst="homePlate">
            <a:avLst>
              <a:gd name="adj" fmla="val 50005"/>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QUALIDADE E </a:t>
            </a:r>
          </a:p>
          <a:p>
            <a:pPr algn="ctr">
              <a:defRPr/>
            </a:pPr>
            <a:r>
              <a:rPr lang="pt-BR" sz="1100" b="1" dirty="0"/>
              <a:t>CAPACIDADE</a:t>
            </a:r>
          </a:p>
          <a:p>
            <a:pPr algn="ctr">
              <a:defRPr/>
            </a:pPr>
            <a:r>
              <a:rPr lang="pt-BR" sz="1100" b="1" dirty="0"/>
              <a:t>INSTITUCIONAL</a:t>
            </a:r>
          </a:p>
        </p:txBody>
      </p:sp>
      <p:sp>
        <p:nvSpPr>
          <p:cNvPr id="13" name="Line Callout 1 (Border and Accent Bar) 7"/>
          <p:cNvSpPr/>
          <p:nvPr/>
        </p:nvSpPr>
        <p:spPr>
          <a:xfrm rot="16200000">
            <a:off x="1802606" y="770732"/>
            <a:ext cx="885825" cy="1595438"/>
          </a:xfrm>
          <a:prstGeom prst="accentBorderCallout1">
            <a:avLst>
              <a:gd name="adj1" fmla="val 18750"/>
              <a:gd name="adj2" fmla="val -8333"/>
              <a:gd name="adj3" fmla="val 51869"/>
              <a:gd name="adj4" fmla="val -3318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vert" anchor="ctr"/>
          <a:lstStyle/>
          <a:p>
            <a:pPr marL="171366" indent="-171366">
              <a:buFont typeface="Arial"/>
              <a:buChar char="•"/>
              <a:defRPr/>
            </a:pPr>
            <a:r>
              <a:rPr lang="en-US" sz="1000" b="1" dirty="0">
                <a:solidFill>
                  <a:schemeClr val="tx1"/>
                </a:solidFill>
              </a:rPr>
              <a:t>COMPETÊNCIAS</a:t>
            </a:r>
          </a:p>
          <a:p>
            <a:pPr marL="171366" indent="-171366">
              <a:buFont typeface="Arial"/>
              <a:buChar char="•"/>
              <a:defRPr/>
            </a:pPr>
            <a:r>
              <a:rPr lang="en-US" sz="1000" b="1" dirty="0">
                <a:solidFill>
                  <a:schemeClr val="tx1"/>
                </a:solidFill>
              </a:rPr>
              <a:t>PRONTIDÃO</a:t>
            </a:r>
          </a:p>
          <a:p>
            <a:pPr marL="171366" indent="-171366">
              <a:buFont typeface="Arial"/>
              <a:buChar char="•"/>
              <a:defRPr/>
            </a:pPr>
            <a:r>
              <a:rPr lang="en-US" sz="1000" b="1" dirty="0">
                <a:solidFill>
                  <a:schemeClr val="tx1"/>
                </a:solidFill>
              </a:rPr>
              <a:t>POTENCIAL</a:t>
            </a:r>
          </a:p>
          <a:p>
            <a:pPr marL="171366" indent="-171366">
              <a:buFont typeface="Arial"/>
              <a:buChar char="•"/>
              <a:defRPr/>
            </a:pPr>
            <a:r>
              <a:rPr lang="en-US" sz="1000" b="1" dirty="0">
                <a:solidFill>
                  <a:schemeClr val="tx1"/>
                </a:solidFill>
              </a:rPr>
              <a:t>DESENHO INSTITUCIONAL</a:t>
            </a:r>
          </a:p>
        </p:txBody>
      </p:sp>
      <p:sp>
        <p:nvSpPr>
          <p:cNvPr id="11"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 A partir do fortalecimento das qualidades institucionais</a:t>
            </a:r>
            <a:endParaRPr lang="es-ES" sz="1400" dirty="0">
              <a:latin typeface="+mj-lt"/>
              <a:ea typeface="ＭＳ Ｐゴシック" charset="0"/>
              <a:cs typeface="ＭＳ Ｐゴシック" charset="0"/>
            </a:endParaRPr>
          </a:p>
        </p:txBody>
      </p:sp>
      <p:sp>
        <p:nvSpPr>
          <p:cNvPr id="12" name="Retângulo 11"/>
          <p:cNvSpPr/>
          <p:nvPr/>
        </p:nvSpPr>
        <p:spPr>
          <a:xfrm>
            <a:off x="5988050" y="5517232"/>
            <a:ext cx="2209800" cy="277813"/>
          </a:xfrm>
          <a:prstGeom prst="rect">
            <a:avLst/>
          </a:prstGeom>
        </p:spPr>
        <p:txBody>
          <a:bodyPr wrap="none">
            <a:spAutoFit/>
          </a:bodyPr>
          <a:lstStyle/>
          <a:p>
            <a:pPr algn="r">
              <a:defRPr/>
            </a:pPr>
            <a:r>
              <a:rPr lang="pt-BR" sz="1200" dirty="0">
                <a:solidFill>
                  <a:prstClr val="black"/>
                </a:solidFill>
                <a:latin typeface="+mn-lt"/>
              </a:rPr>
              <a:t>Fonte: Humberto Falcão Martins</a:t>
            </a:r>
          </a:p>
        </p:txBody>
      </p:sp>
    </p:spTree>
    <p:extLst>
      <p:ext uri="{BB962C8B-B14F-4D97-AF65-F5344CB8AC3E}">
        <p14:creationId xmlns:p14="http://schemas.microsoft.com/office/powerpoint/2010/main" val="885540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ágono 15"/>
          <p:cNvSpPr>
            <a:spLocks noChangeArrowheads="1"/>
          </p:cNvSpPr>
          <p:nvPr/>
        </p:nvSpPr>
        <p:spPr bwMode="auto">
          <a:xfrm>
            <a:off x="5128751" y="2269336"/>
            <a:ext cx="1963529" cy="1515104"/>
          </a:xfrm>
          <a:prstGeom prst="homePlate">
            <a:avLst>
              <a:gd name="adj" fmla="val 50000"/>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VALOR PÚBLICO</a:t>
            </a:r>
          </a:p>
        </p:txBody>
      </p:sp>
      <p:sp>
        <p:nvSpPr>
          <p:cNvPr id="8" name="Pentágono 15"/>
          <p:cNvSpPr>
            <a:spLocks noChangeArrowheads="1"/>
          </p:cNvSpPr>
          <p:nvPr/>
        </p:nvSpPr>
        <p:spPr bwMode="auto">
          <a:xfrm>
            <a:off x="3287940"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DESEMPENHO</a:t>
            </a:r>
          </a:p>
        </p:txBody>
      </p:sp>
      <p:sp>
        <p:nvSpPr>
          <p:cNvPr id="9" name="Pentágono 15"/>
          <p:cNvSpPr>
            <a:spLocks noChangeArrowheads="1"/>
          </p:cNvSpPr>
          <p:nvPr/>
        </p:nvSpPr>
        <p:spPr bwMode="auto">
          <a:xfrm>
            <a:off x="1447131" y="3057190"/>
            <a:ext cx="3959052" cy="731850"/>
          </a:xfrm>
          <a:prstGeom prst="homePlate">
            <a:avLst>
              <a:gd name="adj" fmla="val 50005"/>
            </a:avLst>
          </a:prstGeom>
          <a:solidFill>
            <a:srgbClr val="FF000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pt-BR" sz="1100" b="1">
                <a:solidFill>
                  <a:srgbClr val="FFFFFF"/>
                </a:solidFill>
                <a:latin typeface="Calibri" pitchFamily="34" charset="0"/>
              </a:rPr>
              <a:t>RELACIONAMENTO E COLABORAÇÃO</a:t>
            </a:r>
          </a:p>
        </p:txBody>
      </p:sp>
      <p:sp>
        <p:nvSpPr>
          <p:cNvPr id="10" name="Pentágono 15"/>
          <p:cNvSpPr>
            <a:spLocks noChangeArrowheads="1"/>
          </p:cNvSpPr>
          <p:nvPr/>
        </p:nvSpPr>
        <p:spPr bwMode="auto">
          <a:xfrm>
            <a:off x="1447131" y="2269336"/>
            <a:ext cx="2089024" cy="731850"/>
          </a:xfrm>
          <a:prstGeom prst="homePlate">
            <a:avLst>
              <a:gd name="adj" fmla="val 50005"/>
            </a:avLst>
          </a:prstGeom>
          <a:solidFill>
            <a:srgbClr val="000090"/>
          </a:soli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1100" b="1" dirty="0"/>
              <a:t>QUALIDADE E </a:t>
            </a:r>
          </a:p>
          <a:p>
            <a:pPr algn="ctr">
              <a:defRPr/>
            </a:pPr>
            <a:r>
              <a:rPr lang="pt-BR" sz="1100" b="1" dirty="0"/>
              <a:t>CAPACIDADE</a:t>
            </a:r>
          </a:p>
          <a:p>
            <a:pPr algn="ctr">
              <a:defRPr/>
            </a:pPr>
            <a:r>
              <a:rPr lang="pt-BR" sz="1100" b="1" dirty="0"/>
              <a:t>INSTITUCIONAL</a:t>
            </a:r>
          </a:p>
        </p:txBody>
      </p:sp>
      <p:sp>
        <p:nvSpPr>
          <p:cNvPr id="14" name="Line Callout 1 (Border and Accent Bar) 9"/>
          <p:cNvSpPr/>
          <p:nvPr/>
        </p:nvSpPr>
        <p:spPr>
          <a:xfrm rot="5400000">
            <a:off x="2113837" y="3865560"/>
            <a:ext cx="1030271" cy="1595368"/>
          </a:xfrm>
          <a:prstGeom prst="accentBorderCallout1">
            <a:avLst>
              <a:gd name="adj1" fmla="val 18750"/>
              <a:gd name="adj2" fmla="val -8333"/>
              <a:gd name="adj3" fmla="val 51869"/>
              <a:gd name="adj4" fmla="val -33182"/>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vert="vert270" anchor="ctr"/>
          <a:lstStyle/>
          <a:p>
            <a:pPr marL="171366" indent="-171366">
              <a:buFont typeface="Arial"/>
              <a:buChar char="•"/>
              <a:defRPr/>
            </a:pPr>
            <a:r>
              <a:rPr lang="en-US" sz="1000" b="1" dirty="0">
                <a:solidFill>
                  <a:schemeClr val="tx1"/>
                </a:solidFill>
              </a:rPr>
              <a:t>REDES</a:t>
            </a:r>
          </a:p>
          <a:p>
            <a:pPr marL="171366" indent="-171366">
              <a:buFont typeface="Arial"/>
              <a:buChar char="•"/>
              <a:defRPr/>
            </a:pPr>
            <a:r>
              <a:rPr lang="en-US" sz="1000" b="1" dirty="0">
                <a:solidFill>
                  <a:schemeClr val="tx1"/>
                </a:solidFill>
              </a:rPr>
              <a:t>CO-PRODUÇÃO</a:t>
            </a:r>
          </a:p>
          <a:p>
            <a:pPr marL="171366" indent="-171366">
              <a:buFont typeface="Arial"/>
              <a:buChar char="•"/>
              <a:defRPr/>
            </a:pPr>
            <a:r>
              <a:rPr lang="en-US" sz="1000" b="1" dirty="0">
                <a:solidFill>
                  <a:schemeClr val="tx1"/>
                </a:solidFill>
              </a:rPr>
              <a:t>COLABORARQUIAS</a:t>
            </a:r>
          </a:p>
          <a:p>
            <a:pPr marL="171366" indent="-171366">
              <a:buFont typeface="Arial"/>
              <a:buChar char="•"/>
              <a:defRPr/>
            </a:pPr>
            <a:r>
              <a:rPr lang="en-US" sz="1000" b="1" dirty="0">
                <a:solidFill>
                  <a:schemeClr val="tx1"/>
                </a:solidFill>
              </a:rPr>
              <a:t>LIDERANÇA COMPARTILHADA</a:t>
            </a:r>
          </a:p>
        </p:txBody>
      </p:sp>
      <p:sp>
        <p:nvSpPr>
          <p:cNvPr id="11"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 De forma iterativa com parceiros e a sociedade</a:t>
            </a:r>
            <a:endParaRPr lang="es-ES" sz="1400" dirty="0">
              <a:latin typeface="+mj-lt"/>
              <a:ea typeface="ＭＳ Ｐゴシック" charset="0"/>
              <a:cs typeface="ＭＳ Ｐゴシック" charset="0"/>
            </a:endParaRPr>
          </a:p>
        </p:txBody>
      </p:sp>
      <p:sp>
        <p:nvSpPr>
          <p:cNvPr id="12" name="Retângulo 11"/>
          <p:cNvSpPr/>
          <p:nvPr/>
        </p:nvSpPr>
        <p:spPr>
          <a:xfrm>
            <a:off x="5988050" y="5517232"/>
            <a:ext cx="2209800" cy="277813"/>
          </a:xfrm>
          <a:prstGeom prst="rect">
            <a:avLst/>
          </a:prstGeom>
        </p:spPr>
        <p:txBody>
          <a:bodyPr wrap="none">
            <a:spAutoFit/>
          </a:bodyPr>
          <a:lstStyle/>
          <a:p>
            <a:pPr algn="r">
              <a:defRPr/>
            </a:pPr>
            <a:r>
              <a:rPr lang="pt-BR" sz="1200" dirty="0">
                <a:solidFill>
                  <a:prstClr val="black"/>
                </a:solidFill>
                <a:latin typeface="+mn-lt"/>
              </a:rPr>
              <a:t>Fonte: Humberto Falcão Martins</a:t>
            </a:r>
          </a:p>
        </p:txBody>
      </p:sp>
    </p:spTree>
    <p:extLst>
      <p:ext uri="{BB962C8B-B14F-4D97-AF65-F5344CB8AC3E}">
        <p14:creationId xmlns:p14="http://schemas.microsoft.com/office/powerpoint/2010/main" val="3784153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539750" y="1124744"/>
            <a:ext cx="8229600" cy="4752975"/>
          </a:xfrm>
        </p:spPr>
        <p:txBody>
          <a:bodyPr/>
          <a:lstStyle/>
          <a:p>
            <a:pPr>
              <a:defRPr/>
            </a:pPr>
            <a:r>
              <a:rPr lang="pt-BR" altLang="pt-BR" sz="2000" dirty="0" smtClean="0">
                <a:solidFill>
                  <a:schemeClr val="bg1">
                    <a:lumMod val="65000"/>
                  </a:schemeClr>
                </a:solidFill>
              </a:rPr>
              <a:t>Preâmbulo</a:t>
            </a:r>
          </a:p>
          <a:p>
            <a:pPr lvl="1">
              <a:defRPr/>
            </a:pPr>
            <a:r>
              <a:rPr lang="pt-BR" altLang="pt-BR" sz="1600" dirty="0" smtClean="0">
                <a:solidFill>
                  <a:schemeClr val="bg1">
                    <a:lumMod val="65000"/>
                  </a:schemeClr>
                </a:solidFill>
              </a:rPr>
              <a:t>Trajetórias de reformas da AP no Brasil</a:t>
            </a:r>
          </a:p>
          <a:p>
            <a:pPr lvl="1">
              <a:defRPr/>
            </a:pPr>
            <a:r>
              <a:rPr lang="pt-BR" altLang="pt-BR" sz="1600" dirty="0" smtClean="0">
                <a:solidFill>
                  <a:schemeClr val="bg1">
                    <a:lumMod val="65000"/>
                  </a:schemeClr>
                </a:solidFill>
              </a:rPr>
              <a:t>Complementaridade (Sec. XIX, XX e XXI)</a:t>
            </a:r>
          </a:p>
          <a:p>
            <a:pPr lvl="1">
              <a:defRPr/>
            </a:pPr>
            <a:r>
              <a:rPr lang="pt-BR" altLang="pt-BR" sz="1600" dirty="0" smtClean="0">
                <a:solidFill>
                  <a:schemeClr val="bg1">
                    <a:lumMod val="65000"/>
                  </a:schemeClr>
                </a:solidFill>
              </a:rPr>
              <a:t>Do protagonismo federal ao “equilíbrio federativo” (Agenda Federativa)</a:t>
            </a:r>
          </a:p>
          <a:p>
            <a:pPr lvl="1">
              <a:defRPr/>
            </a:pPr>
            <a:r>
              <a:rPr lang="pt-BR" altLang="pt-BR" sz="1600" dirty="0" smtClean="0">
                <a:solidFill>
                  <a:schemeClr val="bg1">
                    <a:lumMod val="65000"/>
                  </a:schemeClr>
                </a:solidFill>
              </a:rPr>
              <a:t>Relevância (GP nas Agendas...)</a:t>
            </a:r>
          </a:p>
          <a:p>
            <a:pPr>
              <a:defRPr/>
            </a:pPr>
            <a:r>
              <a:rPr lang="pt-BR" altLang="pt-BR" sz="2000" dirty="0" smtClean="0">
                <a:solidFill>
                  <a:schemeClr val="bg1">
                    <a:lumMod val="65000"/>
                  </a:schemeClr>
                </a:solidFill>
              </a:rPr>
              <a:t>Emergência de um novo contexto: tempos de governança</a:t>
            </a:r>
          </a:p>
          <a:p>
            <a:pPr lvl="1">
              <a:defRPr/>
            </a:pPr>
            <a:r>
              <a:rPr lang="pt-BR" altLang="pt-BR" sz="1600" dirty="0" smtClean="0">
                <a:solidFill>
                  <a:schemeClr val="bg1">
                    <a:lumMod val="65000"/>
                  </a:schemeClr>
                </a:solidFill>
              </a:rPr>
              <a:t>Transformação, complexidade</a:t>
            </a:r>
          </a:p>
          <a:p>
            <a:pPr lvl="1">
              <a:defRPr/>
            </a:pPr>
            <a:r>
              <a:rPr lang="pt-BR" altLang="pt-BR" sz="1600" dirty="0" smtClean="0">
                <a:solidFill>
                  <a:schemeClr val="bg1">
                    <a:lumMod val="65000"/>
                  </a:schemeClr>
                </a:solidFill>
              </a:rPr>
              <a:t>O Estado-Rede &amp; a Nova Administração Para o Desenvolvimento</a:t>
            </a:r>
          </a:p>
          <a:p>
            <a:pPr lvl="1">
              <a:defRPr/>
            </a:pPr>
            <a:r>
              <a:rPr lang="pt-BR" altLang="pt-BR" sz="1600" dirty="0" smtClean="0">
                <a:solidFill>
                  <a:schemeClr val="bg1">
                    <a:lumMod val="65000"/>
                  </a:schemeClr>
                </a:solidFill>
              </a:rPr>
              <a:t>Problemas destacados</a:t>
            </a:r>
          </a:p>
          <a:p>
            <a:pPr>
              <a:defRPr/>
            </a:pPr>
            <a:r>
              <a:rPr lang="pt-BR" altLang="pt-BR" sz="2000" b="1" dirty="0" smtClean="0">
                <a:solidFill>
                  <a:schemeClr val="bg1">
                    <a:lumMod val="65000"/>
                  </a:schemeClr>
                </a:solidFill>
              </a:rPr>
              <a:t>Um modelo referencial: a cadeia de governança</a:t>
            </a:r>
          </a:p>
          <a:p>
            <a:pPr lvl="1">
              <a:defRPr/>
            </a:pPr>
            <a:r>
              <a:rPr lang="pt-BR" altLang="pt-BR" sz="1600" dirty="0" smtClean="0">
                <a:solidFill>
                  <a:schemeClr val="bg1">
                    <a:lumMod val="65000"/>
                  </a:schemeClr>
                </a:solidFill>
              </a:rPr>
              <a:t>Valor público</a:t>
            </a:r>
          </a:p>
          <a:p>
            <a:pPr lvl="1">
              <a:defRPr/>
            </a:pPr>
            <a:r>
              <a:rPr lang="pt-BR" altLang="pt-BR" sz="1600" dirty="0" smtClean="0">
                <a:solidFill>
                  <a:schemeClr val="bg1">
                    <a:lumMod val="65000"/>
                  </a:schemeClr>
                </a:solidFill>
              </a:rPr>
              <a:t>Desempenho</a:t>
            </a:r>
          </a:p>
          <a:p>
            <a:pPr lvl="1">
              <a:defRPr/>
            </a:pPr>
            <a:r>
              <a:rPr lang="pt-BR" altLang="pt-BR" sz="1600" dirty="0" smtClean="0">
                <a:solidFill>
                  <a:schemeClr val="bg1">
                    <a:lumMod val="65000"/>
                  </a:schemeClr>
                </a:solidFill>
              </a:rPr>
              <a:t>Qualidade institucional</a:t>
            </a:r>
          </a:p>
          <a:p>
            <a:pPr lvl="1">
              <a:defRPr/>
            </a:pPr>
            <a:r>
              <a:rPr lang="pt-BR" altLang="pt-BR" sz="1600" dirty="0" smtClean="0">
                <a:solidFill>
                  <a:schemeClr val="bg1">
                    <a:lumMod val="65000"/>
                  </a:schemeClr>
                </a:solidFill>
              </a:rPr>
              <a:t>Relacionamento &amp; colaboração</a:t>
            </a:r>
          </a:p>
          <a:p>
            <a:pPr>
              <a:defRPr/>
            </a:pPr>
            <a:r>
              <a:rPr lang="pt-BR" altLang="pt-BR" sz="2000" b="1" spc="600" dirty="0" smtClean="0"/>
              <a:t>PERSPECTIVAS</a:t>
            </a:r>
          </a:p>
          <a:p>
            <a:pPr>
              <a:defRPr/>
            </a:pPr>
            <a:endParaRPr lang="pt-BR" altLang="pt-BR" sz="2000" dirty="0" smtClean="0"/>
          </a:p>
        </p:txBody>
      </p:sp>
      <p:sp>
        <p:nvSpPr>
          <p:cNvPr id="10"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UM MODELO REFERENCIAL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608153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468313" y="1268413"/>
            <a:ext cx="8229600" cy="4752975"/>
          </a:xfrm>
        </p:spPr>
        <p:txBody>
          <a:bodyPr/>
          <a:lstStyle/>
          <a:p>
            <a:r>
              <a:rPr lang="pt-BR" altLang="pt-BR" sz="2000" smtClean="0"/>
              <a:t>Preâmbulo</a:t>
            </a:r>
          </a:p>
          <a:p>
            <a:pPr lvl="1"/>
            <a:r>
              <a:rPr lang="pt-BR" altLang="pt-BR" sz="1600" smtClean="0"/>
              <a:t>Trajetórias de reformas da AP no Brasil</a:t>
            </a:r>
          </a:p>
          <a:p>
            <a:pPr lvl="1"/>
            <a:r>
              <a:rPr lang="pt-BR" altLang="pt-BR" sz="1600" smtClean="0"/>
              <a:t>Complementaridade (Sec. XIX, XX e XXI)</a:t>
            </a:r>
          </a:p>
          <a:p>
            <a:pPr lvl="1"/>
            <a:r>
              <a:rPr lang="pt-BR" altLang="pt-BR" sz="1600" smtClean="0"/>
              <a:t>Do protagonismo federal ao “equilíbrio federativo” (Agenda Federativa)</a:t>
            </a:r>
          </a:p>
          <a:p>
            <a:pPr lvl="1"/>
            <a:r>
              <a:rPr lang="pt-BR" altLang="pt-BR" sz="1600" smtClean="0"/>
              <a:t>Relevância (GP nas Agendas...)</a:t>
            </a:r>
          </a:p>
          <a:p>
            <a:r>
              <a:rPr lang="pt-BR" altLang="pt-BR" sz="2000" smtClean="0"/>
              <a:t>Emergência de um novo contexto: tempos de governança</a:t>
            </a:r>
          </a:p>
          <a:p>
            <a:pPr lvl="1"/>
            <a:r>
              <a:rPr lang="pt-BR" altLang="pt-BR" sz="1600" smtClean="0"/>
              <a:t>Transformação, complexidade</a:t>
            </a:r>
          </a:p>
          <a:p>
            <a:pPr lvl="1"/>
            <a:r>
              <a:rPr lang="pt-BR" altLang="pt-BR" sz="1600" smtClean="0"/>
              <a:t>O Estado-Rede &amp; a Nova Administração Para o Desenvolvimento</a:t>
            </a:r>
          </a:p>
          <a:p>
            <a:r>
              <a:rPr lang="pt-BR" altLang="pt-BR" sz="2000" smtClean="0"/>
              <a:t>Um modelo referencial: a cadeia de governança</a:t>
            </a:r>
          </a:p>
          <a:p>
            <a:pPr lvl="1"/>
            <a:r>
              <a:rPr lang="pt-BR" altLang="pt-BR" sz="1600" smtClean="0"/>
              <a:t>Valor público</a:t>
            </a:r>
          </a:p>
          <a:p>
            <a:pPr lvl="1"/>
            <a:r>
              <a:rPr lang="pt-BR" altLang="pt-BR" sz="1600" smtClean="0"/>
              <a:t>Desempenho</a:t>
            </a:r>
          </a:p>
          <a:p>
            <a:pPr lvl="1"/>
            <a:r>
              <a:rPr lang="pt-BR" altLang="pt-BR" sz="1600" smtClean="0"/>
              <a:t>Qualidade institucional</a:t>
            </a:r>
          </a:p>
          <a:p>
            <a:pPr lvl="1"/>
            <a:r>
              <a:rPr lang="pt-BR" altLang="pt-BR" sz="1600" smtClean="0"/>
              <a:t>Relacionamento &amp; colaboração</a:t>
            </a:r>
          </a:p>
          <a:p>
            <a:r>
              <a:rPr lang="pt-BR" altLang="pt-BR" sz="2000" smtClean="0"/>
              <a:t>Perspectivas</a:t>
            </a:r>
          </a:p>
          <a:p>
            <a:endParaRPr lang="pt-BR" altLang="pt-BR" sz="2000" smtClean="0"/>
          </a:p>
        </p:txBody>
      </p:sp>
      <p:sp>
        <p:nvSpPr>
          <p:cNvPr id="5"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spc="600" dirty="0" smtClean="0">
                <a:latin typeface="Calibri"/>
                <a:ea typeface="ＭＳ Ｐゴシック" charset="0"/>
                <a:cs typeface="ＭＳ Ｐゴシック" charset="0"/>
              </a:rPr>
              <a:t>GOVERNANÇA PÚBLICA</a:t>
            </a:r>
            <a:endParaRPr lang="es-ES" sz="1400" spc="600" dirty="0">
              <a:latin typeface="+mj-lt"/>
              <a:ea typeface="ＭＳ Ｐゴシック" charset="0"/>
              <a:cs typeface="ＭＳ Ｐゴシック" charset="0"/>
            </a:endParaRPr>
          </a:p>
        </p:txBody>
      </p:sp>
    </p:spTree>
    <p:extLst>
      <p:ext uri="{BB962C8B-B14F-4D97-AF65-F5344CB8AC3E}">
        <p14:creationId xmlns:p14="http://schemas.microsoft.com/office/powerpoint/2010/main" val="564124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539750" y="1124744"/>
            <a:ext cx="8229600" cy="4752975"/>
          </a:xfrm>
        </p:spPr>
        <p:txBody>
          <a:bodyPr/>
          <a:lstStyle/>
          <a:p>
            <a:pPr>
              <a:defRPr/>
            </a:pPr>
            <a:r>
              <a:rPr lang="pt-BR" altLang="pt-BR" sz="2000" dirty="0" smtClean="0">
                <a:solidFill>
                  <a:schemeClr val="bg1"/>
                </a:solidFill>
              </a:rPr>
              <a:t>Preâmbulo</a:t>
            </a:r>
          </a:p>
          <a:p>
            <a:pPr lvl="1">
              <a:defRPr/>
            </a:pPr>
            <a:r>
              <a:rPr lang="pt-BR" altLang="pt-BR" sz="1600" dirty="0" smtClean="0">
                <a:solidFill>
                  <a:schemeClr val="bg1"/>
                </a:solidFill>
              </a:rPr>
              <a:t>Trajetórias de reformas da AP no Brasil</a:t>
            </a:r>
          </a:p>
          <a:p>
            <a:pPr lvl="1">
              <a:defRPr/>
            </a:pPr>
            <a:r>
              <a:rPr lang="pt-BR" altLang="pt-BR" sz="1600" dirty="0" smtClean="0">
                <a:solidFill>
                  <a:schemeClr val="bg1"/>
                </a:solidFill>
              </a:rPr>
              <a:t>Complementaridade (Sec. XIX, XX e XXI)</a:t>
            </a:r>
          </a:p>
          <a:p>
            <a:pPr lvl="1">
              <a:defRPr/>
            </a:pPr>
            <a:r>
              <a:rPr lang="pt-BR" altLang="pt-BR" sz="1600" dirty="0" smtClean="0">
                <a:solidFill>
                  <a:schemeClr val="bg1"/>
                </a:solidFill>
              </a:rPr>
              <a:t>Do protagonismo federal ao “equilíbrio federativo” (Agenda Federativa)</a:t>
            </a:r>
          </a:p>
          <a:p>
            <a:pPr lvl="1">
              <a:defRPr/>
            </a:pPr>
            <a:r>
              <a:rPr lang="pt-BR" altLang="pt-BR" sz="1600" dirty="0" smtClean="0">
                <a:solidFill>
                  <a:schemeClr val="bg1"/>
                </a:solidFill>
              </a:rPr>
              <a:t>Relevância (GP nas Agendas...)</a:t>
            </a:r>
          </a:p>
          <a:p>
            <a:pPr>
              <a:defRPr/>
            </a:pPr>
            <a:r>
              <a:rPr lang="pt-BR" altLang="pt-BR" sz="2000" dirty="0" smtClean="0">
                <a:solidFill>
                  <a:schemeClr val="bg1"/>
                </a:solidFill>
              </a:rPr>
              <a:t>Emergência de um novo contexto: tempos de governança</a:t>
            </a:r>
          </a:p>
          <a:p>
            <a:pPr lvl="1">
              <a:defRPr/>
            </a:pPr>
            <a:r>
              <a:rPr lang="pt-BR" altLang="pt-BR" sz="1600" dirty="0" smtClean="0">
                <a:solidFill>
                  <a:schemeClr val="bg1"/>
                </a:solidFill>
              </a:rPr>
              <a:t>Transformação, complexidade</a:t>
            </a:r>
          </a:p>
          <a:p>
            <a:pPr lvl="1">
              <a:defRPr/>
            </a:pPr>
            <a:r>
              <a:rPr lang="pt-BR" altLang="pt-BR" sz="1600" dirty="0" smtClean="0">
                <a:solidFill>
                  <a:schemeClr val="bg1"/>
                </a:solidFill>
              </a:rPr>
              <a:t>O Estado-Rede &amp; a Nova Administração Para o Desenvolvimento</a:t>
            </a:r>
          </a:p>
          <a:p>
            <a:pPr lvl="1">
              <a:defRPr/>
            </a:pPr>
            <a:r>
              <a:rPr lang="pt-BR" altLang="pt-BR" sz="1600" dirty="0" smtClean="0">
                <a:solidFill>
                  <a:schemeClr val="bg1"/>
                </a:solidFill>
              </a:rPr>
              <a:t>Problemas destacados</a:t>
            </a:r>
          </a:p>
          <a:p>
            <a:pPr>
              <a:defRPr/>
            </a:pPr>
            <a:r>
              <a:rPr lang="pt-BR" altLang="pt-BR" sz="2000" b="1" dirty="0" smtClean="0">
                <a:solidFill>
                  <a:schemeClr val="bg1"/>
                </a:solidFill>
              </a:rPr>
              <a:t>Um modelo referencial: a cadeia de governança</a:t>
            </a:r>
          </a:p>
          <a:p>
            <a:pPr lvl="1">
              <a:defRPr/>
            </a:pPr>
            <a:r>
              <a:rPr lang="pt-BR" altLang="pt-BR" sz="1600" dirty="0" smtClean="0">
                <a:solidFill>
                  <a:schemeClr val="bg1"/>
                </a:solidFill>
              </a:rPr>
              <a:t>Valor público</a:t>
            </a:r>
          </a:p>
          <a:p>
            <a:pPr lvl="1">
              <a:defRPr/>
            </a:pPr>
            <a:r>
              <a:rPr lang="pt-BR" altLang="pt-BR" sz="1600" dirty="0" smtClean="0">
                <a:solidFill>
                  <a:schemeClr val="bg1"/>
                </a:solidFill>
              </a:rPr>
              <a:t>Desempenho</a:t>
            </a:r>
          </a:p>
          <a:p>
            <a:pPr lvl="1">
              <a:defRPr/>
            </a:pPr>
            <a:r>
              <a:rPr lang="pt-BR" altLang="pt-BR" sz="1600" dirty="0" smtClean="0">
                <a:solidFill>
                  <a:schemeClr val="bg1"/>
                </a:solidFill>
              </a:rPr>
              <a:t>Qualidade institucional</a:t>
            </a:r>
          </a:p>
          <a:p>
            <a:pPr lvl="1">
              <a:defRPr/>
            </a:pPr>
            <a:r>
              <a:rPr lang="pt-BR" altLang="pt-BR" sz="1600" dirty="0" smtClean="0">
                <a:solidFill>
                  <a:schemeClr val="bg1"/>
                </a:solidFill>
              </a:rPr>
              <a:t>Relacionamento &amp; colaboração</a:t>
            </a:r>
          </a:p>
          <a:p>
            <a:pPr>
              <a:defRPr/>
            </a:pPr>
            <a:r>
              <a:rPr lang="pt-BR" altLang="pt-BR" sz="2000" b="1" spc="600" dirty="0" smtClean="0"/>
              <a:t>PERSPECTIVAS</a:t>
            </a:r>
          </a:p>
          <a:p>
            <a:pPr>
              <a:defRPr/>
            </a:pPr>
            <a:endParaRPr lang="pt-BR" altLang="pt-BR" sz="2000" dirty="0" smtClean="0"/>
          </a:p>
        </p:txBody>
      </p:sp>
      <p:sp>
        <p:nvSpPr>
          <p:cNvPr id="10" name="Rectangle 15"/>
          <p:cNvSpPr>
            <a:spLocks noChangeArrowheads="1"/>
          </p:cNvSpPr>
          <p:nvPr/>
        </p:nvSpPr>
        <p:spPr bwMode="auto">
          <a:xfrm>
            <a:off x="539552" y="549275"/>
            <a:ext cx="5328518" cy="523220"/>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 CONSTRUINDO UMA AGENDA PARA O FORTALECIMENTO  DA GOVERNANÇA</a:t>
            </a:r>
            <a:endParaRPr lang="es-ES" sz="1400" dirty="0">
              <a:latin typeface="+mj-lt"/>
              <a:ea typeface="ＭＳ Ｐゴシック" charset="0"/>
              <a:cs typeface="ＭＳ Ｐゴシック" charset="0"/>
            </a:endParaRPr>
          </a:p>
        </p:txBody>
      </p:sp>
      <p:sp>
        <p:nvSpPr>
          <p:cNvPr id="4" name="Retângulo 3"/>
          <p:cNvSpPr/>
          <p:nvPr/>
        </p:nvSpPr>
        <p:spPr>
          <a:xfrm>
            <a:off x="539552" y="1196752"/>
            <a:ext cx="7993062" cy="3754874"/>
          </a:xfrm>
          <a:prstGeom prst="rect">
            <a:avLst/>
          </a:prstGeom>
          <a:solidFill>
            <a:schemeClr val="bg1">
              <a:lumMod val="85000"/>
            </a:schemeClr>
          </a:solidFill>
        </p:spPr>
        <p:txBody>
          <a:bodyPr>
            <a:spAutoFit/>
          </a:bodyPr>
          <a:lstStyle/>
          <a:p>
            <a:pPr>
              <a:defRPr/>
            </a:pPr>
            <a:r>
              <a:rPr lang="pt-BR" sz="1400" b="1" dirty="0" smtClean="0">
                <a:latin typeface="+mn-lt"/>
              </a:rPr>
              <a:t>O desafio de transformar os projetos de governo em projetos de Estado (de Sociedade?)</a:t>
            </a:r>
            <a:endParaRPr lang="pt-BR" sz="1400" b="1" dirty="0">
              <a:latin typeface="+mn-lt"/>
            </a:endParaRPr>
          </a:p>
          <a:p>
            <a:pPr lvl="1">
              <a:defRPr/>
            </a:pPr>
            <a:r>
              <a:rPr lang="pt-BR" sz="1400" dirty="0" smtClean="0">
                <a:latin typeface="+mn-lt"/>
              </a:rPr>
              <a:t>Resgatando a </a:t>
            </a:r>
            <a:r>
              <a:rPr lang="pt-BR" sz="1400" dirty="0">
                <a:latin typeface="+mn-lt"/>
              </a:rPr>
              <a:t>perspectiva de </a:t>
            </a:r>
            <a:r>
              <a:rPr lang="pt-BR" sz="1400" b="1" dirty="0">
                <a:latin typeface="+mn-lt"/>
              </a:rPr>
              <a:t>longo </a:t>
            </a:r>
            <a:r>
              <a:rPr lang="pt-BR" sz="1400" b="1" dirty="0" smtClean="0">
                <a:latin typeface="+mn-lt"/>
              </a:rPr>
              <a:t>prazo</a:t>
            </a:r>
            <a:r>
              <a:rPr lang="pt-BR" sz="1400" dirty="0" smtClean="0">
                <a:latin typeface="+mn-lt"/>
              </a:rPr>
              <a:t> </a:t>
            </a:r>
            <a:r>
              <a:rPr lang="pt-BR" sz="1400" dirty="0">
                <a:latin typeface="+mn-lt"/>
              </a:rPr>
              <a:t>com a definição clara do Valor Público a ser gerado.</a:t>
            </a:r>
          </a:p>
          <a:p>
            <a:pPr lvl="1">
              <a:defRPr/>
            </a:pPr>
            <a:r>
              <a:rPr lang="pt-BR" sz="1400" dirty="0" smtClean="0">
                <a:latin typeface="+mn-lt"/>
              </a:rPr>
              <a:t>Assegurando a </a:t>
            </a:r>
            <a:r>
              <a:rPr lang="pt-BR" sz="1400" b="1" dirty="0">
                <a:latin typeface="+mn-lt"/>
              </a:rPr>
              <a:t>legitimidade</a:t>
            </a:r>
            <a:r>
              <a:rPr lang="pt-BR" sz="1400" dirty="0">
                <a:latin typeface="+mn-lt"/>
              </a:rPr>
              <a:t> a partir de um processo de construção coletiva envolvendo as perspectivas </a:t>
            </a:r>
            <a:r>
              <a:rPr lang="pt-BR" sz="1400" dirty="0" smtClean="0">
                <a:latin typeface="+mn-lt"/>
              </a:rPr>
              <a:t>das diversas partes interessadas.</a:t>
            </a:r>
            <a:endParaRPr lang="pt-BR" sz="1400" dirty="0">
              <a:latin typeface="+mn-lt"/>
            </a:endParaRPr>
          </a:p>
          <a:p>
            <a:pPr lvl="1">
              <a:defRPr/>
            </a:pPr>
            <a:r>
              <a:rPr lang="pt-BR" sz="1400" dirty="0" smtClean="0">
                <a:latin typeface="+mn-lt"/>
              </a:rPr>
              <a:t>Melhorando a </a:t>
            </a:r>
            <a:r>
              <a:rPr lang="pt-BR" sz="1400" b="1" dirty="0" smtClean="0">
                <a:latin typeface="+mn-lt"/>
              </a:rPr>
              <a:t>mensuração </a:t>
            </a:r>
            <a:r>
              <a:rPr lang="pt-BR" sz="1400" dirty="0" smtClean="0">
                <a:latin typeface="+mn-lt"/>
              </a:rPr>
              <a:t>a </a:t>
            </a:r>
            <a:r>
              <a:rPr lang="pt-BR" sz="1400" dirty="0">
                <a:latin typeface="+mn-lt"/>
              </a:rPr>
              <a:t>partir da definição clara de indicadores, metas e iniciativas estratégicas.</a:t>
            </a:r>
          </a:p>
          <a:p>
            <a:pPr lvl="1">
              <a:defRPr/>
            </a:pPr>
            <a:r>
              <a:rPr lang="pt-BR" sz="1400" dirty="0" smtClean="0">
                <a:latin typeface="+mn-lt"/>
              </a:rPr>
              <a:t>Estabelecendo </a:t>
            </a:r>
            <a:r>
              <a:rPr lang="pt-BR" sz="1400" b="1" dirty="0" smtClean="0">
                <a:latin typeface="+mn-lt"/>
              </a:rPr>
              <a:t>prioridades</a:t>
            </a:r>
            <a:r>
              <a:rPr lang="pt-BR" sz="1400" dirty="0" smtClean="0">
                <a:latin typeface="+mn-lt"/>
              </a:rPr>
              <a:t> </a:t>
            </a:r>
            <a:r>
              <a:rPr lang="pt-BR" sz="1400" dirty="0">
                <a:latin typeface="+mn-lt"/>
              </a:rPr>
              <a:t>de forma a permitir distinguir o que é de fato estratégico e o exercício da disciplina estratégica (especialmente nos momentos de </a:t>
            </a:r>
            <a:r>
              <a:rPr lang="pt-BR" sz="1400" dirty="0" smtClean="0">
                <a:latin typeface="+mn-lt"/>
              </a:rPr>
              <a:t>crise fiscal).</a:t>
            </a:r>
            <a:endParaRPr lang="pt-BR" sz="1400" dirty="0">
              <a:latin typeface="+mn-lt"/>
            </a:endParaRPr>
          </a:p>
          <a:p>
            <a:pPr lvl="1">
              <a:defRPr/>
            </a:pPr>
            <a:r>
              <a:rPr lang="pt-BR" sz="1400" dirty="0" smtClean="0">
                <a:latin typeface="+mn-lt"/>
              </a:rPr>
              <a:t>Integrando os </a:t>
            </a:r>
            <a:r>
              <a:rPr lang="pt-BR" sz="1400" b="1" dirty="0">
                <a:latin typeface="+mn-lt"/>
              </a:rPr>
              <a:t>planos e orçamentos </a:t>
            </a:r>
            <a:r>
              <a:rPr lang="pt-BR" sz="1400" dirty="0">
                <a:latin typeface="+mn-lt"/>
              </a:rPr>
              <a:t>de médio </a:t>
            </a:r>
            <a:r>
              <a:rPr lang="pt-BR" sz="1400" dirty="0" smtClean="0">
                <a:latin typeface="+mn-lt"/>
              </a:rPr>
              <a:t>e curto prazo </a:t>
            </a:r>
            <a:r>
              <a:rPr lang="pt-BR" sz="1400" dirty="0">
                <a:latin typeface="+mn-lt"/>
              </a:rPr>
              <a:t>(</a:t>
            </a:r>
            <a:r>
              <a:rPr lang="pt-BR" sz="1400" dirty="0" smtClean="0">
                <a:latin typeface="+mn-lt"/>
              </a:rPr>
              <a:t>PPAs, LOA) com o de longo prazo.</a:t>
            </a:r>
            <a:endParaRPr lang="pt-BR" sz="1400" dirty="0">
              <a:latin typeface="+mn-lt"/>
            </a:endParaRPr>
          </a:p>
          <a:p>
            <a:pPr>
              <a:defRPr/>
            </a:pPr>
            <a:r>
              <a:rPr lang="pt-BR" sz="1400" b="1" dirty="0" smtClean="0">
                <a:latin typeface="+mn-lt"/>
              </a:rPr>
              <a:t>O desafio de fortalecer a </a:t>
            </a:r>
            <a:r>
              <a:rPr lang="pt-BR" sz="1400" b="1" dirty="0">
                <a:latin typeface="+mn-lt"/>
              </a:rPr>
              <a:t>capacidade de </a:t>
            </a:r>
            <a:r>
              <a:rPr lang="pt-BR" sz="1400" b="1" dirty="0" smtClean="0">
                <a:latin typeface="+mn-lt"/>
              </a:rPr>
              <a:t>implementação</a:t>
            </a:r>
            <a:endParaRPr lang="pt-BR" sz="1400" b="1" dirty="0">
              <a:latin typeface="+mn-lt"/>
            </a:endParaRPr>
          </a:p>
          <a:p>
            <a:pPr lvl="1">
              <a:defRPr/>
            </a:pPr>
            <a:r>
              <a:rPr lang="pt-BR" sz="1400" dirty="0" smtClean="0">
                <a:latin typeface="+mn-lt"/>
              </a:rPr>
              <a:t>Fortalecendo a </a:t>
            </a:r>
            <a:r>
              <a:rPr lang="pt-BR" sz="1400" b="1" dirty="0" smtClean="0">
                <a:latin typeface="+mn-lt"/>
              </a:rPr>
              <a:t>Cultura da </a:t>
            </a:r>
            <a:r>
              <a:rPr lang="pt-BR" sz="1400" b="1" dirty="0">
                <a:latin typeface="+mn-lt"/>
              </a:rPr>
              <a:t>Gestão para Resultados </a:t>
            </a:r>
            <a:r>
              <a:rPr lang="pt-BR" sz="1400" dirty="0" smtClean="0">
                <a:latin typeface="+mn-lt"/>
              </a:rPr>
              <a:t>na administração pública</a:t>
            </a:r>
            <a:endParaRPr lang="pt-BR" sz="1400" dirty="0">
              <a:latin typeface="+mn-lt"/>
            </a:endParaRPr>
          </a:p>
          <a:p>
            <a:pPr lvl="1">
              <a:defRPr/>
            </a:pPr>
            <a:r>
              <a:rPr lang="pt-BR" sz="1400" dirty="0" smtClean="0">
                <a:latin typeface="+mn-lt"/>
              </a:rPr>
              <a:t>Promovendo a </a:t>
            </a:r>
            <a:r>
              <a:rPr lang="pt-BR" sz="1400" b="1" dirty="0" smtClean="0">
                <a:latin typeface="+mn-lt"/>
              </a:rPr>
              <a:t>Pactuação</a:t>
            </a:r>
            <a:r>
              <a:rPr lang="pt-BR" sz="1400" dirty="0" smtClean="0">
                <a:latin typeface="+mn-lt"/>
              </a:rPr>
              <a:t> </a:t>
            </a:r>
            <a:r>
              <a:rPr lang="pt-BR" sz="1400" dirty="0">
                <a:latin typeface="+mn-lt"/>
              </a:rPr>
              <a:t>interna e externa.</a:t>
            </a:r>
          </a:p>
          <a:p>
            <a:pPr lvl="1">
              <a:defRPr/>
            </a:pPr>
            <a:r>
              <a:rPr lang="pt-BR" sz="1400" b="1" dirty="0">
                <a:latin typeface="+mn-lt"/>
              </a:rPr>
              <a:t>Fortalecimento institucional</a:t>
            </a:r>
            <a:r>
              <a:rPr lang="pt-BR" sz="1400" dirty="0">
                <a:latin typeface="+mn-lt"/>
              </a:rPr>
              <a:t>, </a:t>
            </a:r>
            <a:r>
              <a:rPr lang="pt-BR" sz="1400" dirty="0" smtClean="0">
                <a:latin typeface="+mn-lt"/>
              </a:rPr>
              <a:t>(arcabouço </a:t>
            </a:r>
            <a:r>
              <a:rPr lang="pt-BR" sz="1400" dirty="0">
                <a:latin typeface="+mn-lt"/>
              </a:rPr>
              <a:t>jurídico-institucional, estrutura, processos, tecnologias </a:t>
            </a:r>
            <a:r>
              <a:rPr lang="pt-BR" sz="1400" dirty="0" err="1">
                <a:latin typeface="+mn-lt"/>
              </a:rPr>
              <a:t>etc</a:t>
            </a:r>
            <a:r>
              <a:rPr lang="pt-BR" sz="1400" dirty="0">
                <a:latin typeface="+mn-lt"/>
              </a:rPr>
              <a:t>).</a:t>
            </a:r>
          </a:p>
          <a:p>
            <a:pPr lvl="1">
              <a:defRPr/>
            </a:pPr>
            <a:r>
              <a:rPr lang="pt-BR" sz="1400" dirty="0" smtClean="0">
                <a:latin typeface="+mn-lt"/>
              </a:rPr>
              <a:t>Repensando a Politica </a:t>
            </a:r>
            <a:r>
              <a:rPr lang="pt-BR" sz="1400" dirty="0">
                <a:latin typeface="+mn-lt"/>
              </a:rPr>
              <a:t>de Gestão de </a:t>
            </a:r>
            <a:r>
              <a:rPr lang="pt-BR" sz="1400" b="1" dirty="0">
                <a:latin typeface="+mn-lt"/>
              </a:rPr>
              <a:t>Pessoas</a:t>
            </a:r>
          </a:p>
          <a:p>
            <a:pPr>
              <a:defRPr/>
            </a:pPr>
            <a:r>
              <a:rPr lang="pt-BR" sz="1400" b="1" dirty="0" smtClean="0">
                <a:latin typeface="+mn-lt"/>
              </a:rPr>
              <a:t>O desafio de integrar as medidas emergenciais de Ajuste/Qualidade do Gasto com a Agenda de longo prazo (estratégia dual)</a:t>
            </a:r>
            <a:endParaRPr lang="pt-BR" sz="1400" dirty="0">
              <a:latin typeface="+mn-lt"/>
            </a:endParaRPr>
          </a:p>
          <a:p>
            <a:pPr>
              <a:defRPr/>
            </a:pPr>
            <a:r>
              <a:rPr lang="pt-BR" sz="1400" b="1" dirty="0" smtClean="0">
                <a:latin typeface="+mn-lt"/>
              </a:rPr>
              <a:t>O desafio do fortalecimento da liderança transformacional</a:t>
            </a:r>
          </a:p>
          <a:p>
            <a:pPr lvl="1">
              <a:defRPr/>
            </a:pPr>
            <a:r>
              <a:rPr lang="pt-BR" sz="1400" dirty="0" smtClean="0">
                <a:latin typeface="+mn-lt"/>
              </a:rPr>
              <a:t>Enfrentando a “tensão” entre liderança política &amp; gerencia executiva de governo</a:t>
            </a:r>
          </a:p>
        </p:txBody>
      </p:sp>
    </p:spTree>
    <p:extLst>
      <p:ext uri="{BB962C8B-B14F-4D97-AF65-F5344CB8AC3E}">
        <p14:creationId xmlns:p14="http://schemas.microsoft.com/office/powerpoint/2010/main" val="2835752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539750" y="1124744"/>
            <a:ext cx="8229600" cy="4752975"/>
          </a:xfrm>
        </p:spPr>
        <p:txBody>
          <a:bodyPr/>
          <a:lstStyle/>
          <a:p>
            <a:pPr>
              <a:defRPr/>
            </a:pPr>
            <a:r>
              <a:rPr lang="pt-BR" altLang="pt-BR" sz="2000" dirty="0" smtClean="0">
                <a:solidFill>
                  <a:schemeClr val="bg1"/>
                </a:solidFill>
              </a:rPr>
              <a:t>Preâmbulo</a:t>
            </a:r>
          </a:p>
          <a:p>
            <a:pPr lvl="1">
              <a:defRPr/>
            </a:pPr>
            <a:r>
              <a:rPr lang="pt-BR" altLang="pt-BR" sz="1600" dirty="0" smtClean="0">
                <a:solidFill>
                  <a:schemeClr val="bg1"/>
                </a:solidFill>
              </a:rPr>
              <a:t>Trajetórias de reformas da AP no Brasil</a:t>
            </a:r>
          </a:p>
          <a:p>
            <a:pPr lvl="1">
              <a:defRPr/>
            </a:pPr>
            <a:r>
              <a:rPr lang="pt-BR" altLang="pt-BR" sz="1600" dirty="0" smtClean="0">
                <a:solidFill>
                  <a:schemeClr val="bg1"/>
                </a:solidFill>
              </a:rPr>
              <a:t>Complementaridade (Sec. XIX, XX e XXI)</a:t>
            </a:r>
          </a:p>
          <a:p>
            <a:pPr lvl="1">
              <a:defRPr/>
            </a:pPr>
            <a:r>
              <a:rPr lang="pt-BR" altLang="pt-BR" sz="1600" dirty="0" smtClean="0">
                <a:solidFill>
                  <a:schemeClr val="bg1"/>
                </a:solidFill>
              </a:rPr>
              <a:t>Do protagonismo federal ao “equilíbrio federativo” (Agenda Federativa)</a:t>
            </a:r>
          </a:p>
          <a:p>
            <a:pPr lvl="1">
              <a:defRPr/>
            </a:pPr>
            <a:r>
              <a:rPr lang="pt-BR" altLang="pt-BR" sz="1600" dirty="0" smtClean="0">
                <a:solidFill>
                  <a:schemeClr val="bg1"/>
                </a:solidFill>
              </a:rPr>
              <a:t>Relevância (GP nas Agendas...)</a:t>
            </a:r>
          </a:p>
          <a:p>
            <a:pPr>
              <a:defRPr/>
            </a:pPr>
            <a:r>
              <a:rPr lang="pt-BR" altLang="pt-BR" sz="2000" dirty="0" smtClean="0">
                <a:solidFill>
                  <a:schemeClr val="bg1"/>
                </a:solidFill>
              </a:rPr>
              <a:t>Emergência de um novo contexto: tempos de governança</a:t>
            </a:r>
          </a:p>
          <a:p>
            <a:pPr lvl="1">
              <a:defRPr/>
            </a:pPr>
            <a:r>
              <a:rPr lang="pt-BR" altLang="pt-BR" sz="1600" dirty="0" smtClean="0">
                <a:solidFill>
                  <a:schemeClr val="bg1"/>
                </a:solidFill>
              </a:rPr>
              <a:t>Transformação, complexidade</a:t>
            </a:r>
          </a:p>
          <a:p>
            <a:pPr lvl="1">
              <a:defRPr/>
            </a:pPr>
            <a:r>
              <a:rPr lang="pt-BR" altLang="pt-BR" sz="1600" dirty="0" smtClean="0">
                <a:solidFill>
                  <a:schemeClr val="bg1"/>
                </a:solidFill>
              </a:rPr>
              <a:t>O Estado-Rede &amp; a Nova Administração Para o Desenvolvimento</a:t>
            </a:r>
          </a:p>
          <a:p>
            <a:pPr lvl="1">
              <a:defRPr/>
            </a:pPr>
            <a:r>
              <a:rPr lang="pt-BR" altLang="pt-BR" sz="1600" dirty="0" smtClean="0">
                <a:solidFill>
                  <a:schemeClr val="bg1"/>
                </a:solidFill>
              </a:rPr>
              <a:t>Problemas destacados</a:t>
            </a:r>
          </a:p>
          <a:p>
            <a:pPr>
              <a:defRPr/>
            </a:pPr>
            <a:r>
              <a:rPr lang="pt-BR" altLang="pt-BR" sz="2000" b="1" dirty="0" smtClean="0">
                <a:solidFill>
                  <a:schemeClr val="bg1"/>
                </a:solidFill>
              </a:rPr>
              <a:t>Um modelo referencial: a cadeia de governança</a:t>
            </a:r>
          </a:p>
          <a:p>
            <a:pPr lvl="1">
              <a:defRPr/>
            </a:pPr>
            <a:r>
              <a:rPr lang="pt-BR" altLang="pt-BR" sz="1600" dirty="0" smtClean="0">
                <a:solidFill>
                  <a:schemeClr val="bg1"/>
                </a:solidFill>
              </a:rPr>
              <a:t>Valor público</a:t>
            </a:r>
          </a:p>
          <a:p>
            <a:pPr lvl="1">
              <a:defRPr/>
            </a:pPr>
            <a:r>
              <a:rPr lang="pt-BR" altLang="pt-BR" sz="1600" dirty="0" smtClean="0">
                <a:solidFill>
                  <a:schemeClr val="bg1"/>
                </a:solidFill>
              </a:rPr>
              <a:t>Desempenho</a:t>
            </a:r>
          </a:p>
          <a:p>
            <a:pPr lvl="1">
              <a:defRPr/>
            </a:pPr>
            <a:r>
              <a:rPr lang="pt-BR" altLang="pt-BR" sz="1600" dirty="0" smtClean="0">
                <a:solidFill>
                  <a:schemeClr val="bg1"/>
                </a:solidFill>
              </a:rPr>
              <a:t>Qualidade institucional</a:t>
            </a:r>
          </a:p>
          <a:p>
            <a:pPr lvl="1">
              <a:defRPr/>
            </a:pPr>
            <a:r>
              <a:rPr lang="pt-BR" altLang="pt-BR" sz="1600" dirty="0" smtClean="0">
                <a:solidFill>
                  <a:schemeClr val="bg1"/>
                </a:solidFill>
              </a:rPr>
              <a:t>Relacionamento &amp; colaboração</a:t>
            </a:r>
          </a:p>
          <a:p>
            <a:pPr>
              <a:defRPr/>
            </a:pPr>
            <a:r>
              <a:rPr lang="pt-BR" altLang="pt-BR" sz="2000" b="1" spc="600" dirty="0" smtClean="0"/>
              <a:t>PERSPECTIVAS</a:t>
            </a:r>
          </a:p>
          <a:p>
            <a:pPr>
              <a:defRPr/>
            </a:pPr>
            <a:endParaRPr lang="pt-BR" altLang="pt-BR" sz="2000" dirty="0" smtClean="0"/>
          </a:p>
        </p:txBody>
      </p:sp>
      <p:sp>
        <p:nvSpPr>
          <p:cNvPr id="10" name="Rectangle 15"/>
          <p:cNvSpPr>
            <a:spLocks noChangeArrowheads="1"/>
          </p:cNvSpPr>
          <p:nvPr/>
        </p:nvSpPr>
        <p:spPr bwMode="auto">
          <a:xfrm>
            <a:off x="539552" y="549275"/>
            <a:ext cx="5328518" cy="307777"/>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 IMPACTOS PARA O CONTROLE INTERNO</a:t>
            </a:r>
            <a:endParaRPr lang="es-ES" sz="1400" dirty="0">
              <a:latin typeface="+mj-lt"/>
              <a:ea typeface="ＭＳ Ｐゴシック" charset="0"/>
              <a:cs typeface="ＭＳ Ｐゴシック" charset="0"/>
            </a:endParaRPr>
          </a:p>
        </p:txBody>
      </p:sp>
      <p:graphicFrame>
        <p:nvGraphicFramePr>
          <p:cNvPr id="2" name="Diagrama 1"/>
          <p:cNvGraphicFramePr/>
          <p:nvPr>
            <p:extLst>
              <p:ext uri="{D42A27DB-BD31-4B8C-83A1-F6EECF244321}">
                <p14:modId xmlns:p14="http://schemas.microsoft.com/office/powerpoint/2010/main" val="1204302979"/>
              </p:ext>
            </p:extLst>
          </p:nvPr>
        </p:nvGraphicFramePr>
        <p:xfrm>
          <a:off x="971600" y="1268760"/>
          <a:ext cx="720080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a 8"/>
          <p:cNvGraphicFramePr/>
          <p:nvPr>
            <p:extLst>
              <p:ext uri="{D42A27DB-BD31-4B8C-83A1-F6EECF244321}">
                <p14:modId xmlns:p14="http://schemas.microsoft.com/office/powerpoint/2010/main" val="2368413816"/>
              </p:ext>
            </p:extLst>
          </p:nvPr>
        </p:nvGraphicFramePr>
        <p:xfrm>
          <a:off x="7543126" y="4581128"/>
          <a:ext cx="1565378" cy="10081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Seta para a direita 11"/>
          <p:cNvSpPr/>
          <p:nvPr/>
        </p:nvSpPr>
        <p:spPr>
          <a:xfrm>
            <a:off x="539552" y="4797152"/>
            <a:ext cx="6912768" cy="720080"/>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5306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usuario\Documents\Fotos\Caio Epo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85720"/>
            <a:ext cx="199548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tângulo 3"/>
          <p:cNvSpPr>
            <a:spLocks noChangeArrowheads="1"/>
          </p:cNvSpPr>
          <p:nvPr/>
        </p:nvSpPr>
        <p:spPr bwMode="auto">
          <a:xfrm>
            <a:off x="2699122" y="685720"/>
            <a:ext cx="5799138"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400" b="1" dirty="0"/>
              <a:t>Caio Marini </a:t>
            </a:r>
            <a:br>
              <a:rPr lang="pt-BR" altLang="pt-BR" sz="1400" b="1" dirty="0"/>
            </a:br>
            <a:endParaRPr lang="pt-BR" altLang="pt-BR" sz="1400" b="1" dirty="0"/>
          </a:p>
          <a:p>
            <a:pPr eaLnBrk="1" hangingPunct="1">
              <a:spcBef>
                <a:spcPct val="0"/>
              </a:spcBef>
              <a:buFontTx/>
              <a:buNone/>
            </a:pPr>
            <a:r>
              <a:rPr lang="pt-BR" altLang="pt-BR" sz="1400" dirty="0"/>
              <a:t>Diretor do Instituto Publix. Já ocupou posições executivas </a:t>
            </a:r>
            <a:r>
              <a:rPr lang="pt-BR" altLang="pt-BR" sz="1400" dirty="0" smtClean="0"/>
              <a:t>na </a:t>
            </a:r>
            <a:r>
              <a:rPr lang="pt-BR" altLang="pt-BR" sz="1400" dirty="0"/>
              <a:t>administração pública, em especial no Ministério da Administração e Reforma do Estado, na Secretaria de Estado do Patrimônio e Administração e no Serviço Federal de Processamento de Dados do Ministério da Fazenda, onde foi Diretor de Negócios. É consultor junto a organismos internacionais (BID, Banco Mundial e Nações Unidas) em projetos de cooperação técnica internacional nas áreas de Reforma do Estado e modernização da gestão pública. No país atua como consultor junto a diversas organizações federais, estaduais, municipais e do terceiro setor. É professor-associado da Fundação Dom Cabral, e de escolas de governo no Brasil e no exterior. Tem diversas publicações no país e no exterior sobre gestão pública. Foi Presidente do Conselho Pedagógico do Instituto de Governança Social de Minas Gerais. É membro do GLAP – Grupo Latino americano por </a:t>
            </a:r>
            <a:r>
              <a:rPr lang="pt-BR" altLang="pt-BR" sz="1400" dirty="0" err="1"/>
              <a:t>la</a:t>
            </a:r>
            <a:r>
              <a:rPr lang="pt-BR" altLang="pt-BR" sz="1400" dirty="0"/>
              <a:t> </a:t>
            </a:r>
            <a:r>
              <a:rPr lang="pt-BR" altLang="pt-BR" sz="1400" dirty="0" err="1"/>
              <a:t>Administración</a:t>
            </a:r>
            <a:r>
              <a:rPr lang="pt-BR" altLang="pt-BR" sz="1400" dirty="0"/>
              <a:t> Pública (iniciativa do IICA – Bélgica e INAP – México), avaliador do Concurso “</a:t>
            </a:r>
            <a:r>
              <a:rPr lang="pt-BR" altLang="pt-BR" sz="1400" dirty="0" err="1"/>
              <a:t>Governarte</a:t>
            </a:r>
            <a:r>
              <a:rPr lang="pt-BR" altLang="pt-BR" sz="1400" dirty="0"/>
              <a:t>: a arte do bom governo” na América Latina (organizado pelo BID) do Comitê Julgador do Prêmio Inovação na Gestão Pública Federal realizado pela ENAP Escola Nacional de Administração Pública, da Comissão Julgadora do Prêmio Excelência em Gestão Pública do Estado de Minas Gerais e do </a:t>
            </a:r>
            <a:r>
              <a:rPr lang="pt-BR" altLang="pt-BR" sz="1400" dirty="0" err="1"/>
              <a:t>Consejo</a:t>
            </a:r>
            <a:r>
              <a:rPr lang="pt-BR" altLang="pt-BR" sz="1400" dirty="0"/>
              <a:t> de Expertos </a:t>
            </a:r>
            <a:r>
              <a:rPr lang="pt-BR" altLang="pt-BR" sz="1400" dirty="0" err="1"/>
              <a:t>en</a:t>
            </a:r>
            <a:r>
              <a:rPr lang="pt-BR" altLang="pt-BR" sz="1400" dirty="0"/>
              <a:t> </a:t>
            </a:r>
            <a:r>
              <a:rPr lang="pt-BR" altLang="pt-BR" sz="1400" dirty="0" err="1"/>
              <a:t>Gestión</a:t>
            </a:r>
            <a:r>
              <a:rPr lang="pt-BR" altLang="pt-BR" sz="1400" dirty="0"/>
              <a:t> Pública de </a:t>
            </a:r>
            <a:r>
              <a:rPr lang="pt-BR" altLang="pt-BR" sz="1400" dirty="0" err="1"/>
              <a:t>la</a:t>
            </a:r>
            <a:r>
              <a:rPr lang="pt-BR" altLang="pt-BR" sz="1400" dirty="0"/>
              <a:t> Republica Argentina. Foi agraciado com a medalha </a:t>
            </a:r>
            <a:r>
              <a:rPr lang="pt-BR" altLang="pt-BR" sz="1400" dirty="0" err="1"/>
              <a:t>Helio</a:t>
            </a:r>
            <a:r>
              <a:rPr lang="pt-BR" altLang="pt-BR" sz="1400" dirty="0"/>
              <a:t> Beltrão do governo do Distrito Federal pela contribuição para a melhoria da gestão pública (decreto 30.369/2009).</a:t>
            </a:r>
          </a:p>
        </p:txBody>
      </p:sp>
    </p:spTree>
    <p:extLst>
      <p:ext uri="{BB962C8B-B14F-4D97-AF65-F5344CB8AC3E}">
        <p14:creationId xmlns:p14="http://schemas.microsoft.com/office/powerpoint/2010/main" val="3910400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704763539"/>
              </p:ext>
            </p:extLst>
          </p:nvPr>
        </p:nvGraphicFramePr>
        <p:xfrm>
          <a:off x="1524000" y="1196752"/>
          <a:ext cx="657639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TRAJETÓRIAS DE REFORMAS DA AP NO BRASIL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1720401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1076978848"/>
              </p:ext>
            </p:extLst>
          </p:nvPr>
        </p:nvGraphicFramePr>
        <p:xfrm>
          <a:off x="1524000" y="1196752"/>
          <a:ext cx="6576392"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TRAJETÓRIAS DE REFORMAS DA AP NO BRASIL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223611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a 13"/>
          <p:cNvGraphicFramePr/>
          <p:nvPr>
            <p:extLst>
              <p:ext uri="{D42A27DB-BD31-4B8C-83A1-F6EECF244321}">
                <p14:modId xmlns:p14="http://schemas.microsoft.com/office/powerpoint/2010/main" val="163676761"/>
              </p:ext>
            </p:extLst>
          </p:nvPr>
        </p:nvGraphicFramePr>
        <p:xfrm>
          <a:off x="584244" y="1124744"/>
          <a:ext cx="3960440"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1134273336"/>
              </p:ext>
            </p:extLst>
          </p:nvPr>
        </p:nvGraphicFramePr>
        <p:xfrm>
          <a:off x="4976732" y="1124744"/>
          <a:ext cx="3600400" cy="20882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agrama 4"/>
          <p:cNvGraphicFramePr/>
          <p:nvPr>
            <p:extLst>
              <p:ext uri="{D42A27DB-BD31-4B8C-83A1-F6EECF244321}">
                <p14:modId xmlns:p14="http://schemas.microsoft.com/office/powerpoint/2010/main" val="3022627155"/>
              </p:ext>
            </p:extLst>
          </p:nvPr>
        </p:nvGraphicFramePr>
        <p:xfrm>
          <a:off x="755576" y="3284984"/>
          <a:ext cx="7821556" cy="25922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Retângulo 2"/>
          <p:cNvSpPr/>
          <p:nvPr/>
        </p:nvSpPr>
        <p:spPr>
          <a:xfrm>
            <a:off x="1304324" y="1844824"/>
            <a:ext cx="2894485" cy="523220"/>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É profissional?</a:t>
            </a:r>
            <a:endParaRPr lang="pt-B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7" name="Retângulo 6"/>
          <p:cNvSpPr/>
          <p:nvPr/>
        </p:nvSpPr>
        <p:spPr>
          <a:xfrm>
            <a:off x="5682647" y="1844824"/>
            <a:ext cx="2894485" cy="523220"/>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2800" b="1" cap="none" spc="0" dirty="0" smtClean="0">
                <a:ln w="11430"/>
                <a:solidFill>
                  <a:schemeClr val="tx2">
                    <a:lumMod val="75000"/>
                  </a:schemeClr>
                </a:solidFill>
                <a:effectLst>
                  <a:outerShdw blurRad="50800" dist="39000" dir="5460000" algn="tl">
                    <a:srgbClr val="000000">
                      <a:alpha val="38000"/>
                    </a:srgbClr>
                  </a:outerShdw>
                </a:effectLst>
                <a:latin typeface="+mn-lt"/>
              </a:rPr>
              <a:t>É eficiente?</a:t>
            </a:r>
            <a:endParaRPr lang="pt-BR" sz="2800" b="1" cap="none" spc="0" dirty="0">
              <a:ln w="11430"/>
              <a:solidFill>
                <a:schemeClr val="tx2">
                  <a:lumMod val="75000"/>
                </a:schemeClr>
              </a:solidFill>
              <a:effectLst>
                <a:outerShdw blurRad="50800" dist="39000" dir="5460000" algn="tl">
                  <a:srgbClr val="000000">
                    <a:alpha val="38000"/>
                  </a:srgbClr>
                </a:outerShdw>
              </a:effectLst>
              <a:latin typeface="+mn-lt"/>
            </a:endParaRPr>
          </a:p>
        </p:txBody>
      </p:sp>
      <p:sp>
        <p:nvSpPr>
          <p:cNvPr id="8" name="Retângulo 7"/>
          <p:cNvSpPr/>
          <p:nvPr/>
        </p:nvSpPr>
        <p:spPr>
          <a:xfrm>
            <a:off x="3392556" y="4077072"/>
            <a:ext cx="3096343" cy="646331"/>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3600" b="1" cap="none" spc="0" dirty="0" smtClean="0">
                <a:ln w="11430"/>
                <a:solidFill>
                  <a:schemeClr val="accent3">
                    <a:lumMod val="50000"/>
                  </a:schemeClr>
                </a:solidFill>
                <a:effectLst>
                  <a:outerShdw blurRad="50800" dist="39000" dir="5460000" algn="tl">
                    <a:srgbClr val="000000">
                      <a:alpha val="38000"/>
                    </a:srgbClr>
                  </a:outerShdw>
                </a:effectLst>
                <a:latin typeface="+mn-lt"/>
              </a:rPr>
              <a:t>É suficiente?</a:t>
            </a:r>
            <a:endParaRPr lang="pt-BR" sz="3600" b="1" cap="none" spc="0" dirty="0">
              <a:ln w="11430"/>
              <a:solidFill>
                <a:schemeClr val="accent3">
                  <a:lumMod val="50000"/>
                </a:schemeClr>
              </a:solidFill>
              <a:effectLst>
                <a:outerShdw blurRad="50800" dist="39000" dir="5460000" algn="tl">
                  <a:srgbClr val="000000">
                    <a:alpha val="38000"/>
                  </a:srgbClr>
                </a:outerShdw>
              </a:effectLst>
              <a:latin typeface="+mn-lt"/>
            </a:endParaRPr>
          </a:p>
        </p:txBody>
      </p:sp>
      <p:sp>
        <p:nvSpPr>
          <p:cNvPr id="6" name="CaixaDeTexto 5"/>
          <p:cNvSpPr txBox="1"/>
          <p:nvPr/>
        </p:nvSpPr>
        <p:spPr>
          <a:xfrm>
            <a:off x="1232316" y="2564904"/>
            <a:ext cx="3448508" cy="369332"/>
          </a:xfrm>
          <a:prstGeom prst="rect">
            <a:avLst/>
          </a:prstGeom>
          <a:solidFill>
            <a:schemeClr val="bg1">
              <a:lumMod val="75000"/>
            </a:schemeClr>
          </a:solidFill>
        </p:spPr>
        <p:txBody>
          <a:bodyPr wrap="none" rtlCol="0">
            <a:spAutoFit/>
          </a:bodyPr>
          <a:lstStyle/>
          <a:p>
            <a:r>
              <a:rPr lang="pt-BR" b="1" dirty="0" smtClean="0">
                <a:solidFill>
                  <a:srgbClr val="FF0000"/>
                </a:solidFill>
                <a:latin typeface="+mn-lt"/>
              </a:rPr>
              <a:t>Governo que governa A sociedade</a:t>
            </a:r>
            <a:endParaRPr lang="pt-BR" b="1" dirty="0">
              <a:solidFill>
                <a:srgbClr val="FF0000"/>
              </a:solidFill>
              <a:latin typeface="+mn-lt"/>
            </a:endParaRPr>
          </a:p>
        </p:txBody>
      </p:sp>
      <p:sp>
        <p:nvSpPr>
          <p:cNvPr id="11" name="CaixaDeTexto 10"/>
          <p:cNvSpPr txBox="1"/>
          <p:nvPr/>
        </p:nvSpPr>
        <p:spPr>
          <a:xfrm>
            <a:off x="4932040" y="2564904"/>
            <a:ext cx="4131772" cy="369332"/>
          </a:xfrm>
          <a:prstGeom prst="rect">
            <a:avLst/>
          </a:prstGeom>
          <a:solidFill>
            <a:schemeClr val="bg1">
              <a:lumMod val="75000"/>
            </a:schemeClr>
          </a:solidFill>
        </p:spPr>
        <p:txBody>
          <a:bodyPr wrap="none" rtlCol="0">
            <a:spAutoFit/>
          </a:bodyPr>
          <a:lstStyle/>
          <a:p>
            <a:r>
              <a:rPr lang="pt-BR" b="1" dirty="0" smtClean="0">
                <a:solidFill>
                  <a:schemeClr val="tx2"/>
                </a:solidFill>
                <a:latin typeface="+mn-lt"/>
              </a:rPr>
              <a:t>Governo que governa PARA a sociedade</a:t>
            </a:r>
            <a:endParaRPr lang="pt-BR" b="1" dirty="0">
              <a:solidFill>
                <a:schemeClr val="tx2"/>
              </a:solidFill>
              <a:latin typeface="+mn-lt"/>
            </a:endParaRPr>
          </a:p>
        </p:txBody>
      </p:sp>
      <p:sp>
        <p:nvSpPr>
          <p:cNvPr id="12" name="CaixaDeTexto 11"/>
          <p:cNvSpPr txBox="1"/>
          <p:nvPr/>
        </p:nvSpPr>
        <p:spPr>
          <a:xfrm>
            <a:off x="2816492" y="4941168"/>
            <a:ext cx="4503733" cy="400110"/>
          </a:xfrm>
          <a:prstGeom prst="rect">
            <a:avLst/>
          </a:prstGeom>
          <a:solidFill>
            <a:schemeClr val="bg1">
              <a:lumMod val="75000"/>
            </a:schemeClr>
          </a:solidFill>
        </p:spPr>
        <p:txBody>
          <a:bodyPr wrap="none" rtlCol="0">
            <a:spAutoFit/>
          </a:bodyPr>
          <a:lstStyle/>
          <a:p>
            <a:r>
              <a:rPr lang="pt-BR" sz="2000" b="1" dirty="0" smtClean="0">
                <a:solidFill>
                  <a:schemeClr val="accent3">
                    <a:lumMod val="50000"/>
                  </a:schemeClr>
                </a:solidFill>
                <a:latin typeface="+mn-lt"/>
              </a:rPr>
              <a:t>Governo que governa </a:t>
            </a:r>
            <a:r>
              <a:rPr lang="pt-BR" sz="2000" b="1" spc="300" dirty="0" smtClean="0">
                <a:solidFill>
                  <a:schemeClr val="accent3">
                    <a:lumMod val="50000"/>
                  </a:schemeClr>
                </a:solidFill>
                <a:latin typeface="+mn-lt"/>
              </a:rPr>
              <a:t>COM</a:t>
            </a:r>
            <a:r>
              <a:rPr lang="pt-BR" sz="2000" b="1" dirty="0" smtClean="0">
                <a:solidFill>
                  <a:schemeClr val="accent3">
                    <a:lumMod val="50000"/>
                  </a:schemeClr>
                </a:solidFill>
                <a:latin typeface="+mn-lt"/>
              </a:rPr>
              <a:t> a sociedade</a:t>
            </a:r>
            <a:endParaRPr lang="pt-BR" sz="2000" b="1" dirty="0">
              <a:solidFill>
                <a:schemeClr val="accent3">
                  <a:lumMod val="50000"/>
                </a:schemeClr>
              </a:solidFill>
              <a:latin typeface="+mn-lt"/>
            </a:endParaRPr>
          </a:p>
        </p:txBody>
      </p:sp>
      <p:sp>
        <p:nvSpPr>
          <p:cNvPr id="13"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TRAJETÓRIAS DE REFORMAS DA AP NO BRASIL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604435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animBg="1"/>
      <p:bldP spid="7" grpId="0" animBg="1"/>
      <p:bldP spid="8" grpId="0" animBg="1"/>
      <p:bldP spid="6"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468313" y="1268413"/>
            <a:ext cx="8229600" cy="4752975"/>
          </a:xfrm>
        </p:spPr>
        <p:txBody>
          <a:bodyPr/>
          <a:lstStyle/>
          <a:p>
            <a:pPr>
              <a:defRPr/>
            </a:pPr>
            <a:r>
              <a:rPr lang="pt-BR" altLang="pt-BR" sz="2000" dirty="0" smtClean="0"/>
              <a:t>Preâmbulo</a:t>
            </a:r>
          </a:p>
          <a:p>
            <a:pPr lvl="1">
              <a:defRPr/>
            </a:pPr>
            <a:r>
              <a:rPr lang="pt-BR" altLang="pt-BR" sz="1600" b="1" dirty="0" smtClean="0"/>
              <a:t>Trajetórias de reformas da AP no Brasil</a:t>
            </a:r>
          </a:p>
          <a:p>
            <a:pPr lvl="1">
              <a:defRPr/>
            </a:pPr>
            <a:r>
              <a:rPr lang="pt-BR" altLang="pt-BR" sz="1600" dirty="0" smtClean="0"/>
              <a:t>Complementaridade (Sec. XIX, XX e XXI)</a:t>
            </a:r>
          </a:p>
          <a:p>
            <a:pPr lvl="1">
              <a:defRPr/>
            </a:pPr>
            <a:r>
              <a:rPr lang="pt-BR" altLang="pt-BR" sz="1600" dirty="0" smtClean="0"/>
              <a:t>Do protagonismo federal ao “equilíbrio federativo” (Agenda Federativa)</a:t>
            </a:r>
          </a:p>
          <a:p>
            <a:pPr lvl="1">
              <a:defRPr/>
            </a:pPr>
            <a:r>
              <a:rPr lang="pt-BR" altLang="pt-BR" sz="1600" dirty="0" smtClean="0"/>
              <a:t>Relevância (GP nas Agendas...)</a:t>
            </a:r>
          </a:p>
          <a:p>
            <a:pPr>
              <a:defRPr/>
            </a:pPr>
            <a:r>
              <a:rPr lang="pt-BR" altLang="pt-BR" sz="2000" dirty="0" smtClean="0">
                <a:solidFill>
                  <a:schemeClr val="bg1">
                    <a:lumMod val="85000"/>
                  </a:schemeClr>
                </a:solidFill>
              </a:rPr>
              <a:t>Emergência de um novo contexto: tempos de governança</a:t>
            </a:r>
          </a:p>
          <a:p>
            <a:pPr lvl="1">
              <a:defRPr/>
            </a:pPr>
            <a:r>
              <a:rPr lang="pt-BR" altLang="pt-BR" sz="1600" dirty="0" smtClean="0">
                <a:solidFill>
                  <a:schemeClr val="bg1">
                    <a:lumMod val="85000"/>
                  </a:schemeClr>
                </a:solidFill>
              </a:rPr>
              <a:t>Transformação, complexidade</a:t>
            </a:r>
          </a:p>
          <a:p>
            <a:pPr lvl="1">
              <a:defRPr/>
            </a:pPr>
            <a:r>
              <a:rPr lang="pt-BR" altLang="pt-BR" sz="1600" dirty="0" smtClean="0">
                <a:solidFill>
                  <a:schemeClr val="bg1">
                    <a:lumMod val="85000"/>
                  </a:schemeClr>
                </a:solidFill>
              </a:rPr>
              <a:t>O Estado-Rede &amp; a Nova Administração Para o Desenvolvimento</a:t>
            </a:r>
          </a:p>
          <a:p>
            <a:pPr>
              <a:defRPr/>
            </a:pPr>
            <a:r>
              <a:rPr lang="pt-BR" altLang="pt-BR" sz="2000" dirty="0" smtClean="0">
                <a:solidFill>
                  <a:schemeClr val="bg1">
                    <a:lumMod val="85000"/>
                  </a:schemeClr>
                </a:solidFill>
              </a:rPr>
              <a:t>Um modelo referencial: a cadeia de governança</a:t>
            </a:r>
          </a:p>
          <a:p>
            <a:pPr lvl="1">
              <a:defRPr/>
            </a:pPr>
            <a:r>
              <a:rPr lang="pt-BR" altLang="pt-BR" sz="1600" dirty="0" smtClean="0">
                <a:solidFill>
                  <a:schemeClr val="bg1">
                    <a:lumMod val="85000"/>
                  </a:schemeClr>
                </a:solidFill>
              </a:rPr>
              <a:t>Valor público</a:t>
            </a:r>
          </a:p>
          <a:p>
            <a:pPr lvl="1">
              <a:defRPr/>
            </a:pPr>
            <a:r>
              <a:rPr lang="pt-BR" altLang="pt-BR" sz="1600" dirty="0" smtClean="0">
                <a:solidFill>
                  <a:schemeClr val="bg1">
                    <a:lumMod val="85000"/>
                  </a:schemeClr>
                </a:solidFill>
              </a:rPr>
              <a:t>Desempenho</a:t>
            </a:r>
          </a:p>
          <a:p>
            <a:pPr lvl="1">
              <a:defRPr/>
            </a:pPr>
            <a:r>
              <a:rPr lang="pt-BR" altLang="pt-BR" sz="1600" dirty="0" smtClean="0">
                <a:solidFill>
                  <a:schemeClr val="bg1">
                    <a:lumMod val="85000"/>
                  </a:schemeClr>
                </a:solidFill>
              </a:rPr>
              <a:t>Qualidade institucional</a:t>
            </a:r>
          </a:p>
          <a:p>
            <a:pPr lvl="1">
              <a:defRPr/>
            </a:pPr>
            <a:r>
              <a:rPr lang="pt-BR" altLang="pt-BR" sz="1600" dirty="0" smtClean="0">
                <a:solidFill>
                  <a:schemeClr val="bg1">
                    <a:lumMod val="85000"/>
                  </a:schemeClr>
                </a:solidFill>
              </a:rPr>
              <a:t>Relacionamento &amp; colaboração</a:t>
            </a:r>
          </a:p>
          <a:p>
            <a:pPr>
              <a:defRPr/>
            </a:pPr>
            <a:r>
              <a:rPr lang="pt-BR" altLang="pt-BR" sz="2000" dirty="0" smtClean="0">
                <a:solidFill>
                  <a:schemeClr val="bg1">
                    <a:lumMod val="85000"/>
                  </a:schemeClr>
                </a:solidFill>
              </a:rPr>
              <a:t>Perspectivas</a:t>
            </a:r>
          </a:p>
          <a:p>
            <a:pPr>
              <a:defRPr/>
            </a:pPr>
            <a:endParaRPr lang="pt-BR" altLang="pt-BR" sz="2000" dirty="0" smtClean="0"/>
          </a:p>
        </p:txBody>
      </p:sp>
      <p:sp>
        <p:nvSpPr>
          <p:cNvPr id="6"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TRAJETÓRIAS DE REFORMAS DA AP NO BRASIL</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3072303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Conteúdo 2"/>
          <p:cNvSpPr>
            <a:spLocks noGrp="1"/>
          </p:cNvSpPr>
          <p:nvPr>
            <p:ph idx="1"/>
          </p:nvPr>
        </p:nvSpPr>
        <p:spPr>
          <a:xfrm>
            <a:off x="468313" y="1268413"/>
            <a:ext cx="8229600" cy="4752975"/>
          </a:xfrm>
        </p:spPr>
        <p:txBody>
          <a:bodyPr/>
          <a:lstStyle/>
          <a:p>
            <a:pPr>
              <a:defRPr/>
            </a:pPr>
            <a:r>
              <a:rPr lang="pt-BR" altLang="pt-BR" sz="2000" dirty="0" smtClean="0">
                <a:solidFill>
                  <a:schemeClr val="bg1">
                    <a:lumMod val="85000"/>
                  </a:schemeClr>
                </a:solidFill>
              </a:rPr>
              <a:t>Preâmbulo</a:t>
            </a:r>
          </a:p>
          <a:p>
            <a:pPr lvl="1">
              <a:defRPr/>
            </a:pPr>
            <a:r>
              <a:rPr lang="pt-BR" altLang="pt-BR" sz="1600" dirty="0" smtClean="0">
                <a:solidFill>
                  <a:schemeClr val="bg1">
                    <a:lumMod val="85000"/>
                  </a:schemeClr>
                </a:solidFill>
              </a:rPr>
              <a:t>Trajetórias de reformas da AP no Brasil</a:t>
            </a:r>
          </a:p>
          <a:p>
            <a:pPr lvl="1">
              <a:defRPr/>
            </a:pPr>
            <a:r>
              <a:rPr lang="pt-BR" altLang="pt-BR" sz="1600" dirty="0" smtClean="0">
                <a:solidFill>
                  <a:schemeClr val="bg1">
                    <a:lumMod val="85000"/>
                  </a:schemeClr>
                </a:solidFill>
              </a:rPr>
              <a:t>Complementaridade (Sec. XIX, XX e XXI)</a:t>
            </a:r>
          </a:p>
          <a:p>
            <a:pPr lvl="1">
              <a:defRPr/>
            </a:pPr>
            <a:r>
              <a:rPr lang="pt-BR" altLang="pt-BR" sz="1600" dirty="0" smtClean="0">
                <a:solidFill>
                  <a:schemeClr val="bg1">
                    <a:lumMod val="85000"/>
                  </a:schemeClr>
                </a:solidFill>
              </a:rPr>
              <a:t>Do protagonismo federal ao “equilíbrio federativo” (Agenda Federativa)</a:t>
            </a:r>
          </a:p>
          <a:p>
            <a:pPr lvl="1">
              <a:defRPr/>
            </a:pPr>
            <a:r>
              <a:rPr lang="pt-BR" altLang="pt-BR" sz="1600" dirty="0" smtClean="0">
                <a:solidFill>
                  <a:schemeClr val="bg1">
                    <a:lumMod val="85000"/>
                  </a:schemeClr>
                </a:solidFill>
              </a:rPr>
              <a:t>Relevância (GP nas Agendas...)</a:t>
            </a:r>
          </a:p>
          <a:p>
            <a:pPr>
              <a:defRPr/>
            </a:pPr>
            <a:r>
              <a:rPr lang="pt-BR" altLang="pt-BR" sz="2000" dirty="0" smtClean="0"/>
              <a:t>Emergência de um novo contexto: tempos de governança</a:t>
            </a:r>
          </a:p>
          <a:p>
            <a:pPr lvl="1">
              <a:defRPr/>
            </a:pPr>
            <a:r>
              <a:rPr lang="pt-BR" altLang="pt-BR" sz="1600" b="1" dirty="0" smtClean="0"/>
              <a:t>Transformação, complexidade</a:t>
            </a:r>
          </a:p>
          <a:p>
            <a:pPr lvl="1">
              <a:defRPr/>
            </a:pPr>
            <a:r>
              <a:rPr lang="pt-BR" altLang="pt-BR" sz="1600" b="1" dirty="0" smtClean="0"/>
              <a:t>O Estado-Rede &amp; a Nova Administração Para o Desenvolvimento</a:t>
            </a:r>
          </a:p>
          <a:p>
            <a:pPr>
              <a:defRPr/>
            </a:pPr>
            <a:r>
              <a:rPr lang="pt-BR" altLang="pt-BR" sz="2000" dirty="0" smtClean="0">
                <a:solidFill>
                  <a:schemeClr val="bg1">
                    <a:lumMod val="85000"/>
                  </a:schemeClr>
                </a:solidFill>
              </a:rPr>
              <a:t>Um modelo referencial: a cadeia de governança</a:t>
            </a:r>
          </a:p>
          <a:p>
            <a:pPr lvl="1">
              <a:defRPr/>
            </a:pPr>
            <a:r>
              <a:rPr lang="pt-BR" altLang="pt-BR" sz="1600" dirty="0" smtClean="0">
                <a:solidFill>
                  <a:schemeClr val="bg1">
                    <a:lumMod val="85000"/>
                  </a:schemeClr>
                </a:solidFill>
              </a:rPr>
              <a:t>Valor público</a:t>
            </a:r>
          </a:p>
          <a:p>
            <a:pPr lvl="1">
              <a:defRPr/>
            </a:pPr>
            <a:r>
              <a:rPr lang="pt-BR" altLang="pt-BR" sz="1600" dirty="0" smtClean="0">
                <a:solidFill>
                  <a:schemeClr val="bg1">
                    <a:lumMod val="85000"/>
                  </a:schemeClr>
                </a:solidFill>
              </a:rPr>
              <a:t>Desempenho</a:t>
            </a:r>
          </a:p>
          <a:p>
            <a:pPr lvl="1">
              <a:defRPr/>
            </a:pPr>
            <a:r>
              <a:rPr lang="pt-BR" altLang="pt-BR" sz="1600" dirty="0" smtClean="0">
                <a:solidFill>
                  <a:schemeClr val="bg1">
                    <a:lumMod val="85000"/>
                  </a:schemeClr>
                </a:solidFill>
              </a:rPr>
              <a:t>Qualidade institucional</a:t>
            </a:r>
          </a:p>
          <a:p>
            <a:pPr lvl="1">
              <a:defRPr/>
            </a:pPr>
            <a:r>
              <a:rPr lang="pt-BR" altLang="pt-BR" sz="1600" dirty="0" smtClean="0">
                <a:solidFill>
                  <a:schemeClr val="bg1">
                    <a:lumMod val="85000"/>
                  </a:schemeClr>
                </a:solidFill>
              </a:rPr>
              <a:t>Relacionamento &amp; colaboração</a:t>
            </a:r>
          </a:p>
          <a:p>
            <a:pPr>
              <a:defRPr/>
            </a:pPr>
            <a:r>
              <a:rPr lang="pt-BR" altLang="pt-BR" sz="2000" dirty="0" smtClean="0">
                <a:solidFill>
                  <a:schemeClr val="bg1">
                    <a:lumMod val="85000"/>
                  </a:schemeClr>
                </a:solidFill>
              </a:rPr>
              <a:t>Perspectivas</a:t>
            </a:r>
          </a:p>
          <a:p>
            <a:pPr>
              <a:defRPr/>
            </a:pPr>
            <a:endParaRPr lang="pt-BR" altLang="pt-BR" sz="2000" dirty="0" smtClean="0"/>
          </a:p>
        </p:txBody>
      </p:sp>
      <p:sp>
        <p:nvSpPr>
          <p:cNvPr id="4" name="Rectangle 7"/>
          <p:cNvSpPr>
            <a:spLocks noChangeArrowheads="1"/>
          </p:cNvSpPr>
          <p:nvPr/>
        </p:nvSpPr>
        <p:spPr bwMode="auto">
          <a:xfrm>
            <a:off x="755650" y="4851202"/>
            <a:ext cx="2808288" cy="8810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pt-BR" altLang="pt-BR" sz="1200"/>
              <a:t>Estado como grande motriz do desenvolvimento, atuando como produtor direto de bens</a:t>
            </a:r>
          </a:p>
        </p:txBody>
      </p:sp>
      <p:sp>
        <p:nvSpPr>
          <p:cNvPr id="6" name="Rectangle 8"/>
          <p:cNvSpPr>
            <a:spLocks noChangeArrowheads="1"/>
          </p:cNvSpPr>
          <p:nvPr/>
        </p:nvSpPr>
        <p:spPr bwMode="auto">
          <a:xfrm>
            <a:off x="4087813" y="4940102"/>
            <a:ext cx="3076575" cy="8524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pPr>
            <a:r>
              <a:rPr lang="pt-BR" altLang="pt-BR" sz="1200"/>
              <a:t>Estado concertador, ativador e direcionador estratégico das capacidades do mercado e da sociedade</a:t>
            </a:r>
          </a:p>
        </p:txBody>
      </p:sp>
      <p:sp>
        <p:nvSpPr>
          <p:cNvPr id="7" name="Rectangle 5"/>
          <p:cNvSpPr>
            <a:spLocks noChangeArrowheads="1"/>
          </p:cNvSpPr>
          <p:nvPr/>
        </p:nvSpPr>
        <p:spPr bwMode="auto">
          <a:xfrm>
            <a:off x="755650" y="4005064"/>
            <a:ext cx="2808288" cy="839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pt-BR" altLang="pt-BR" sz="1200"/>
              <a:t>Desenvolvimento econômico (industrialização e crescimento) </a:t>
            </a:r>
            <a:r>
              <a:rPr lang="pt-BR" altLang="pt-BR" sz="1200" i="1"/>
              <a:t>versus</a:t>
            </a:r>
            <a:r>
              <a:rPr lang="pt-BR" altLang="pt-BR" sz="1200"/>
              <a:t> desenvolvimento social (distribuição)</a:t>
            </a:r>
          </a:p>
        </p:txBody>
      </p:sp>
      <p:sp>
        <p:nvSpPr>
          <p:cNvPr id="8" name="Rectangle 6"/>
          <p:cNvSpPr>
            <a:spLocks noChangeArrowheads="1"/>
          </p:cNvSpPr>
          <p:nvPr/>
        </p:nvSpPr>
        <p:spPr bwMode="auto">
          <a:xfrm>
            <a:off x="4089400" y="4013002"/>
            <a:ext cx="3074988" cy="9271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90000"/>
              </a:lnSpc>
            </a:pPr>
            <a:r>
              <a:rPr lang="pt-BR" altLang="pt-BR" sz="1200"/>
              <a:t>Integração do desenvolvimento econômico (estabilidade e crescimento) com o desenvolvimento social (qualidade de vida) e desenvolvimento sustentável</a:t>
            </a:r>
          </a:p>
        </p:txBody>
      </p:sp>
      <p:sp>
        <p:nvSpPr>
          <p:cNvPr id="9" name="Seta para a direita 8"/>
          <p:cNvSpPr/>
          <p:nvPr/>
        </p:nvSpPr>
        <p:spPr>
          <a:xfrm>
            <a:off x="3708400" y="4581822"/>
            <a:ext cx="287338" cy="28733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0"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A EMERGÊNCIA DE UM NOVO CONTEXO ...</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3699419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5313363" y="5600651"/>
            <a:ext cx="3722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pt-BR" altLang="pt-BR" sz="1100" i="1">
                <a:solidFill>
                  <a:srgbClr val="000000"/>
                </a:solidFill>
                <a:ea typeface="ＭＳ Ｐゴシック" pitchFamily="34" charset="-128"/>
              </a:rPr>
              <a:t>Fonte</a:t>
            </a:r>
            <a:r>
              <a:rPr lang="pt-BR" altLang="pt-BR" sz="1100">
                <a:solidFill>
                  <a:srgbClr val="000000"/>
                </a:solidFill>
                <a:ea typeface="ＭＳ Ｐゴシック" pitchFamily="34" charset="-128"/>
              </a:rPr>
              <a:t>: MARTINS; MARINI. </a:t>
            </a:r>
            <a:r>
              <a:rPr lang="pt-BR" altLang="pt-BR" sz="1100" i="1">
                <a:solidFill>
                  <a:srgbClr val="000000"/>
                </a:solidFill>
                <a:ea typeface="ＭＳ Ｐゴシック" pitchFamily="34" charset="-128"/>
              </a:rPr>
              <a:t>Governança Para Resultados. </a:t>
            </a:r>
            <a:r>
              <a:rPr lang="pt-BR" altLang="pt-BR" sz="1100">
                <a:solidFill>
                  <a:srgbClr val="000000"/>
                </a:solidFill>
                <a:ea typeface="ＭＳ Ｐゴシック" pitchFamily="34" charset="-128"/>
              </a:rPr>
              <a:t>2010.</a:t>
            </a:r>
          </a:p>
        </p:txBody>
      </p:sp>
      <p:sp>
        <p:nvSpPr>
          <p:cNvPr id="4" name="Retângulo 3"/>
          <p:cNvSpPr/>
          <p:nvPr/>
        </p:nvSpPr>
        <p:spPr bwMode="auto">
          <a:xfrm>
            <a:off x="3495675" y="3086051"/>
            <a:ext cx="1130300" cy="542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ESTADO</a:t>
            </a:r>
          </a:p>
        </p:txBody>
      </p:sp>
      <p:sp>
        <p:nvSpPr>
          <p:cNvPr id="5" name="Retângulo 4"/>
          <p:cNvSpPr/>
          <p:nvPr/>
        </p:nvSpPr>
        <p:spPr bwMode="auto">
          <a:xfrm>
            <a:off x="3489325" y="4535438"/>
            <a:ext cx="1131888" cy="5445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INICIATIVA PRIVADA</a:t>
            </a:r>
          </a:p>
        </p:txBody>
      </p:sp>
      <p:sp>
        <p:nvSpPr>
          <p:cNvPr id="16" name="CaixaDeTexto 15"/>
          <p:cNvSpPr txBox="1"/>
          <p:nvPr/>
        </p:nvSpPr>
        <p:spPr bwMode="auto">
          <a:xfrm>
            <a:off x="1103313" y="3132088"/>
            <a:ext cx="746125" cy="400050"/>
          </a:xfrm>
          <a:prstGeom prst="rect">
            <a:avLst/>
          </a:prstGeom>
          <a:noFill/>
        </p:spPr>
        <p:txBody>
          <a:bodyPr wrap="none">
            <a:spAutoFit/>
          </a:bodyPr>
          <a:lstStyle/>
          <a:p>
            <a:pPr>
              <a:defRPr/>
            </a:pPr>
            <a:r>
              <a:rPr lang="pt-BR" sz="1000" dirty="0">
                <a:latin typeface="+mn-lt"/>
              </a:rPr>
              <a:t>Políticos e</a:t>
            </a:r>
          </a:p>
          <a:p>
            <a:pPr>
              <a:defRPr/>
            </a:pPr>
            <a:r>
              <a:rPr lang="pt-BR" sz="1000" dirty="0">
                <a:latin typeface="+mn-lt"/>
              </a:rPr>
              <a:t>burocratas</a:t>
            </a:r>
          </a:p>
        </p:txBody>
      </p:sp>
      <p:sp>
        <p:nvSpPr>
          <p:cNvPr id="18" name="CaixaDeTexto 17"/>
          <p:cNvSpPr txBox="1"/>
          <p:nvPr/>
        </p:nvSpPr>
        <p:spPr bwMode="auto">
          <a:xfrm>
            <a:off x="1103313" y="4571951"/>
            <a:ext cx="1084262" cy="400050"/>
          </a:xfrm>
          <a:prstGeom prst="rect">
            <a:avLst/>
          </a:prstGeom>
          <a:noFill/>
        </p:spPr>
        <p:txBody>
          <a:bodyPr wrap="none">
            <a:spAutoFit/>
          </a:bodyPr>
          <a:lstStyle/>
          <a:p>
            <a:pPr>
              <a:defRPr/>
            </a:pPr>
            <a:r>
              <a:rPr lang="pt-BR" sz="1000" dirty="0">
                <a:latin typeface="+mn-lt"/>
              </a:rPr>
              <a:t>Investidores e</a:t>
            </a:r>
          </a:p>
          <a:p>
            <a:pPr>
              <a:defRPr/>
            </a:pPr>
            <a:r>
              <a:rPr lang="pt-BR" sz="1000" dirty="0">
                <a:latin typeface="+mn-lt"/>
              </a:rPr>
              <a:t>empreendedores</a:t>
            </a:r>
          </a:p>
        </p:txBody>
      </p:sp>
      <p:sp>
        <p:nvSpPr>
          <p:cNvPr id="20" name="Retângulo 19"/>
          <p:cNvSpPr/>
          <p:nvPr/>
        </p:nvSpPr>
        <p:spPr bwMode="auto">
          <a:xfrm>
            <a:off x="2135188" y="3086051"/>
            <a:ext cx="1093787" cy="19939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tx1"/>
                </a:solidFill>
              </a:rPr>
              <a:t>INTERESSE PÚBLICO</a:t>
            </a:r>
          </a:p>
        </p:txBody>
      </p:sp>
      <p:sp>
        <p:nvSpPr>
          <p:cNvPr id="21" name="Retângulo 20"/>
          <p:cNvSpPr/>
          <p:nvPr/>
        </p:nvSpPr>
        <p:spPr bwMode="auto">
          <a:xfrm>
            <a:off x="3359150" y="2662188"/>
            <a:ext cx="1449388" cy="265906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22" name="CaixaDeTexto 21"/>
          <p:cNvSpPr txBox="1"/>
          <p:nvPr/>
        </p:nvSpPr>
        <p:spPr bwMode="auto">
          <a:xfrm>
            <a:off x="3579813" y="2662188"/>
            <a:ext cx="1049337" cy="369888"/>
          </a:xfrm>
          <a:prstGeom prst="rect">
            <a:avLst/>
          </a:prstGeom>
          <a:noFill/>
        </p:spPr>
        <p:txBody>
          <a:bodyPr wrap="none">
            <a:spAutoFit/>
          </a:bodyPr>
          <a:lstStyle/>
          <a:p>
            <a:pPr>
              <a:defRPr/>
            </a:pPr>
            <a:r>
              <a:rPr lang="pt-BR" sz="900" dirty="0">
                <a:latin typeface="+mn-lt"/>
              </a:rPr>
              <a:t>Esferas de poder </a:t>
            </a:r>
          </a:p>
          <a:p>
            <a:pPr>
              <a:defRPr/>
            </a:pPr>
            <a:r>
              <a:rPr lang="pt-BR" sz="900" dirty="0">
                <a:latin typeface="+mn-lt"/>
              </a:rPr>
              <a:t>institucionalizadas</a:t>
            </a:r>
          </a:p>
        </p:txBody>
      </p:sp>
      <p:cxnSp>
        <p:nvCxnSpPr>
          <p:cNvPr id="51" name="Conector de seta reta 50"/>
          <p:cNvCxnSpPr/>
          <p:nvPr/>
        </p:nvCxnSpPr>
        <p:spPr bwMode="auto">
          <a:xfrm>
            <a:off x="3228975" y="3357513"/>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bwMode="auto">
          <a:xfrm>
            <a:off x="3228975" y="4778326"/>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tângulo 26"/>
          <p:cNvSpPr/>
          <p:nvPr/>
        </p:nvSpPr>
        <p:spPr bwMode="auto">
          <a:xfrm>
            <a:off x="6508610" y="3085825"/>
            <a:ext cx="1093928" cy="1994813"/>
          </a:xfrm>
          <a:prstGeom prst="rect">
            <a:avLst/>
          </a:prstGeom>
          <a:solidFill>
            <a:schemeClr val="accent3">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BEM ESTAR</a:t>
            </a:r>
          </a:p>
        </p:txBody>
      </p:sp>
      <p:sp>
        <p:nvSpPr>
          <p:cNvPr id="28" name="Retângulo 27"/>
          <p:cNvSpPr/>
          <p:nvPr/>
        </p:nvSpPr>
        <p:spPr bwMode="auto">
          <a:xfrm>
            <a:off x="5051425" y="3146376"/>
            <a:ext cx="1130300" cy="657225"/>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PÚBLICOS</a:t>
            </a:r>
          </a:p>
        </p:txBody>
      </p:sp>
      <p:sp>
        <p:nvSpPr>
          <p:cNvPr id="29" name="Retângulo 28"/>
          <p:cNvSpPr/>
          <p:nvPr/>
        </p:nvSpPr>
        <p:spPr bwMode="auto">
          <a:xfrm>
            <a:off x="5051425" y="4300488"/>
            <a:ext cx="1130300" cy="6588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PRIVADOS</a:t>
            </a:r>
          </a:p>
        </p:txBody>
      </p:sp>
      <p:cxnSp>
        <p:nvCxnSpPr>
          <p:cNvPr id="30" name="Conector angulado 29"/>
          <p:cNvCxnSpPr>
            <a:stCxn id="27" idx="0"/>
          </p:cNvCxnSpPr>
          <p:nvPr/>
        </p:nvCxnSpPr>
        <p:spPr bwMode="auto">
          <a:xfrm rot="16200000" flipV="1">
            <a:off x="4929187" y="960389"/>
            <a:ext cx="61913" cy="4189412"/>
          </a:xfrm>
          <a:prstGeom prst="bentConnector3">
            <a:avLst>
              <a:gd name="adj1" fmla="val 109393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endCxn id="27" idx="2"/>
          </p:cNvCxnSpPr>
          <p:nvPr/>
        </p:nvCxnSpPr>
        <p:spPr bwMode="auto">
          <a:xfrm rot="16200000" flipH="1">
            <a:off x="4868862" y="2895551"/>
            <a:ext cx="11113" cy="4370388"/>
          </a:xfrm>
          <a:prstGeom prst="bentConnector3">
            <a:avLst>
              <a:gd name="adj1" fmla="val 496262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bwMode="auto">
          <a:xfrm>
            <a:off x="4503738" y="5586363"/>
            <a:ext cx="1003300" cy="230188"/>
          </a:xfrm>
          <a:prstGeom prst="rect">
            <a:avLst/>
          </a:prstGeom>
          <a:noFill/>
        </p:spPr>
        <p:txBody>
          <a:bodyPr wrap="none">
            <a:spAutoFit/>
          </a:bodyPr>
          <a:lstStyle/>
          <a:p>
            <a:pPr>
              <a:defRPr/>
            </a:pPr>
            <a:r>
              <a:rPr lang="pt-BR" sz="900" spc="300" dirty="0">
                <a:latin typeface="+mn-lt"/>
              </a:rPr>
              <a:t>Feedback </a:t>
            </a:r>
          </a:p>
        </p:txBody>
      </p:sp>
      <p:cxnSp>
        <p:nvCxnSpPr>
          <p:cNvPr id="33" name="Conector de seta reta 32"/>
          <p:cNvCxnSpPr/>
          <p:nvPr/>
        </p:nvCxnSpPr>
        <p:spPr bwMode="auto">
          <a:xfrm>
            <a:off x="4017963" y="2420888"/>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bwMode="auto">
          <a:xfrm>
            <a:off x="4017963" y="5321251"/>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CaixaDeTexto 38"/>
          <p:cNvSpPr txBox="1"/>
          <p:nvPr/>
        </p:nvSpPr>
        <p:spPr bwMode="auto">
          <a:xfrm>
            <a:off x="4953775" y="2662307"/>
            <a:ext cx="1903085" cy="24622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pt-BR" sz="1000" spc="300" dirty="0">
                <a:solidFill>
                  <a:srgbClr val="FF0000"/>
                </a:solidFill>
                <a:latin typeface="+mn-lt"/>
              </a:rPr>
              <a:t>VISÃO TRADICIONAL</a:t>
            </a:r>
          </a:p>
        </p:txBody>
      </p:sp>
      <p:cxnSp>
        <p:nvCxnSpPr>
          <p:cNvPr id="44" name="Conector de seta reta 43"/>
          <p:cNvCxnSpPr/>
          <p:nvPr/>
        </p:nvCxnSpPr>
        <p:spPr bwMode="auto">
          <a:xfrm>
            <a:off x="3228975" y="4051251"/>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Seta para a direita 48"/>
          <p:cNvSpPr/>
          <p:nvPr/>
        </p:nvSpPr>
        <p:spPr bwMode="auto">
          <a:xfrm>
            <a:off x="6242743" y="3394975"/>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53" name="Seta para a direita 52"/>
          <p:cNvSpPr/>
          <p:nvPr/>
        </p:nvSpPr>
        <p:spPr bwMode="auto">
          <a:xfrm>
            <a:off x="6248099" y="4690204"/>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60" name="Rosto feliz 59"/>
          <p:cNvSpPr/>
          <p:nvPr/>
        </p:nvSpPr>
        <p:spPr bwMode="auto">
          <a:xfrm>
            <a:off x="6203950" y="3870276"/>
            <a:ext cx="327025" cy="303212"/>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65" name="Conector de seta reta 64"/>
          <p:cNvCxnSpPr>
            <a:endCxn id="60" idx="1"/>
          </p:cNvCxnSpPr>
          <p:nvPr/>
        </p:nvCxnSpPr>
        <p:spPr bwMode="auto">
          <a:xfrm>
            <a:off x="6143625" y="3803601"/>
            <a:ext cx="109538" cy="1127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ector de seta reta 65"/>
          <p:cNvCxnSpPr/>
          <p:nvPr/>
        </p:nvCxnSpPr>
        <p:spPr bwMode="auto">
          <a:xfrm flipV="1">
            <a:off x="6181725" y="4173488"/>
            <a:ext cx="144463" cy="12700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a:endCxn id="60" idx="6"/>
          </p:cNvCxnSpPr>
          <p:nvPr/>
        </p:nvCxnSpPr>
        <p:spPr bwMode="auto">
          <a:xfrm flipH="1">
            <a:off x="6530975" y="4022676"/>
            <a:ext cx="160338"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angulado 14"/>
          <p:cNvCxnSpPr>
            <a:stCxn id="4" idx="3"/>
            <a:endCxn id="28" idx="1"/>
          </p:cNvCxnSpPr>
          <p:nvPr/>
        </p:nvCxnSpPr>
        <p:spPr bwMode="auto">
          <a:xfrm>
            <a:off x="4625975" y="3357513"/>
            <a:ext cx="425450" cy="117475"/>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angulado 18"/>
          <p:cNvCxnSpPr>
            <a:stCxn id="5" idx="3"/>
            <a:endCxn id="29" idx="1"/>
          </p:cNvCxnSpPr>
          <p:nvPr/>
        </p:nvCxnSpPr>
        <p:spPr bwMode="auto">
          <a:xfrm flipV="1">
            <a:off x="4621213" y="4630688"/>
            <a:ext cx="430212" cy="177800"/>
          </a:xfrm>
          <a:prstGeom prst="bentConnector3">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8464" name="Imagem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4597351"/>
            <a:ext cx="5810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tângulo 69"/>
          <p:cNvSpPr/>
          <p:nvPr/>
        </p:nvSpPr>
        <p:spPr bwMode="auto">
          <a:xfrm>
            <a:off x="1042988" y="4475113"/>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46" name="CaixaDeTexto 45"/>
          <p:cNvSpPr txBox="1"/>
          <p:nvPr/>
        </p:nvSpPr>
        <p:spPr bwMode="auto">
          <a:xfrm>
            <a:off x="4883310" y="5059805"/>
            <a:ext cx="2131001" cy="507936"/>
          </a:xfrm>
          <a:prstGeom prst="rect">
            <a:avLst/>
          </a:prstGeom>
          <a:noFill/>
          <a:scene3d>
            <a:camera prst="perspectiveRelaxed"/>
            <a:lightRig rig="threePt" dir="t"/>
          </a:scene3d>
        </p:spPr>
        <p:txBody>
          <a:bodyPr wrap="none">
            <a:spAutoFit/>
          </a:bodyPr>
          <a:lstStyle/>
          <a:p>
            <a:pPr algn="ctr">
              <a:defRPr/>
            </a:pPr>
            <a:r>
              <a:rPr lang="pt-BR" sz="900" dirty="0">
                <a:latin typeface="+mn-lt"/>
              </a:rPr>
              <a:t>DO Governo que governa a Sociedade</a:t>
            </a:r>
          </a:p>
          <a:p>
            <a:pPr algn="ctr">
              <a:defRPr/>
            </a:pPr>
            <a:r>
              <a:rPr lang="pt-BR" sz="900" dirty="0">
                <a:latin typeface="+mn-lt"/>
              </a:rPr>
              <a:t>PARA </a:t>
            </a:r>
          </a:p>
          <a:p>
            <a:pPr algn="ctr">
              <a:defRPr/>
            </a:pPr>
            <a:r>
              <a:rPr lang="pt-BR" sz="900" dirty="0">
                <a:latin typeface="+mn-lt"/>
              </a:rPr>
              <a:t>o Governo que governa COM a sociedade</a:t>
            </a:r>
          </a:p>
        </p:txBody>
      </p:sp>
      <p:sp>
        <p:nvSpPr>
          <p:cNvPr id="18467" name="Espaço Reservado para Conteúdo 2"/>
          <p:cNvSpPr txBox="1">
            <a:spLocks/>
          </p:cNvSpPr>
          <p:nvPr/>
        </p:nvSpPr>
        <p:spPr bwMode="auto">
          <a:xfrm>
            <a:off x="468313" y="1268413"/>
            <a:ext cx="82296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pt-BR" altLang="pt-BR" sz="2000"/>
              <a:t>Emergência de um novo contexto</a:t>
            </a:r>
          </a:p>
          <a:p>
            <a:pPr lvl="1"/>
            <a:r>
              <a:rPr lang="pt-BR" altLang="pt-BR" sz="1600"/>
              <a:t>Transformação, complexidade</a:t>
            </a:r>
          </a:p>
          <a:p>
            <a:pPr lvl="1"/>
            <a:r>
              <a:rPr lang="pt-BR" altLang="pt-BR" sz="1600" b="1"/>
              <a:t>O Estado-Rede &amp; a Nova Administração Para o Desenvolvimento</a:t>
            </a:r>
          </a:p>
        </p:txBody>
      </p:sp>
      <p:sp>
        <p:nvSpPr>
          <p:cNvPr id="43" name="Retângulo 42"/>
          <p:cNvSpPr/>
          <p:nvPr/>
        </p:nvSpPr>
        <p:spPr bwMode="auto">
          <a:xfrm>
            <a:off x="1042988" y="3024138"/>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36"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A EMERGÊNCIA DE UM NOVO CONTEXO ...</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360869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5313363" y="5600651"/>
            <a:ext cx="37226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pt-BR" altLang="pt-BR" sz="1100" i="1">
                <a:solidFill>
                  <a:srgbClr val="000000"/>
                </a:solidFill>
                <a:ea typeface="ＭＳ Ｐゴシック" pitchFamily="34" charset="-128"/>
              </a:rPr>
              <a:t>Fonte</a:t>
            </a:r>
            <a:r>
              <a:rPr lang="pt-BR" altLang="pt-BR" sz="1100">
                <a:solidFill>
                  <a:srgbClr val="000000"/>
                </a:solidFill>
                <a:ea typeface="ＭＳ Ｐゴシック" pitchFamily="34" charset="-128"/>
              </a:rPr>
              <a:t>: MARTINS; MARINI. </a:t>
            </a:r>
            <a:r>
              <a:rPr lang="pt-BR" altLang="pt-BR" sz="1100" i="1">
                <a:solidFill>
                  <a:srgbClr val="000000"/>
                </a:solidFill>
                <a:ea typeface="ＭＳ Ｐゴシック" pitchFamily="34" charset="-128"/>
              </a:rPr>
              <a:t>Governança Para Resultados. </a:t>
            </a:r>
            <a:r>
              <a:rPr lang="pt-BR" altLang="pt-BR" sz="1100">
                <a:solidFill>
                  <a:srgbClr val="000000"/>
                </a:solidFill>
                <a:ea typeface="ＭＳ Ｐゴシック" pitchFamily="34" charset="-128"/>
              </a:rPr>
              <a:t>2010.</a:t>
            </a:r>
          </a:p>
        </p:txBody>
      </p:sp>
      <p:sp>
        <p:nvSpPr>
          <p:cNvPr id="4" name="Retângulo 3"/>
          <p:cNvSpPr/>
          <p:nvPr/>
        </p:nvSpPr>
        <p:spPr bwMode="auto">
          <a:xfrm>
            <a:off x="3495675" y="3086051"/>
            <a:ext cx="1130300" cy="542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ESTADO</a:t>
            </a:r>
          </a:p>
        </p:txBody>
      </p:sp>
      <p:sp>
        <p:nvSpPr>
          <p:cNvPr id="5" name="Retângulo 4"/>
          <p:cNvSpPr/>
          <p:nvPr/>
        </p:nvSpPr>
        <p:spPr bwMode="auto">
          <a:xfrm>
            <a:off x="3489325" y="4535438"/>
            <a:ext cx="1131888" cy="54451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000" dirty="0">
                <a:solidFill>
                  <a:schemeClr val="bg1"/>
                </a:solidFill>
              </a:rPr>
              <a:t>INICIATIVA PRIVADA</a:t>
            </a:r>
          </a:p>
        </p:txBody>
      </p:sp>
      <p:sp>
        <p:nvSpPr>
          <p:cNvPr id="16" name="CaixaDeTexto 15"/>
          <p:cNvSpPr txBox="1"/>
          <p:nvPr/>
        </p:nvSpPr>
        <p:spPr bwMode="auto">
          <a:xfrm>
            <a:off x="1103313" y="3132088"/>
            <a:ext cx="746125" cy="400050"/>
          </a:xfrm>
          <a:prstGeom prst="rect">
            <a:avLst/>
          </a:prstGeom>
          <a:noFill/>
        </p:spPr>
        <p:txBody>
          <a:bodyPr wrap="none">
            <a:spAutoFit/>
          </a:bodyPr>
          <a:lstStyle/>
          <a:p>
            <a:pPr>
              <a:defRPr/>
            </a:pPr>
            <a:r>
              <a:rPr lang="pt-BR" sz="1000" dirty="0">
                <a:latin typeface="+mn-lt"/>
              </a:rPr>
              <a:t>Políticos e</a:t>
            </a:r>
          </a:p>
          <a:p>
            <a:pPr>
              <a:defRPr/>
            </a:pPr>
            <a:r>
              <a:rPr lang="pt-BR" sz="1000" dirty="0">
                <a:latin typeface="+mn-lt"/>
              </a:rPr>
              <a:t>burocratas</a:t>
            </a:r>
          </a:p>
        </p:txBody>
      </p:sp>
      <p:sp>
        <p:nvSpPr>
          <p:cNvPr id="18" name="CaixaDeTexto 17"/>
          <p:cNvSpPr txBox="1"/>
          <p:nvPr/>
        </p:nvSpPr>
        <p:spPr bwMode="auto">
          <a:xfrm>
            <a:off x="1103313" y="4571951"/>
            <a:ext cx="1084262" cy="400050"/>
          </a:xfrm>
          <a:prstGeom prst="rect">
            <a:avLst/>
          </a:prstGeom>
          <a:noFill/>
        </p:spPr>
        <p:txBody>
          <a:bodyPr wrap="none">
            <a:spAutoFit/>
          </a:bodyPr>
          <a:lstStyle/>
          <a:p>
            <a:pPr>
              <a:defRPr/>
            </a:pPr>
            <a:r>
              <a:rPr lang="pt-BR" sz="1000" dirty="0">
                <a:latin typeface="+mn-lt"/>
              </a:rPr>
              <a:t>Investidores e</a:t>
            </a:r>
          </a:p>
          <a:p>
            <a:pPr>
              <a:defRPr/>
            </a:pPr>
            <a:r>
              <a:rPr lang="pt-BR" sz="1000" dirty="0">
                <a:latin typeface="+mn-lt"/>
              </a:rPr>
              <a:t>empreendedores</a:t>
            </a:r>
          </a:p>
        </p:txBody>
      </p:sp>
      <p:sp>
        <p:nvSpPr>
          <p:cNvPr id="20" name="Retângulo 19"/>
          <p:cNvSpPr/>
          <p:nvPr/>
        </p:nvSpPr>
        <p:spPr bwMode="auto">
          <a:xfrm>
            <a:off x="2135188" y="3086051"/>
            <a:ext cx="1093787" cy="19939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tx1"/>
                </a:solidFill>
              </a:rPr>
              <a:t>INTERESSE PÚBLICO</a:t>
            </a:r>
          </a:p>
        </p:txBody>
      </p:sp>
      <p:sp>
        <p:nvSpPr>
          <p:cNvPr id="21" name="Retângulo 20"/>
          <p:cNvSpPr/>
          <p:nvPr/>
        </p:nvSpPr>
        <p:spPr bwMode="auto">
          <a:xfrm>
            <a:off x="3359150" y="2662188"/>
            <a:ext cx="1449388" cy="265906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22" name="CaixaDeTexto 21"/>
          <p:cNvSpPr txBox="1"/>
          <p:nvPr/>
        </p:nvSpPr>
        <p:spPr bwMode="auto">
          <a:xfrm>
            <a:off x="3579813" y="2662188"/>
            <a:ext cx="1049337" cy="369888"/>
          </a:xfrm>
          <a:prstGeom prst="rect">
            <a:avLst/>
          </a:prstGeom>
          <a:noFill/>
        </p:spPr>
        <p:txBody>
          <a:bodyPr wrap="none">
            <a:spAutoFit/>
          </a:bodyPr>
          <a:lstStyle/>
          <a:p>
            <a:pPr>
              <a:defRPr/>
            </a:pPr>
            <a:r>
              <a:rPr lang="pt-BR" sz="900" dirty="0">
                <a:latin typeface="+mn-lt"/>
              </a:rPr>
              <a:t>Esferas de poder </a:t>
            </a:r>
          </a:p>
          <a:p>
            <a:pPr>
              <a:defRPr/>
            </a:pPr>
            <a:r>
              <a:rPr lang="pt-BR" sz="900" dirty="0">
                <a:latin typeface="+mn-lt"/>
              </a:rPr>
              <a:t>institucionalizadas</a:t>
            </a:r>
          </a:p>
        </p:txBody>
      </p:sp>
      <p:cxnSp>
        <p:nvCxnSpPr>
          <p:cNvPr id="51" name="Conector de seta reta 50"/>
          <p:cNvCxnSpPr/>
          <p:nvPr/>
        </p:nvCxnSpPr>
        <p:spPr bwMode="auto">
          <a:xfrm>
            <a:off x="3228975" y="3357513"/>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Conector de seta reta 53"/>
          <p:cNvCxnSpPr/>
          <p:nvPr/>
        </p:nvCxnSpPr>
        <p:spPr bwMode="auto">
          <a:xfrm>
            <a:off x="3228975" y="4778326"/>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Retângulo 26"/>
          <p:cNvSpPr/>
          <p:nvPr/>
        </p:nvSpPr>
        <p:spPr bwMode="auto">
          <a:xfrm>
            <a:off x="6508610" y="3085825"/>
            <a:ext cx="1093928" cy="1994813"/>
          </a:xfrm>
          <a:prstGeom prst="rect">
            <a:avLst/>
          </a:prstGeom>
          <a:solidFill>
            <a:schemeClr val="accent3">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BEM ESTAR</a:t>
            </a:r>
          </a:p>
        </p:txBody>
      </p:sp>
      <p:sp>
        <p:nvSpPr>
          <p:cNvPr id="28" name="Retângulo 27"/>
          <p:cNvSpPr/>
          <p:nvPr/>
        </p:nvSpPr>
        <p:spPr bwMode="auto">
          <a:xfrm>
            <a:off x="5051425" y="3146376"/>
            <a:ext cx="1130300" cy="657225"/>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PÚBLICOS</a:t>
            </a:r>
          </a:p>
        </p:txBody>
      </p:sp>
      <p:sp>
        <p:nvSpPr>
          <p:cNvPr id="29" name="Retângulo 28"/>
          <p:cNvSpPr/>
          <p:nvPr/>
        </p:nvSpPr>
        <p:spPr bwMode="auto">
          <a:xfrm>
            <a:off x="5051425" y="4300488"/>
            <a:ext cx="1130300" cy="65881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100" dirty="0">
                <a:solidFill>
                  <a:schemeClr val="bg1"/>
                </a:solidFill>
              </a:rPr>
              <a:t>BENS PRIVADOS</a:t>
            </a:r>
          </a:p>
        </p:txBody>
      </p:sp>
      <p:cxnSp>
        <p:nvCxnSpPr>
          <p:cNvPr id="30" name="Conector angulado 29"/>
          <p:cNvCxnSpPr>
            <a:stCxn id="27" idx="0"/>
          </p:cNvCxnSpPr>
          <p:nvPr/>
        </p:nvCxnSpPr>
        <p:spPr bwMode="auto">
          <a:xfrm rot="16200000" flipV="1">
            <a:off x="4929187" y="960389"/>
            <a:ext cx="61913" cy="4189412"/>
          </a:xfrm>
          <a:prstGeom prst="bentConnector3">
            <a:avLst>
              <a:gd name="adj1" fmla="val 109393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endCxn id="27" idx="2"/>
          </p:cNvCxnSpPr>
          <p:nvPr/>
        </p:nvCxnSpPr>
        <p:spPr bwMode="auto">
          <a:xfrm rot="16200000" flipH="1">
            <a:off x="4868862" y="2895551"/>
            <a:ext cx="11113" cy="4370388"/>
          </a:xfrm>
          <a:prstGeom prst="bentConnector3">
            <a:avLst>
              <a:gd name="adj1" fmla="val 4962622"/>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bwMode="auto">
          <a:xfrm>
            <a:off x="4503738" y="5586363"/>
            <a:ext cx="1003300" cy="230188"/>
          </a:xfrm>
          <a:prstGeom prst="rect">
            <a:avLst/>
          </a:prstGeom>
          <a:noFill/>
        </p:spPr>
        <p:txBody>
          <a:bodyPr wrap="none">
            <a:spAutoFit/>
          </a:bodyPr>
          <a:lstStyle/>
          <a:p>
            <a:pPr>
              <a:defRPr/>
            </a:pPr>
            <a:r>
              <a:rPr lang="pt-BR" sz="900" spc="300" dirty="0">
                <a:latin typeface="+mn-lt"/>
              </a:rPr>
              <a:t>Feedback </a:t>
            </a:r>
          </a:p>
        </p:txBody>
      </p:sp>
      <p:cxnSp>
        <p:nvCxnSpPr>
          <p:cNvPr id="33" name="Conector de seta reta 32"/>
          <p:cNvCxnSpPr/>
          <p:nvPr/>
        </p:nvCxnSpPr>
        <p:spPr bwMode="auto">
          <a:xfrm>
            <a:off x="4017963" y="2420888"/>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p:nvPr/>
        </p:nvCxnSpPr>
        <p:spPr bwMode="auto">
          <a:xfrm>
            <a:off x="4017963" y="5321251"/>
            <a:ext cx="0" cy="2413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CaixaDeTexto 38"/>
          <p:cNvSpPr txBox="1"/>
          <p:nvPr/>
        </p:nvSpPr>
        <p:spPr bwMode="auto">
          <a:xfrm>
            <a:off x="4953775" y="2662307"/>
            <a:ext cx="2250937" cy="246221"/>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defRPr/>
            </a:pPr>
            <a:r>
              <a:rPr lang="pt-BR" sz="1000" spc="300" dirty="0">
                <a:solidFill>
                  <a:srgbClr val="FF0000"/>
                </a:solidFill>
                <a:latin typeface="+mn-lt"/>
              </a:rPr>
              <a:t>VISÃO CONTEMPORÂNEA</a:t>
            </a:r>
          </a:p>
        </p:txBody>
      </p:sp>
      <p:cxnSp>
        <p:nvCxnSpPr>
          <p:cNvPr id="44" name="Conector de seta reta 43"/>
          <p:cNvCxnSpPr/>
          <p:nvPr/>
        </p:nvCxnSpPr>
        <p:spPr bwMode="auto">
          <a:xfrm>
            <a:off x="3228975" y="4051251"/>
            <a:ext cx="2603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Seta para a direita 48"/>
          <p:cNvSpPr/>
          <p:nvPr/>
        </p:nvSpPr>
        <p:spPr bwMode="auto">
          <a:xfrm>
            <a:off x="6242743" y="3394975"/>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53" name="Seta para a direita 52"/>
          <p:cNvSpPr/>
          <p:nvPr/>
        </p:nvSpPr>
        <p:spPr bwMode="auto">
          <a:xfrm>
            <a:off x="6248099" y="4690204"/>
            <a:ext cx="326705" cy="207876"/>
          </a:xfrm>
          <a:prstGeom prst="rightArrow">
            <a:avLst/>
          </a:prstGeom>
          <a:solidFill>
            <a:schemeClr val="accent3">
              <a:lumMod val="5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60" name="Rosto feliz 59"/>
          <p:cNvSpPr/>
          <p:nvPr/>
        </p:nvSpPr>
        <p:spPr bwMode="auto">
          <a:xfrm>
            <a:off x="6203950" y="3870276"/>
            <a:ext cx="327025" cy="303212"/>
          </a:xfrm>
          <a:prstGeom prst="smileyFac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65" name="Conector de seta reta 64"/>
          <p:cNvCxnSpPr>
            <a:endCxn id="60" idx="1"/>
          </p:cNvCxnSpPr>
          <p:nvPr/>
        </p:nvCxnSpPr>
        <p:spPr bwMode="auto">
          <a:xfrm>
            <a:off x="6143625" y="3803601"/>
            <a:ext cx="109538" cy="1127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Conector de seta reta 65"/>
          <p:cNvCxnSpPr/>
          <p:nvPr/>
        </p:nvCxnSpPr>
        <p:spPr bwMode="auto">
          <a:xfrm flipV="1">
            <a:off x="6181725" y="4173488"/>
            <a:ext cx="144463" cy="12700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Conector de seta reta 66"/>
          <p:cNvCxnSpPr>
            <a:endCxn id="60" idx="6"/>
          </p:cNvCxnSpPr>
          <p:nvPr/>
        </p:nvCxnSpPr>
        <p:spPr bwMode="auto">
          <a:xfrm flipH="1">
            <a:off x="6530975" y="4022676"/>
            <a:ext cx="160338" cy="0"/>
          </a:xfrm>
          <a:prstGeom prst="straightConnector1">
            <a:avLst/>
          </a:prstGeom>
          <a:ln w="190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ector angulado 14"/>
          <p:cNvCxnSpPr>
            <a:stCxn id="4" idx="3"/>
            <a:endCxn id="28" idx="1"/>
          </p:cNvCxnSpPr>
          <p:nvPr/>
        </p:nvCxnSpPr>
        <p:spPr bwMode="auto">
          <a:xfrm>
            <a:off x="4625975" y="3357513"/>
            <a:ext cx="425450" cy="117475"/>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ector angulado 18"/>
          <p:cNvCxnSpPr>
            <a:stCxn id="5" idx="3"/>
            <a:endCxn id="29" idx="1"/>
          </p:cNvCxnSpPr>
          <p:nvPr/>
        </p:nvCxnSpPr>
        <p:spPr bwMode="auto">
          <a:xfrm flipV="1">
            <a:off x="4621213" y="4630688"/>
            <a:ext cx="430212" cy="177800"/>
          </a:xfrm>
          <a:prstGeom prst="bentConnector3">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19488" name="Imagem 6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1963" y="4597351"/>
            <a:ext cx="5810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Retângulo 69"/>
          <p:cNvSpPr/>
          <p:nvPr/>
        </p:nvSpPr>
        <p:spPr bwMode="auto">
          <a:xfrm>
            <a:off x="1042988" y="4475113"/>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sp>
        <p:nvSpPr>
          <p:cNvPr id="46" name="CaixaDeTexto 45"/>
          <p:cNvSpPr txBox="1"/>
          <p:nvPr/>
        </p:nvSpPr>
        <p:spPr bwMode="auto">
          <a:xfrm>
            <a:off x="4883310" y="5059805"/>
            <a:ext cx="2131001" cy="507936"/>
          </a:xfrm>
          <a:prstGeom prst="rect">
            <a:avLst/>
          </a:prstGeom>
          <a:noFill/>
          <a:scene3d>
            <a:camera prst="perspectiveRelaxed"/>
            <a:lightRig rig="threePt" dir="t"/>
          </a:scene3d>
        </p:spPr>
        <p:txBody>
          <a:bodyPr wrap="none">
            <a:spAutoFit/>
          </a:bodyPr>
          <a:lstStyle/>
          <a:p>
            <a:pPr algn="ctr">
              <a:defRPr/>
            </a:pPr>
            <a:r>
              <a:rPr lang="pt-BR" sz="900" dirty="0">
                <a:latin typeface="+mn-lt"/>
              </a:rPr>
              <a:t>DO Governo que governa a Sociedade</a:t>
            </a:r>
          </a:p>
          <a:p>
            <a:pPr algn="ctr">
              <a:defRPr/>
            </a:pPr>
            <a:r>
              <a:rPr lang="pt-BR" sz="900" dirty="0">
                <a:latin typeface="+mn-lt"/>
              </a:rPr>
              <a:t>PARA </a:t>
            </a:r>
          </a:p>
          <a:p>
            <a:pPr algn="ctr">
              <a:defRPr/>
            </a:pPr>
            <a:r>
              <a:rPr lang="pt-BR" sz="900" dirty="0">
                <a:latin typeface="+mn-lt"/>
              </a:rPr>
              <a:t>o Governo que governa COM a sociedade</a:t>
            </a:r>
          </a:p>
        </p:txBody>
      </p:sp>
      <p:sp>
        <p:nvSpPr>
          <p:cNvPr id="19491" name="Espaço Reservado para Conteúdo 2"/>
          <p:cNvSpPr txBox="1">
            <a:spLocks/>
          </p:cNvSpPr>
          <p:nvPr/>
        </p:nvSpPr>
        <p:spPr bwMode="auto">
          <a:xfrm>
            <a:off x="468313" y="1268413"/>
            <a:ext cx="82296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pt-BR" altLang="pt-BR" sz="2000"/>
              <a:t>Emergência de um novo contexto</a:t>
            </a:r>
          </a:p>
          <a:p>
            <a:pPr lvl="1"/>
            <a:r>
              <a:rPr lang="pt-BR" altLang="pt-BR" sz="1600"/>
              <a:t>Transformação, complexidade</a:t>
            </a:r>
          </a:p>
          <a:p>
            <a:pPr lvl="1"/>
            <a:r>
              <a:rPr lang="pt-BR" altLang="pt-BR" sz="1600" b="1"/>
              <a:t>O Estado-Rede &amp; a Nova Administração Para o Desenvolvimento</a:t>
            </a:r>
          </a:p>
        </p:txBody>
      </p:sp>
      <p:sp>
        <p:nvSpPr>
          <p:cNvPr id="43" name="Retângulo 42"/>
          <p:cNvSpPr/>
          <p:nvPr/>
        </p:nvSpPr>
        <p:spPr bwMode="auto">
          <a:xfrm>
            <a:off x="1042988" y="3024138"/>
            <a:ext cx="3643312" cy="665163"/>
          </a:xfrm>
          <a:prstGeom prst="rect">
            <a:avLst/>
          </a:prstGeom>
          <a:solidFill>
            <a:srgbClr val="BFBFB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200"/>
          </a:p>
        </p:txBody>
      </p:sp>
      <p:cxnSp>
        <p:nvCxnSpPr>
          <p:cNvPr id="36" name="Conector angulado 35"/>
          <p:cNvCxnSpPr/>
          <p:nvPr/>
        </p:nvCxnSpPr>
        <p:spPr bwMode="auto">
          <a:xfrm rot="5400000" flipH="1" flipV="1">
            <a:off x="4654551" y="3835350"/>
            <a:ext cx="671512" cy="608013"/>
          </a:xfrm>
          <a:prstGeom prst="bentConnector3">
            <a:avLst>
              <a:gd name="adj1" fmla="val 41455"/>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angulado 36"/>
          <p:cNvCxnSpPr/>
          <p:nvPr/>
        </p:nvCxnSpPr>
        <p:spPr bwMode="auto">
          <a:xfrm rot="16200000" flipH="1">
            <a:off x="4593432" y="3721844"/>
            <a:ext cx="671512" cy="485775"/>
          </a:xfrm>
          <a:prstGeom prst="bentConnector3">
            <a:avLst>
              <a:gd name="adj1" fmla="val 3077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15"/>
          <p:cNvSpPr>
            <a:spLocks noChangeArrowheads="1"/>
          </p:cNvSpPr>
          <p:nvPr/>
        </p:nvSpPr>
        <p:spPr bwMode="auto">
          <a:xfrm>
            <a:off x="539552" y="549275"/>
            <a:ext cx="5328518" cy="307975"/>
          </a:xfrm>
          <a:prstGeom prst="rect">
            <a:avLst/>
          </a:prstGeom>
          <a:solidFill>
            <a:schemeClr val="tx2">
              <a:lumMod val="40000"/>
              <a:lumOff val="60000"/>
            </a:schemeClr>
          </a:solidFill>
          <a:ln>
            <a:noFill/>
          </a:ln>
        </p:spPr>
        <p:txBody>
          <a:bodyPr wrap="square">
            <a:spAutoFit/>
          </a:bodyPr>
          <a:lstStyle/>
          <a:p>
            <a:pPr algn="ctr" fontAlgn="auto">
              <a:spcBef>
                <a:spcPts val="0"/>
              </a:spcBef>
              <a:spcAft>
                <a:spcPts val="0"/>
              </a:spcAft>
              <a:defRPr/>
            </a:pPr>
            <a:r>
              <a:rPr lang="pt-BR" sz="1400" b="1" dirty="0" smtClean="0">
                <a:latin typeface="Calibri"/>
                <a:ea typeface="ＭＳ Ｐゴシック" charset="0"/>
                <a:cs typeface="ＭＳ Ｐゴシック" charset="0"/>
              </a:rPr>
              <a:t>A EMERGÊNCIA DE UM NOVO CONTEXO ...</a:t>
            </a:r>
            <a:endParaRPr lang="es-ES" sz="1400" dirty="0">
              <a:latin typeface="+mj-lt"/>
              <a:ea typeface="ＭＳ Ｐゴシック" charset="0"/>
              <a:cs typeface="ＭＳ Ｐゴシック" charset="0"/>
            </a:endParaRPr>
          </a:p>
        </p:txBody>
      </p:sp>
    </p:spTree>
    <p:extLst>
      <p:ext uri="{BB962C8B-B14F-4D97-AF65-F5344CB8AC3E}">
        <p14:creationId xmlns:p14="http://schemas.microsoft.com/office/powerpoint/2010/main" val="96701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1973</Words>
  <Application>Microsoft Office PowerPoint</Application>
  <PresentationFormat>Apresentação na tela (4:3)</PresentationFormat>
  <Paragraphs>387</Paragraphs>
  <Slides>22</Slides>
  <Notes>1</Notes>
  <HiddenSlides>0</HiddenSlides>
  <MMClips>0</MMClips>
  <ScaleCrop>false</ScaleCrop>
  <HeadingPairs>
    <vt:vector size="4" baseType="variant">
      <vt:variant>
        <vt:lpstr>Tema</vt:lpstr>
      </vt:variant>
      <vt:variant>
        <vt:i4>1</vt:i4>
      </vt:variant>
      <vt:variant>
        <vt:lpstr>Títulos de slides</vt:lpstr>
      </vt:variant>
      <vt:variant>
        <vt:i4>22</vt:i4>
      </vt:variant>
    </vt:vector>
  </HeadingPairs>
  <TitlesOfParts>
    <vt:vector size="23" baseType="lpstr">
      <vt:lpstr>Tema do Office</vt:lpstr>
      <vt:lpstr>Governança Pública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 Lima</dc:creator>
  <cp:lastModifiedBy>SiqMarini</cp:lastModifiedBy>
  <cp:revision>27</cp:revision>
  <dcterms:created xsi:type="dcterms:W3CDTF">2013-08-07T20:33:48Z</dcterms:created>
  <dcterms:modified xsi:type="dcterms:W3CDTF">2014-11-20T18:50:34Z</dcterms:modified>
</cp:coreProperties>
</file>