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2" r:id="rId2"/>
  </p:sldMasterIdLst>
  <p:notesMasterIdLst>
    <p:notesMasterId r:id="rId12"/>
  </p:notesMasterIdLst>
  <p:handoutMasterIdLst>
    <p:handoutMasterId r:id="rId13"/>
  </p:handoutMasterIdLst>
  <p:sldIdLst>
    <p:sldId id="271" r:id="rId3"/>
    <p:sldId id="279" r:id="rId4"/>
    <p:sldId id="265" r:id="rId5"/>
    <p:sldId id="276" r:id="rId6"/>
    <p:sldId id="280" r:id="rId7"/>
    <p:sldId id="292" r:id="rId8"/>
    <p:sldId id="285" r:id="rId9"/>
    <p:sldId id="296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  <a:srgbClr val="00ABE2"/>
    <a:srgbClr val="002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591" autoAdjust="0"/>
  </p:normalViewPr>
  <p:slideViewPr>
    <p:cSldViewPr>
      <p:cViewPr>
        <p:scale>
          <a:sx n="100" d="100"/>
          <a:sy n="100" d="100"/>
        </p:scale>
        <p:origin x="-504" y="462"/>
      </p:cViewPr>
      <p:guideLst>
        <p:guide orient="horz" pos="1920"/>
        <p:guide pos="54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2" d="100"/>
          <a:sy n="92" d="100"/>
        </p:scale>
        <p:origin x="-28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71EB4C-342F-47EE-A6A7-EF89F1DDE97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88C75A3-5868-4831-BE8E-2CA813282778}">
      <dgm:prSet phldrT="[Text]"/>
      <dgm:spPr>
        <a:solidFill>
          <a:srgbClr val="009FEE">
            <a:alpha val="49804"/>
          </a:srgbClr>
        </a:solidFill>
      </dgm:spPr>
      <dgm:t>
        <a:bodyPr/>
        <a:lstStyle/>
        <a:p>
          <a:r>
            <a:rPr lang="pt-BR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Setor Público</a:t>
          </a:r>
          <a:endParaRPr lang="en-GB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B007D3-778C-48FB-81DA-C8B988819547}" type="parTrans" cxnId="{08D4A705-AFA1-441A-9C14-7927557D951A}">
      <dgm:prSet/>
      <dgm:spPr/>
      <dgm:t>
        <a:bodyPr/>
        <a:lstStyle/>
        <a:p>
          <a:endParaRPr lang="en-GB"/>
        </a:p>
      </dgm:t>
    </dgm:pt>
    <dgm:pt modelId="{066567CE-FC1A-4B2A-BE67-49706E4C6320}" type="sibTrans" cxnId="{08D4A705-AFA1-441A-9C14-7927557D951A}">
      <dgm:prSet/>
      <dgm:spPr/>
      <dgm:t>
        <a:bodyPr/>
        <a:lstStyle/>
        <a:p>
          <a:endParaRPr lang="en-GB"/>
        </a:p>
      </dgm:t>
    </dgm:pt>
    <dgm:pt modelId="{7BD00F7B-7DC8-4ABE-99C1-F8F1FC7E9EA2}">
      <dgm:prSet phldrT="[Text]"/>
      <dgm:spPr>
        <a:solidFill>
          <a:srgbClr val="009FEE">
            <a:alpha val="49804"/>
          </a:srgbClr>
        </a:solidFill>
      </dgm:spPr>
      <dgm:t>
        <a:bodyPr/>
        <a:lstStyle/>
        <a:p>
          <a:r>
            <a:rPr lang="pt-BR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Cidadania</a:t>
          </a:r>
          <a:endParaRPr lang="pt-BR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207456-EA46-4EEE-9945-5979F83500FA}" type="parTrans" cxnId="{37D639C9-8240-4BB1-9511-07F824CDC2F5}">
      <dgm:prSet/>
      <dgm:spPr/>
      <dgm:t>
        <a:bodyPr/>
        <a:lstStyle/>
        <a:p>
          <a:endParaRPr lang="en-GB"/>
        </a:p>
      </dgm:t>
    </dgm:pt>
    <dgm:pt modelId="{B8ABDF55-8555-40A4-841E-809D2E619B4A}" type="sibTrans" cxnId="{37D639C9-8240-4BB1-9511-07F824CDC2F5}">
      <dgm:prSet/>
      <dgm:spPr/>
      <dgm:t>
        <a:bodyPr/>
        <a:lstStyle/>
        <a:p>
          <a:endParaRPr lang="en-GB"/>
        </a:p>
      </dgm:t>
    </dgm:pt>
    <dgm:pt modelId="{42B54B98-1A3E-436C-B2E5-CEEC84D808E3}">
      <dgm:prSet phldrT="[Text]"/>
      <dgm:spPr>
        <a:solidFill>
          <a:srgbClr val="009FEE">
            <a:alpha val="49804"/>
          </a:srgbClr>
        </a:solidFill>
      </dgm:spPr>
      <dgm:t>
        <a:bodyPr/>
        <a:lstStyle/>
        <a:p>
          <a:r>
            <a:rPr lang="pt-BR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Setor Privado</a:t>
          </a:r>
          <a:endParaRPr lang="pt-BR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330A47-8BA0-485B-9D58-DD9AD8F6BE89}" type="parTrans" cxnId="{7F890291-F15C-4976-81CE-A2F0BC1B38B8}">
      <dgm:prSet/>
      <dgm:spPr/>
      <dgm:t>
        <a:bodyPr/>
        <a:lstStyle/>
        <a:p>
          <a:endParaRPr lang="en-GB"/>
        </a:p>
      </dgm:t>
    </dgm:pt>
    <dgm:pt modelId="{BA00AAE6-AE6D-402D-AC99-198619732177}" type="sibTrans" cxnId="{7F890291-F15C-4976-81CE-A2F0BC1B38B8}">
      <dgm:prSet/>
      <dgm:spPr/>
      <dgm:t>
        <a:bodyPr/>
        <a:lstStyle/>
        <a:p>
          <a:endParaRPr lang="en-GB"/>
        </a:p>
      </dgm:t>
    </dgm:pt>
    <dgm:pt modelId="{782E86CB-AB25-4538-A27C-C8B9C16A6EFE}" type="pres">
      <dgm:prSet presAssocID="{C271EB4C-342F-47EE-A6A7-EF89F1DDE97D}" presName="compositeShape" presStyleCnt="0">
        <dgm:presLayoutVars>
          <dgm:chMax val="7"/>
          <dgm:dir/>
          <dgm:resizeHandles val="exact"/>
        </dgm:presLayoutVars>
      </dgm:prSet>
      <dgm:spPr/>
    </dgm:pt>
    <dgm:pt modelId="{AC9C2782-5A3D-49BE-8CB8-11FF605BFC4B}" type="pres">
      <dgm:prSet presAssocID="{788C75A3-5868-4831-BE8E-2CA813282778}" presName="circ1" presStyleLbl="vennNode1" presStyleIdx="0" presStyleCnt="3"/>
      <dgm:spPr/>
      <dgm:t>
        <a:bodyPr/>
        <a:lstStyle/>
        <a:p>
          <a:endParaRPr lang="en-GB"/>
        </a:p>
      </dgm:t>
    </dgm:pt>
    <dgm:pt modelId="{1C32EBEB-3C63-4CAD-90D4-9BCEFF372A48}" type="pres">
      <dgm:prSet presAssocID="{788C75A3-5868-4831-BE8E-2CA81328277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EEF82E-0033-4936-BA1B-DE9C5801ED37}" type="pres">
      <dgm:prSet presAssocID="{7BD00F7B-7DC8-4ABE-99C1-F8F1FC7E9EA2}" presName="circ2" presStyleLbl="vennNode1" presStyleIdx="1" presStyleCnt="3"/>
      <dgm:spPr/>
      <dgm:t>
        <a:bodyPr/>
        <a:lstStyle/>
        <a:p>
          <a:endParaRPr lang="en-GB"/>
        </a:p>
      </dgm:t>
    </dgm:pt>
    <dgm:pt modelId="{B2F41C1B-E9F8-45DC-AC0D-AC90416A087F}" type="pres">
      <dgm:prSet presAssocID="{7BD00F7B-7DC8-4ABE-99C1-F8F1FC7E9EA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309817-DEC9-4244-98B5-E51683B2917F}" type="pres">
      <dgm:prSet presAssocID="{42B54B98-1A3E-436C-B2E5-CEEC84D808E3}" presName="circ3" presStyleLbl="vennNode1" presStyleIdx="2" presStyleCnt="3"/>
      <dgm:spPr/>
      <dgm:t>
        <a:bodyPr/>
        <a:lstStyle/>
        <a:p>
          <a:endParaRPr lang="en-GB"/>
        </a:p>
      </dgm:t>
    </dgm:pt>
    <dgm:pt modelId="{F8529B2C-B6FC-439B-9530-574151D84F43}" type="pres">
      <dgm:prSet presAssocID="{42B54B98-1A3E-436C-B2E5-CEEC84D808E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7D7F848-EAA9-4ADA-8E22-7CB189B43953}" type="presOf" srcId="{C271EB4C-342F-47EE-A6A7-EF89F1DDE97D}" destId="{782E86CB-AB25-4538-A27C-C8B9C16A6EFE}" srcOrd="0" destOrd="0" presId="urn:microsoft.com/office/officeart/2005/8/layout/venn1"/>
    <dgm:cxn modelId="{1E8AA80B-F873-4A31-8035-D32C1958F565}" type="presOf" srcId="{7BD00F7B-7DC8-4ABE-99C1-F8F1FC7E9EA2}" destId="{83EEF82E-0033-4936-BA1B-DE9C5801ED37}" srcOrd="0" destOrd="0" presId="urn:microsoft.com/office/officeart/2005/8/layout/venn1"/>
    <dgm:cxn modelId="{52CA6B8C-721F-477A-A691-8FCB16D96E75}" type="presOf" srcId="{788C75A3-5868-4831-BE8E-2CA813282778}" destId="{AC9C2782-5A3D-49BE-8CB8-11FF605BFC4B}" srcOrd="0" destOrd="0" presId="urn:microsoft.com/office/officeart/2005/8/layout/venn1"/>
    <dgm:cxn modelId="{C07836FE-7182-40CC-9EB5-907780070254}" type="presOf" srcId="{42B54B98-1A3E-436C-B2E5-CEEC84D808E3}" destId="{B4309817-DEC9-4244-98B5-E51683B2917F}" srcOrd="0" destOrd="0" presId="urn:microsoft.com/office/officeart/2005/8/layout/venn1"/>
    <dgm:cxn modelId="{7F890291-F15C-4976-81CE-A2F0BC1B38B8}" srcId="{C271EB4C-342F-47EE-A6A7-EF89F1DDE97D}" destId="{42B54B98-1A3E-436C-B2E5-CEEC84D808E3}" srcOrd="2" destOrd="0" parTransId="{B5330A47-8BA0-485B-9D58-DD9AD8F6BE89}" sibTransId="{BA00AAE6-AE6D-402D-AC99-198619732177}"/>
    <dgm:cxn modelId="{5263D59A-1148-457A-AF91-67F0D9F6F971}" type="presOf" srcId="{788C75A3-5868-4831-BE8E-2CA813282778}" destId="{1C32EBEB-3C63-4CAD-90D4-9BCEFF372A48}" srcOrd="1" destOrd="0" presId="urn:microsoft.com/office/officeart/2005/8/layout/venn1"/>
    <dgm:cxn modelId="{37D639C9-8240-4BB1-9511-07F824CDC2F5}" srcId="{C271EB4C-342F-47EE-A6A7-EF89F1DDE97D}" destId="{7BD00F7B-7DC8-4ABE-99C1-F8F1FC7E9EA2}" srcOrd="1" destOrd="0" parTransId="{9F207456-EA46-4EEE-9945-5979F83500FA}" sibTransId="{B8ABDF55-8555-40A4-841E-809D2E619B4A}"/>
    <dgm:cxn modelId="{7D11DF5D-F5CB-4774-A7CD-33C4FC210924}" type="presOf" srcId="{42B54B98-1A3E-436C-B2E5-CEEC84D808E3}" destId="{F8529B2C-B6FC-439B-9530-574151D84F43}" srcOrd="1" destOrd="0" presId="urn:microsoft.com/office/officeart/2005/8/layout/venn1"/>
    <dgm:cxn modelId="{08D4A705-AFA1-441A-9C14-7927557D951A}" srcId="{C271EB4C-342F-47EE-A6A7-EF89F1DDE97D}" destId="{788C75A3-5868-4831-BE8E-2CA813282778}" srcOrd="0" destOrd="0" parTransId="{07B007D3-778C-48FB-81DA-C8B988819547}" sibTransId="{066567CE-FC1A-4B2A-BE67-49706E4C6320}"/>
    <dgm:cxn modelId="{F1DFF630-2316-4090-A703-7916F28306CB}" type="presOf" srcId="{7BD00F7B-7DC8-4ABE-99C1-F8F1FC7E9EA2}" destId="{B2F41C1B-E9F8-45DC-AC0D-AC90416A087F}" srcOrd="1" destOrd="0" presId="urn:microsoft.com/office/officeart/2005/8/layout/venn1"/>
    <dgm:cxn modelId="{23965A0D-0A6F-4C69-8612-B9A3CD60A0F7}" type="presParOf" srcId="{782E86CB-AB25-4538-A27C-C8B9C16A6EFE}" destId="{AC9C2782-5A3D-49BE-8CB8-11FF605BFC4B}" srcOrd="0" destOrd="0" presId="urn:microsoft.com/office/officeart/2005/8/layout/venn1"/>
    <dgm:cxn modelId="{87A0D085-2B51-4D17-8C0F-9975C7F30B13}" type="presParOf" srcId="{782E86CB-AB25-4538-A27C-C8B9C16A6EFE}" destId="{1C32EBEB-3C63-4CAD-90D4-9BCEFF372A48}" srcOrd="1" destOrd="0" presId="urn:microsoft.com/office/officeart/2005/8/layout/venn1"/>
    <dgm:cxn modelId="{B9939EEE-32B5-4BEA-8EA5-71B2984E2385}" type="presParOf" srcId="{782E86CB-AB25-4538-A27C-C8B9C16A6EFE}" destId="{83EEF82E-0033-4936-BA1B-DE9C5801ED37}" srcOrd="2" destOrd="0" presId="urn:microsoft.com/office/officeart/2005/8/layout/venn1"/>
    <dgm:cxn modelId="{1A5474B9-66E1-4BBB-B14B-4D56F396DC0D}" type="presParOf" srcId="{782E86CB-AB25-4538-A27C-C8B9C16A6EFE}" destId="{B2F41C1B-E9F8-45DC-AC0D-AC90416A087F}" srcOrd="3" destOrd="0" presId="urn:microsoft.com/office/officeart/2005/8/layout/venn1"/>
    <dgm:cxn modelId="{AE8E77D7-5301-4CDB-9B54-5B77267622FB}" type="presParOf" srcId="{782E86CB-AB25-4538-A27C-C8B9C16A6EFE}" destId="{B4309817-DEC9-4244-98B5-E51683B2917F}" srcOrd="4" destOrd="0" presId="urn:microsoft.com/office/officeart/2005/8/layout/venn1"/>
    <dgm:cxn modelId="{0F7E8F31-1EDC-4B0C-8DA0-572E7892932D}" type="presParOf" srcId="{782E86CB-AB25-4538-A27C-C8B9C16A6EFE}" destId="{F8529B2C-B6FC-439B-9530-574151D84F4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D695E9-A638-45C1-A3AA-E24A5D2FFA08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F5838B7-ADCA-48E8-8531-563EED5EE88D}">
      <dgm:prSet phldrT="[Text]"/>
      <dgm:spPr>
        <a:ln>
          <a:noFill/>
        </a:ln>
      </dgm:spPr>
      <dgm:t>
        <a:bodyPr/>
        <a:lstStyle/>
        <a:p>
          <a:endParaRPr lang="en-GB" dirty="0"/>
        </a:p>
      </dgm:t>
    </dgm:pt>
    <dgm:pt modelId="{6DA12C28-CC7D-4C88-9EA1-14DDFF2C0F72}" type="parTrans" cxnId="{1F13C455-3226-43EB-B405-933DEACEBEFC}">
      <dgm:prSet/>
      <dgm:spPr/>
      <dgm:t>
        <a:bodyPr/>
        <a:lstStyle/>
        <a:p>
          <a:endParaRPr lang="en-GB"/>
        </a:p>
      </dgm:t>
    </dgm:pt>
    <dgm:pt modelId="{8697B2EE-737C-4AB9-AAD7-0BA1B4348997}" type="sibTrans" cxnId="{1F13C455-3226-43EB-B405-933DEACEBEFC}">
      <dgm:prSet/>
      <dgm:spPr/>
      <dgm:t>
        <a:bodyPr/>
        <a:lstStyle/>
        <a:p>
          <a:endParaRPr lang="en-GB"/>
        </a:p>
      </dgm:t>
    </dgm:pt>
    <dgm:pt modelId="{BBE41A90-400F-4082-8B61-F1A45225382C}">
      <dgm:prSet phldrT="[Text]"/>
      <dgm:spPr>
        <a:solidFill>
          <a:srgbClr val="00ABE2"/>
        </a:solidFill>
        <a:ln>
          <a:solidFill>
            <a:schemeClr val="bg1"/>
          </a:solidFill>
        </a:ln>
      </dgm:spPr>
      <dgm:t>
        <a:bodyPr/>
        <a:lstStyle/>
        <a:p>
          <a:r>
            <a:rPr lang="pt-BR" baseline="0" noProof="0" dirty="0" smtClean="0">
              <a:solidFill>
                <a:schemeClr val="bg1"/>
              </a:solidFill>
            </a:rPr>
            <a:t>Conhecimento</a:t>
          </a:r>
          <a:endParaRPr lang="pt-BR" baseline="0" noProof="0" dirty="0">
            <a:solidFill>
              <a:schemeClr val="bg1"/>
            </a:solidFill>
          </a:endParaRPr>
        </a:p>
      </dgm:t>
    </dgm:pt>
    <dgm:pt modelId="{461F57F3-E1C9-4315-8F84-9BD55EF5E636}" type="parTrans" cxnId="{82E43436-CDB7-4852-A5D5-A0F28EA9A480}">
      <dgm:prSet/>
      <dgm:spPr/>
      <dgm:t>
        <a:bodyPr/>
        <a:lstStyle/>
        <a:p>
          <a:endParaRPr lang="en-GB"/>
        </a:p>
      </dgm:t>
    </dgm:pt>
    <dgm:pt modelId="{CAFB4453-6250-403B-88DE-F39B077F7C53}" type="sibTrans" cxnId="{82E43436-CDB7-4852-A5D5-A0F28EA9A480}">
      <dgm:prSet/>
      <dgm:spPr/>
      <dgm:t>
        <a:bodyPr/>
        <a:lstStyle/>
        <a:p>
          <a:endParaRPr lang="en-GB"/>
        </a:p>
      </dgm:t>
    </dgm:pt>
    <dgm:pt modelId="{E096342C-6F3E-4B36-BB34-32E8C1CAFC0D}">
      <dgm:prSet phldrT="[Text]"/>
      <dgm:spPr/>
      <dgm:t>
        <a:bodyPr/>
        <a:lstStyle/>
        <a:p>
          <a:endParaRPr lang="en-GB" dirty="0"/>
        </a:p>
      </dgm:t>
    </dgm:pt>
    <dgm:pt modelId="{AAEDDB20-4070-4917-A97C-1D868D411FF6}" type="parTrans" cxnId="{E7CBCCFE-C759-4897-ADB1-EC9FAFCA3869}">
      <dgm:prSet/>
      <dgm:spPr/>
      <dgm:t>
        <a:bodyPr/>
        <a:lstStyle/>
        <a:p>
          <a:endParaRPr lang="en-GB"/>
        </a:p>
      </dgm:t>
    </dgm:pt>
    <dgm:pt modelId="{4107BCFF-14E8-4257-902C-C872334D526A}" type="sibTrans" cxnId="{E7CBCCFE-C759-4897-ADB1-EC9FAFCA3869}">
      <dgm:prSet/>
      <dgm:spPr/>
      <dgm:t>
        <a:bodyPr/>
        <a:lstStyle/>
        <a:p>
          <a:endParaRPr lang="en-GB"/>
        </a:p>
      </dgm:t>
    </dgm:pt>
    <dgm:pt modelId="{9027C82F-030F-4DFC-B08D-8140BC80F0C0}">
      <dgm:prSet phldrT="[Text]"/>
      <dgm:spPr>
        <a:solidFill>
          <a:srgbClr val="00ABE2"/>
        </a:solidFill>
        <a:ln>
          <a:solidFill>
            <a:schemeClr val="bg1"/>
          </a:solidFill>
        </a:ln>
      </dgm:spPr>
      <dgm:t>
        <a:bodyPr/>
        <a:lstStyle/>
        <a:p>
          <a:r>
            <a:rPr lang="pt-BR" baseline="0" noProof="0" dirty="0" smtClean="0">
              <a:solidFill>
                <a:schemeClr val="bg1"/>
              </a:solidFill>
            </a:rPr>
            <a:t>Alianças</a:t>
          </a:r>
          <a:endParaRPr lang="pt-BR" baseline="0" noProof="0" dirty="0">
            <a:solidFill>
              <a:schemeClr val="bg1"/>
            </a:solidFill>
          </a:endParaRPr>
        </a:p>
      </dgm:t>
    </dgm:pt>
    <dgm:pt modelId="{34D1AA63-8DEF-417A-A2E6-2FBC93352633}" type="parTrans" cxnId="{C1329690-997D-4914-B7AB-23409672D933}">
      <dgm:prSet/>
      <dgm:spPr/>
      <dgm:t>
        <a:bodyPr/>
        <a:lstStyle/>
        <a:p>
          <a:endParaRPr lang="en-GB"/>
        </a:p>
      </dgm:t>
    </dgm:pt>
    <dgm:pt modelId="{3EDDC5BD-E9B4-43B9-9881-A7425074ECAA}" type="sibTrans" cxnId="{C1329690-997D-4914-B7AB-23409672D933}">
      <dgm:prSet/>
      <dgm:spPr/>
      <dgm:t>
        <a:bodyPr/>
        <a:lstStyle/>
        <a:p>
          <a:endParaRPr lang="en-GB"/>
        </a:p>
      </dgm:t>
    </dgm:pt>
    <dgm:pt modelId="{6ECFB929-4EAB-4254-9E97-A16EAF05AA06}">
      <dgm:prSet phldrT="[Text]"/>
      <dgm:spPr>
        <a:solidFill>
          <a:srgbClr val="00ABE2"/>
        </a:solidFill>
        <a:ln>
          <a:solidFill>
            <a:schemeClr val="bg1"/>
          </a:solidFill>
        </a:ln>
      </dgm:spPr>
      <dgm:t>
        <a:bodyPr/>
        <a:lstStyle/>
        <a:p>
          <a:r>
            <a:rPr lang="pt-BR" i="1" baseline="0" noProof="0" dirty="0" err="1" smtClean="0">
              <a:solidFill>
                <a:schemeClr val="bg1"/>
              </a:solidFill>
            </a:rPr>
            <a:t>Advocacy</a:t>
          </a:r>
          <a:endParaRPr lang="pt-BR" i="1" baseline="0" noProof="0" dirty="0">
            <a:solidFill>
              <a:schemeClr val="bg1"/>
            </a:solidFill>
          </a:endParaRPr>
        </a:p>
      </dgm:t>
    </dgm:pt>
    <dgm:pt modelId="{8AEC5AE1-0C5C-4FD2-8B70-64685C04A2BC}" type="parTrans" cxnId="{C8FE7897-D6EF-46D0-B044-105CC9B52143}">
      <dgm:prSet/>
      <dgm:spPr/>
      <dgm:t>
        <a:bodyPr/>
        <a:lstStyle/>
        <a:p>
          <a:endParaRPr lang="en-GB"/>
        </a:p>
      </dgm:t>
    </dgm:pt>
    <dgm:pt modelId="{BDE28795-B107-438C-88FC-2965F0A3F91F}" type="sibTrans" cxnId="{C8FE7897-D6EF-46D0-B044-105CC9B52143}">
      <dgm:prSet/>
      <dgm:spPr/>
      <dgm:t>
        <a:bodyPr/>
        <a:lstStyle/>
        <a:p>
          <a:endParaRPr lang="en-GB"/>
        </a:p>
      </dgm:t>
    </dgm:pt>
    <dgm:pt modelId="{DDAAA2F5-51D0-4D25-A64A-39AC3BC8DFF9}">
      <dgm:prSet phldrT="[Text]"/>
      <dgm:spPr/>
      <dgm:t>
        <a:bodyPr/>
        <a:lstStyle/>
        <a:p>
          <a:endParaRPr lang="en-GB" dirty="0"/>
        </a:p>
      </dgm:t>
    </dgm:pt>
    <dgm:pt modelId="{0117AD48-BFA6-4D37-B5EF-566C349C5796}" type="sibTrans" cxnId="{E973A380-2F1D-4AE0-BBDD-DC5ACBBBF84E}">
      <dgm:prSet/>
      <dgm:spPr/>
      <dgm:t>
        <a:bodyPr/>
        <a:lstStyle/>
        <a:p>
          <a:endParaRPr lang="en-GB"/>
        </a:p>
      </dgm:t>
    </dgm:pt>
    <dgm:pt modelId="{AD225CB8-579B-4009-AB52-1902F9BA5C0F}" type="parTrans" cxnId="{E973A380-2F1D-4AE0-BBDD-DC5ACBBBF84E}">
      <dgm:prSet/>
      <dgm:spPr/>
      <dgm:t>
        <a:bodyPr/>
        <a:lstStyle/>
        <a:p>
          <a:endParaRPr lang="en-GB"/>
        </a:p>
      </dgm:t>
    </dgm:pt>
    <dgm:pt modelId="{46CEF91A-A3A4-4EB7-B494-BD97C646DD1D}">
      <dgm:prSet phldrT="[Text]"/>
      <dgm:spPr>
        <a:solidFill>
          <a:srgbClr val="00ABE2"/>
        </a:solidFill>
        <a:ln>
          <a:solidFill>
            <a:schemeClr val="bg1"/>
          </a:solidFill>
        </a:ln>
      </dgm:spPr>
      <dgm:t>
        <a:bodyPr/>
        <a:lstStyle/>
        <a:p>
          <a:r>
            <a:rPr lang="pt-BR" baseline="0" noProof="0" dirty="0" smtClean="0">
              <a:solidFill>
                <a:schemeClr val="bg1"/>
              </a:solidFill>
            </a:rPr>
            <a:t>Apoio a vítimas e testemunhas</a:t>
          </a:r>
          <a:endParaRPr lang="pt-BR" baseline="0" noProof="0" dirty="0">
            <a:solidFill>
              <a:schemeClr val="bg1"/>
            </a:solidFill>
          </a:endParaRPr>
        </a:p>
      </dgm:t>
    </dgm:pt>
    <dgm:pt modelId="{3B34B13E-4196-4094-A6C7-AD7769326931}" type="parTrans" cxnId="{CAD1FC81-BC0E-426F-A714-9A998A12FE8B}">
      <dgm:prSet/>
      <dgm:spPr/>
      <dgm:t>
        <a:bodyPr/>
        <a:lstStyle/>
        <a:p>
          <a:endParaRPr lang="en-GB"/>
        </a:p>
      </dgm:t>
    </dgm:pt>
    <dgm:pt modelId="{69CB8A45-7E55-45AB-A7CA-11FF255E9A95}" type="sibTrans" cxnId="{CAD1FC81-BC0E-426F-A714-9A998A12FE8B}">
      <dgm:prSet/>
      <dgm:spPr/>
      <dgm:t>
        <a:bodyPr/>
        <a:lstStyle/>
        <a:p>
          <a:endParaRPr lang="en-GB"/>
        </a:p>
      </dgm:t>
    </dgm:pt>
    <dgm:pt modelId="{C0D8B1B3-CA04-4998-8A9A-A928ED6E393F}">
      <dgm:prSet phldrT="[Text]"/>
      <dgm:spPr/>
      <dgm:t>
        <a:bodyPr/>
        <a:lstStyle/>
        <a:p>
          <a:endParaRPr lang="en-GB" dirty="0"/>
        </a:p>
      </dgm:t>
    </dgm:pt>
    <dgm:pt modelId="{29D1A3E5-D8F0-4F05-A4D8-EBF33ACA1A98}" type="sibTrans" cxnId="{D2BE48B6-54F1-495D-8C5A-AA81BB21AA03}">
      <dgm:prSet/>
      <dgm:spPr/>
      <dgm:t>
        <a:bodyPr/>
        <a:lstStyle/>
        <a:p>
          <a:endParaRPr lang="en-GB"/>
        </a:p>
      </dgm:t>
    </dgm:pt>
    <dgm:pt modelId="{2ECDACA9-C66F-4AA2-BD91-6BD54FABFD07}" type="parTrans" cxnId="{D2BE48B6-54F1-495D-8C5A-AA81BB21AA03}">
      <dgm:prSet/>
      <dgm:spPr/>
      <dgm:t>
        <a:bodyPr/>
        <a:lstStyle/>
        <a:p>
          <a:endParaRPr lang="en-GB"/>
        </a:p>
      </dgm:t>
    </dgm:pt>
    <dgm:pt modelId="{8CEDE1E5-D91F-4BA0-9A6C-ED6F3B55BB30}" type="pres">
      <dgm:prSet presAssocID="{C9D695E9-A638-45C1-A3AA-E24A5D2FFA0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GB"/>
        </a:p>
      </dgm:t>
    </dgm:pt>
    <dgm:pt modelId="{C88EDC34-7769-4F60-ACB4-7EB435A5E774}" type="pres">
      <dgm:prSet presAssocID="{6F5838B7-ADCA-48E8-8531-563EED5EE88D}" presName="parenttextcomposite" presStyleCnt="0"/>
      <dgm:spPr/>
    </dgm:pt>
    <dgm:pt modelId="{4BB7CD6F-5ACC-43EE-B8D5-E840BB6F0A4D}" type="pres">
      <dgm:prSet presAssocID="{6F5838B7-ADCA-48E8-8531-563EED5EE88D}" presName="parenttext" presStyleLbl="revTx" presStyleIdx="0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4574E7-2E1A-4A08-BCFC-0CB4AE01C92D}" type="pres">
      <dgm:prSet presAssocID="{6F5838B7-ADCA-48E8-8531-563EED5EE88D}" presName="composite" presStyleCnt="0"/>
      <dgm:spPr/>
    </dgm:pt>
    <dgm:pt modelId="{9BE31C30-2314-44B2-83D4-43C21F273DE5}" type="pres">
      <dgm:prSet presAssocID="{6F5838B7-ADCA-48E8-8531-563EED5EE88D}" presName="chevron1" presStyleLbl="alignNode1" presStyleIdx="0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7F475F53-3FF2-4A30-97CC-04BEED12F226}" type="pres">
      <dgm:prSet presAssocID="{6F5838B7-ADCA-48E8-8531-563EED5EE88D}" presName="chevron2" presStyleLbl="alignNode1" presStyleIdx="1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2B1537FE-F7FC-4079-9884-48AF83627278}" type="pres">
      <dgm:prSet presAssocID="{6F5838B7-ADCA-48E8-8531-563EED5EE88D}" presName="chevron3" presStyleLbl="alignNode1" presStyleIdx="2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7E7AA040-3F2F-4702-B4B8-6CFDB08DB5E7}" type="pres">
      <dgm:prSet presAssocID="{6F5838B7-ADCA-48E8-8531-563EED5EE88D}" presName="chevron4" presStyleLbl="alignNode1" presStyleIdx="3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CD2EE0D6-C123-435E-BBB0-542B9D1A28FA}" type="pres">
      <dgm:prSet presAssocID="{6F5838B7-ADCA-48E8-8531-563EED5EE88D}" presName="chevron5" presStyleLbl="alignNode1" presStyleIdx="4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5C0E1A7F-79E8-4428-8405-4AD41F1BAC20}" type="pres">
      <dgm:prSet presAssocID="{6F5838B7-ADCA-48E8-8531-563EED5EE88D}" presName="chevron6" presStyleLbl="alignNode1" presStyleIdx="5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FDFBE35C-240C-46DD-9935-6B2F54C47366}" type="pres">
      <dgm:prSet presAssocID="{6F5838B7-ADCA-48E8-8531-563EED5EE88D}" presName="chevron7" presStyleLbl="alignNode1" presStyleIdx="6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CB964C2E-8E7E-4F7E-8875-E2620FC10D05}" type="pres">
      <dgm:prSet presAssocID="{6F5838B7-ADCA-48E8-8531-563EED5EE88D}" presName="childtext" presStyleLbl="solidFgAcc1" presStyleIdx="0" presStyleCnt="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FDEE52-7544-4B09-B177-7C5C29BF6DF2}" type="pres">
      <dgm:prSet presAssocID="{8697B2EE-737C-4AB9-AAD7-0BA1B4348997}" presName="sibTrans" presStyleCnt="0"/>
      <dgm:spPr/>
    </dgm:pt>
    <dgm:pt modelId="{1F340397-74C7-43E4-89F7-8A6A0EAD3C13}" type="pres">
      <dgm:prSet presAssocID="{E096342C-6F3E-4B36-BB34-32E8C1CAFC0D}" presName="parenttextcomposite" presStyleCnt="0"/>
      <dgm:spPr/>
    </dgm:pt>
    <dgm:pt modelId="{898AA02D-67BE-4217-AEEB-76905451B4FF}" type="pres">
      <dgm:prSet presAssocID="{E096342C-6F3E-4B36-BB34-32E8C1CAFC0D}" presName="parenttext" presStyleLbl="revTx" presStyleIdx="1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D73679-B321-4097-8EAE-7330F9632BA2}" type="pres">
      <dgm:prSet presAssocID="{E096342C-6F3E-4B36-BB34-32E8C1CAFC0D}" presName="composite" presStyleCnt="0"/>
      <dgm:spPr/>
    </dgm:pt>
    <dgm:pt modelId="{0C33D44C-7595-4588-84E8-280F1BAECE27}" type="pres">
      <dgm:prSet presAssocID="{E096342C-6F3E-4B36-BB34-32E8C1CAFC0D}" presName="chevron1" presStyleLbl="alignNode1" presStyleIdx="7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113FD4DF-65C5-4107-AF19-466B153E8BFC}" type="pres">
      <dgm:prSet presAssocID="{E096342C-6F3E-4B36-BB34-32E8C1CAFC0D}" presName="chevron2" presStyleLbl="alignNode1" presStyleIdx="8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6A690F7C-E660-4765-BDA2-CF183742524E}" type="pres">
      <dgm:prSet presAssocID="{E096342C-6F3E-4B36-BB34-32E8C1CAFC0D}" presName="chevron3" presStyleLbl="alignNode1" presStyleIdx="9" presStyleCnt="28" custLinFactNeighborX="1388"/>
      <dgm:spPr>
        <a:solidFill>
          <a:srgbClr val="00ABE2"/>
        </a:solidFill>
        <a:ln>
          <a:solidFill>
            <a:schemeClr val="bg1"/>
          </a:solidFill>
        </a:ln>
      </dgm:spPr>
    </dgm:pt>
    <dgm:pt modelId="{9FAA6E6E-B40A-41DC-8C5F-A048E148C97A}" type="pres">
      <dgm:prSet presAssocID="{E096342C-6F3E-4B36-BB34-32E8C1CAFC0D}" presName="chevron4" presStyleLbl="alignNode1" presStyleIdx="10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80AFDC4F-832A-4509-8C14-2FC7E2D7500E}" type="pres">
      <dgm:prSet presAssocID="{E096342C-6F3E-4B36-BB34-32E8C1CAFC0D}" presName="chevron5" presStyleLbl="alignNode1" presStyleIdx="11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6DE6563B-568B-4A6B-8F1B-E7682638CD16}" type="pres">
      <dgm:prSet presAssocID="{E096342C-6F3E-4B36-BB34-32E8C1CAFC0D}" presName="chevron6" presStyleLbl="alignNode1" presStyleIdx="12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E129D46B-A222-4057-A8EE-F9C075EFA6A9}" type="pres">
      <dgm:prSet presAssocID="{E096342C-6F3E-4B36-BB34-32E8C1CAFC0D}" presName="chevron7" presStyleLbl="alignNode1" presStyleIdx="13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73A7F969-A4B5-478B-92AE-3896BA646F48}" type="pres">
      <dgm:prSet presAssocID="{E096342C-6F3E-4B36-BB34-32E8C1CAFC0D}" presName="childtext" presStyleLbl="solidFgAcc1" presStyleIdx="1" presStyleCnt="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F4BF5B-DA1D-4C7E-9F00-A949655F5FEB}" type="pres">
      <dgm:prSet presAssocID="{4107BCFF-14E8-4257-902C-C872334D526A}" presName="sibTrans" presStyleCnt="0"/>
      <dgm:spPr/>
    </dgm:pt>
    <dgm:pt modelId="{FF70AB7A-A811-44CA-8243-2F9E703511D3}" type="pres">
      <dgm:prSet presAssocID="{DDAAA2F5-51D0-4D25-A64A-39AC3BC8DFF9}" presName="parenttextcomposite" presStyleCnt="0"/>
      <dgm:spPr/>
    </dgm:pt>
    <dgm:pt modelId="{184397A5-F1A1-44EB-9841-DAED74BF43F4}" type="pres">
      <dgm:prSet presAssocID="{DDAAA2F5-51D0-4D25-A64A-39AC3BC8DFF9}" presName="parenttext" presStyleLbl="revTx" presStyleIdx="2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79292E-9674-4F9D-A18B-2DFFF2BCF908}" type="pres">
      <dgm:prSet presAssocID="{DDAAA2F5-51D0-4D25-A64A-39AC3BC8DFF9}" presName="composite" presStyleCnt="0"/>
      <dgm:spPr/>
    </dgm:pt>
    <dgm:pt modelId="{01A34306-3F89-4D10-B133-A400EFACCA43}" type="pres">
      <dgm:prSet presAssocID="{DDAAA2F5-51D0-4D25-A64A-39AC3BC8DFF9}" presName="chevron1" presStyleLbl="alignNode1" presStyleIdx="14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928C3399-B24B-40E8-A736-087982000524}" type="pres">
      <dgm:prSet presAssocID="{DDAAA2F5-51D0-4D25-A64A-39AC3BC8DFF9}" presName="chevron2" presStyleLbl="alignNode1" presStyleIdx="15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2F7E20F3-8E8F-480D-913C-B580E1286803}" type="pres">
      <dgm:prSet presAssocID="{DDAAA2F5-51D0-4D25-A64A-39AC3BC8DFF9}" presName="chevron3" presStyleLbl="alignNode1" presStyleIdx="16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C2CFBCF4-74BB-4BE2-949A-2CCC542C3D29}" type="pres">
      <dgm:prSet presAssocID="{DDAAA2F5-51D0-4D25-A64A-39AC3BC8DFF9}" presName="chevron4" presStyleLbl="alignNode1" presStyleIdx="17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5A8300B2-FEEF-4E29-928A-E264D6EA2383}" type="pres">
      <dgm:prSet presAssocID="{DDAAA2F5-51D0-4D25-A64A-39AC3BC8DFF9}" presName="chevron5" presStyleLbl="alignNode1" presStyleIdx="18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6499CB07-4295-4726-9D58-E56B8C822809}" type="pres">
      <dgm:prSet presAssocID="{DDAAA2F5-51D0-4D25-A64A-39AC3BC8DFF9}" presName="chevron6" presStyleLbl="alignNode1" presStyleIdx="19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C549EB76-0FD6-474F-98C3-A371A23FDD31}" type="pres">
      <dgm:prSet presAssocID="{DDAAA2F5-51D0-4D25-A64A-39AC3BC8DFF9}" presName="chevron7" presStyleLbl="alignNode1" presStyleIdx="20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6E7D02FB-1E09-4F43-9847-A4A17D440728}" type="pres">
      <dgm:prSet presAssocID="{DDAAA2F5-51D0-4D25-A64A-39AC3BC8DFF9}" presName="childtext" presStyleLbl="solidFgAcc1" presStyleIdx="2" presStyleCnt="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01A744-6AA7-41B0-A959-1F30B34B288B}" type="pres">
      <dgm:prSet presAssocID="{0117AD48-BFA6-4D37-B5EF-566C349C5796}" presName="sibTrans" presStyleCnt="0"/>
      <dgm:spPr/>
    </dgm:pt>
    <dgm:pt modelId="{2E3AA732-40BA-46F1-BC70-F146F65190A0}" type="pres">
      <dgm:prSet presAssocID="{C0D8B1B3-CA04-4998-8A9A-A928ED6E393F}" presName="parenttextcomposite" presStyleCnt="0"/>
      <dgm:spPr/>
    </dgm:pt>
    <dgm:pt modelId="{C156751A-D7B5-414B-B9DE-CE43C5AB1911}" type="pres">
      <dgm:prSet presAssocID="{C0D8B1B3-CA04-4998-8A9A-A928ED6E393F}" presName="parenttext" presStyleLbl="revTx" presStyleIdx="3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5779EB-95C6-48E2-9301-41BF8EE863D8}" type="pres">
      <dgm:prSet presAssocID="{C0D8B1B3-CA04-4998-8A9A-A928ED6E393F}" presName="composite" presStyleCnt="0"/>
      <dgm:spPr/>
    </dgm:pt>
    <dgm:pt modelId="{82A41E02-C28A-473E-9219-75BDC36127DC}" type="pres">
      <dgm:prSet presAssocID="{C0D8B1B3-CA04-4998-8A9A-A928ED6E393F}" presName="chevron1" presStyleLbl="alignNode1" presStyleIdx="21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675DACC8-839C-402E-BC18-837BE79EA432}" type="pres">
      <dgm:prSet presAssocID="{C0D8B1B3-CA04-4998-8A9A-A928ED6E393F}" presName="chevron2" presStyleLbl="alignNode1" presStyleIdx="22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FDF24469-E83D-4F8B-8D84-4D658E074A76}" type="pres">
      <dgm:prSet presAssocID="{C0D8B1B3-CA04-4998-8A9A-A928ED6E393F}" presName="chevron3" presStyleLbl="alignNode1" presStyleIdx="23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B6A00842-36A4-4413-A77A-889BDFCA2C11}" type="pres">
      <dgm:prSet presAssocID="{C0D8B1B3-CA04-4998-8A9A-A928ED6E393F}" presName="chevron4" presStyleLbl="alignNode1" presStyleIdx="24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01F1D5CA-9BFC-429F-8EB9-AC06540D3785}" type="pres">
      <dgm:prSet presAssocID="{C0D8B1B3-CA04-4998-8A9A-A928ED6E393F}" presName="chevron5" presStyleLbl="alignNode1" presStyleIdx="25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78B65E03-7383-4EA8-A87B-53CF9C087D76}" type="pres">
      <dgm:prSet presAssocID="{C0D8B1B3-CA04-4998-8A9A-A928ED6E393F}" presName="chevron6" presStyleLbl="alignNode1" presStyleIdx="26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40A0C538-1E7E-4522-B6F9-76B363C0244B}" type="pres">
      <dgm:prSet presAssocID="{C0D8B1B3-CA04-4998-8A9A-A928ED6E393F}" presName="chevron7" presStyleLbl="alignNode1" presStyleIdx="27" presStyleCnt="28"/>
      <dgm:spPr>
        <a:solidFill>
          <a:srgbClr val="00ABE2"/>
        </a:solidFill>
        <a:ln>
          <a:solidFill>
            <a:schemeClr val="bg1"/>
          </a:solidFill>
        </a:ln>
      </dgm:spPr>
    </dgm:pt>
    <dgm:pt modelId="{E51B90D2-2714-410F-B0CA-926E4BCB7330}" type="pres">
      <dgm:prSet presAssocID="{C0D8B1B3-CA04-4998-8A9A-A928ED6E393F}" presName="childtext" presStyleLbl="solidFgAcc1" presStyleIdx="3" presStyleCnt="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8FE7897-D6EF-46D0-B044-105CC9B52143}" srcId="{DDAAA2F5-51D0-4D25-A64A-39AC3BC8DFF9}" destId="{6ECFB929-4EAB-4254-9E97-A16EAF05AA06}" srcOrd="0" destOrd="0" parTransId="{8AEC5AE1-0C5C-4FD2-8B70-64685C04A2BC}" sibTransId="{BDE28795-B107-438C-88FC-2965F0A3F91F}"/>
    <dgm:cxn modelId="{82E43436-CDB7-4852-A5D5-A0F28EA9A480}" srcId="{6F5838B7-ADCA-48E8-8531-563EED5EE88D}" destId="{BBE41A90-400F-4082-8B61-F1A45225382C}" srcOrd="0" destOrd="0" parTransId="{461F57F3-E1C9-4315-8F84-9BD55EF5E636}" sibTransId="{CAFB4453-6250-403B-88DE-F39B077F7C53}"/>
    <dgm:cxn modelId="{E973A380-2F1D-4AE0-BBDD-DC5ACBBBF84E}" srcId="{C9D695E9-A638-45C1-A3AA-E24A5D2FFA08}" destId="{DDAAA2F5-51D0-4D25-A64A-39AC3BC8DFF9}" srcOrd="2" destOrd="0" parTransId="{AD225CB8-579B-4009-AB52-1902F9BA5C0F}" sibTransId="{0117AD48-BFA6-4D37-B5EF-566C349C5796}"/>
    <dgm:cxn modelId="{F4CD309B-C7BF-4CE8-9465-974C0FB11B1E}" type="presOf" srcId="{E096342C-6F3E-4B36-BB34-32E8C1CAFC0D}" destId="{898AA02D-67BE-4217-AEEB-76905451B4FF}" srcOrd="0" destOrd="0" presId="urn:microsoft.com/office/officeart/2008/layout/VerticalAccentList"/>
    <dgm:cxn modelId="{C1329690-997D-4914-B7AB-23409672D933}" srcId="{E096342C-6F3E-4B36-BB34-32E8C1CAFC0D}" destId="{9027C82F-030F-4DFC-B08D-8140BC80F0C0}" srcOrd="0" destOrd="0" parTransId="{34D1AA63-8DEF-417A-A2E6-2FBC93352633}" sibTransId="{3EDDC5BD-E9B4-43B9-9881-A7425074ECAA}"/>
    <dgm:cxn modelId="{7B831A62-CED9-4BC0-8821-9C46AF39AA44}" type="presOf" srcId="{9027C82F-030F-4DFC-B08D-8140BC80F0C0}" destId="{73A7F969-A4B5-478B-92AE-3896BA646F48}" srcOrd="0" destOrd="0" presId="urn:microsoft.com/office/officeart/2008/layout/VerticalAccentList"/>
    <dgm:cxn modelId="{CAD1FC81-BC0E-426F-A714-9A998A12FE8B}" srcId="{C0D8B1B3-CA04-4998-8A9A-A928ED6E393F}" destId="{46CEF91A-A3A4-4EB7-B494-BD97C646DD1D}" srcOrd="0" destOrd="0" parTransId="{3B34B13E-4196-4094-A6C7-AD7769326931}" sibTransId="{69CB8A45-7E55-45AB-A7CA-11FF255E9A95}"/>
    <dgm:cxn modelId="{E6B3E29B-4898-40D1-AF48-BA0E15F5027F}" type="presOf" srcId="{46CEF91A-A3A4-4EB7-B494-BD97C646DD1D}" destId="{E51B90D2-2714-410F-B0CA-926E4BCB7330}" srcOrd="0" destOrd="0" presId="urn:microsoft.com/office/officeart/2008/layout/VerticalAccentList"/>
    <dgm:cxn modelId="{1F13C455-3226-43EB-B405-933DEACEBEFC}" srcId="{C9D695E9-A638-45C1-A3AA-E24A5D2FFA08}" destId="{6F5838B7-ADCA-48E8-8531-563EED5EE88D}" srcOrd="0" destOrd="0" parTransId="{6DA12C28-CC7D-4C88-9EA1-14DDFF2C0F72}" sibTransId="{8697B2EE-737C-4AB9-AAD7-0BA1B4348997}"/>
    <dgm:cxn modelId="{7E880601-7492-4E73-8A07-EE2D610787BC}" type="presOf" srcId="{DDAAA2F5-51D0-4D25-A64A-39AC3BC8DFF9}" destId="{184397A5-F1A1-44EB-9841-DAED74BF43F4}" srcOrd="0" destOrd="0" presId="urn:microsoft.com/office/officeart/2008/layout/VerticalAccentList"/>
    <dgm:cxn modelId="{D2BE48B6-54F1-495D-8C5A-AA81BB21AA03}" srcId="{C9D695E9-A638-45C1-A3AA-E24A5D2FFA08}" destId="{C0D8B1B3-CA04-4998-8A9A-A928ED6E393F}" srcOrd="3" destOrd="0" parTransId="{2ECDACA9-C66F-4AA2-BD91-6BD54FABFD07}" sibTransId="{29D1A3E5-D8F0-4F05-A4D8-EBF33ACA1A98}"/>
    <dgm:cxn modelId="{8875DB73-F86C-4685-9C45-5A5EED8755BF}" type="presOf" srcId="{6F5838B7-ADCA-48E8-8531-563EED5EE88D}" destId="{4BB7CD6F-5ACC-43EE-B8D5-E840BB6F0A4D}" srcOrd="0" destOrd="0" presId="urn:microsoft.com/office/officeart/2008/layout/VerticalAccentList"/>
    <dgm:cxn modelId="{22FD0B9A-E337-42D5-B051-30FC1258CAD4}" type="presOf" srcId="{C9D695E9-A638-45C1-A3AA-E24A5D2FFA08}" destId="{8CEDE1E5-D91F-4BA0-9A6C-ED6F3B55BB30}" srcOrd="0" destOrd="0" presId="urn:microsoft.com/office/officeart/2008/layout/VerticalAccentList"/>
    <dgm:cxn modelId="{B168F5E6-312A-4FCA-92ED-35C4EF2B6A4B}" type="presOf" srcId="{C0D8B1B3-CA04-4998-8A9A-A928ED6E393F}" destId="{C156751A-D7B5-414B-B9DE-CE43C5AB1911}" srcOrd="0" destOrd="0" presId="urn:microsoft.com/office/officeart/2008/layout/VerticalAccentList"/>
    <dgm:cxn modelId="{EF9A60B8-DA75-48AC-AD0C-F678C6808286}" type="presOf" srcId="{BBE41A90-400F-4082-8B61-F1A45225382C}" destId="{CB964C2E-8E7E-4F7E-8875-E2620FC10D05}" srcOrd="0" destOrd="0" presId="urn:microsoft.com/office/officeart/2008/layout/VerticalAccentList"/>
    <dgm:cxn modelId="{E781DA90-5E5F-453B-9007-1C23B04E768B}" type="presOf" srcId="{6ECFB929-4EAB-4254-9E97-A16EAF05AA06}" destId="{6E7D02FB-1E09-4F43-9847-A4A17D440728}" srcOrd="0" destOrd="0" presId="urn:microsoft.com/office/officeart/2008/layout/VerticalAccentList"/>
    <dgm:cxn modelId="{E7CBCCFE-C759-4897-ADB1-EC9FAFCA3869}" srcId="{C9D695E9-A638-45C1-A3AA-E24A5D2FFA08}" destId="{E096342C-6F3E-4B36-BB34-32E8C1CAFC0D}" srcOrd="1" destOrd="0" parTransId="{AAEDDB20-4070-4917-A97C-1D868D411FF6}" sibTransId="{4107BCFF-14E8-4257-902C-C872334D526A}"/>
    <dgm:cxn modelId="{F7EF1386-C2E0-4000-9BE5-EAD9DDE1E1DC}" type="presParOf" srcId="{8CEDE1E5-D91F-4BA0-9A6C-ED6F3B55BB30}" destId="{C88EDC34-7769-4F60-ACB4-7EB435A5E774}" srcOrd="0" destOrd="0" presId="urn:microsoft.com/office/officeart/2008/layout/VerticalAccentList"/>
    <dgm:cxn modelId="{C50ED9F6-1AC1-488D-8858-B8A96A7AC204}" type="presParOf" srcId="{C88EDC34-7769-4F60-ACB4-7EB435A5E774}" destId="{4BB7CD6F-5ACC-43EE-B8D5-E840BB6F0A4D}" srcOrd="0" destOrd="0" presId="urn:microsoft.com/office/officeart/2008/layout/VerticalAccentList"/>
    <dgm:cxn modelId="{A7E4983D-1072-4B25-B3E1-AC947CA6B332}" type="presParOf" srcId="{8CEDE1E5-D91F-4BA0-9A6C-ED6F3B55BB30}" destId="{344574E7-2E1A-4A08-BCFC-0CB4AE01C92D}" srcOrd="1" destOrd="0" presId="urn:microsoft.com/office/officeart/2008/layout/VerticalAccentList"/>
    <dgm:cxn modelId="{D8C7B23E-A756-4E6D-97A8-BB8E313D9D29}" type="presParOf" srcId="{344574E7-2E1A-4A08-BCFC-0CB4AE01C92D}" destId="{9BE31C30-2314-44B2-83D4-43C21F273DE5}" srcOrd="0" destOrd="0" presId="urn:microsoft.com/office/officeart/2008/layout/VerticalAccentList"/>
    <dgm:cxn modelId="{6D475C01-7421-4F84-BAC2-9A18832B1BB0}" type="presParOf" srcId="{344574E7-2E1A-4A08-BCFC-0CB4AE01C92D}" destId="{7F475F53-3FF2-4A30-97CC-04BEED12F226}" srcOrd="1" destOrd="0" presId="urn:microsoft.com/office/officeart/2008/layout/VerticalAccentList"/>
    <dgm:cxn modelId="{DFCCC5B6-C76D-4A26-92C7-F7AE25C48A70}" type="presParOf" srcId="{344574E7-2E1A-4A08-BCFC-0CB4AE01C92D}" destId="{2B1537FE-F7FC-4079-9884-48AF83627278}" srcOrd="2" destOrd="0" presId="urn:microsoft.com/office/officeart/2008/layout/VerticalAccentList"/>
    <dgm:cxn modelId="{CEE7E69F-F23F-470B-B531-E7E5744F6C20}" type="presParOf" srcId="{344574E7-2E1A-4A08-BCFC-0CB4AE01C92D}" destId="{7E7AA040-3F2F-4702-B4B8-6CFDB08DB5E7}" srcOrd="3" destOrd="0" presId="urn:microsoft.com/office/officeart/2008/layout/VerticalAccentList"/>
    <dgm:cxn modelId="{3B84B164-675C-4511-B108-B93F1A5C5979}" type="presParOf" srcId="{344574E7-2E1A-4A08-BCFC-0CB4AE01C92D}" destId="{CD2EE0D6-C123-435E-BBB0-542B9D1A28FA}" srcOrd="4" destOrd="0" presId="urn:microsoft.com/office/officeart/2008/layout/VerticalAccentList"/>
    <dgm:cxn modelId="{C64BB94E-5306-4BF6-A730-F2A16DAFB7F1}" type="presParOf" srcId="{344574E7-2E1A-4A08-BCFC-0CB4AE01C92D}" destId="{5C0E1A7F-79E8-4428-8405-4AD41F1BAC20}" srcOrd="5" destOrd="0" presId="urn:microsoft.com/office/officeart/2008/layout/VerticalAccentList"/>
    <dgm:cxn modelId="{028860E5-CFA0-459B-9FF6-D5AE2704A1AB}" type="presParOf" srcId="{344574E7-2E1A-4A08-BCFC-0CB4AE01C92D}" destId="{FDFBE35C-240C-46DD-9935-6B2F54C47366}" srcOrd="6" destOrd="0" presId="urn:microsoft.com/office/officeart/2008/layout/VerticalAccentList"/>
    <dgm:cxn modelId="{1F673360-018A-4DD4-A6F1-AA22907F0701}" type="presParOf" srcId="{344574E7-2E1A-4A08-BCFC-0CB4AE01C92D}" destId="{CB964C2E-8E7E-4F7E-8875-E2620FC10D05}" srcOrd="7" destOrd="0" presId="urn:microsoft.com/office/officeart/2008/layout/VerticalAccentList"/>
    <dgm:cxn modelId="{52C6F908-73FD-4CA0-999A-A1B44E56296B}" type="presParOf" srcId="{8CEDE1E5-D91F-4BA0-9A6C-ED6F3B55BB30}" destId="{F7FDEE52-7544-4B09-B177-7C5C29BF6DF2}" srcOrd="2" destOrd="0" presId="urn:microsoft.com/office/officeart/2008/layout/VerticalAccentList"/>
    <dgm:cxn modelId="{CEF78354-A6A3-4B9F-AAC7-513FFC8CB353}" type="presParOf" srcId="{8CEDE1E5-D91F-4BA0-9A6C-ED6F3B55BB30}" destId="{1F340397-74C7-43E4-89F7-8A6A0EAD3C13}" srcOrd="3" destOrd="0" presId="urn:microsoft.com/office/officeart/2008/layout/VerticalAccentList"/>
    <dgm:cxn modelId="{13C1C346-436B-4ACC-B288-D1249F62E628}" type="presParOf" srcId="{1F340397-74C7-43E4-89F7-8A6A0EAD3C13}" destId="{898AA02D-67BE-4217-AEEB-76905451B4FF}" srcOrd="0" destOrd="0" presId="urn:microsoft.com/office/officeart/2008/layout/VerticalAccentList"/>
    <dgm:cxn modelId="{9BAD55CF-1210-4FA1-8D9A-DA3F69D083E4}" type="presParOf" srcId="{8CEDE1E5-D91F-4BA0-9A6C-ED6F3B55BB30}" destId="{53D73679-B321-4097-8EAE-7330F9632BA2}" srcOrd="4" destOrd="0" presId="urn:microsoft.com/office/officeart/2008/layout/VerticalAccentList"/>
    <dgm:cxn modelId="{2767B166-A9C1-4E71-9AE7-B8B3E1FCBC50}" type="presParOf" srcId="{53D73679-B321-4097-8EAE-7330F9632BA2}" destId="{0C33D44C-7595-4588-84E8-280F1BAECE27}" srcOrd="0" destOrd="0" presId="urn:microsoft.com/office/officeart/2008/layout/VerticalAccentList"/>
    <dgm:cxn modelId="{B4DE99B6-3FD1-412D-83FA-5647EDA99A2B}" type="presParOf" srcId="{53D73679-B321-4097-8EAE-7330F9632BA2}" destId="{113FD4DF-65C5-4107-AF19-466B153E8BFC}" srcOrd="1" destOrd="0" presId="urn:microsoft.com/office/officeart/2008/layout/VerticalAccentList"/>
    <dgm:cxn modelId="{193582ED-C942-4C37-ACB4-046E8277B2DE}" type="presParOf" srcId="{53D73679-B321-4097-8EAE-7330F9632BA2}" destId="{6A690F7C-E660-4765-BDA2-CF183742524E}" srcOrd="2" destOrd="0" presId="urn:microsoft.com/office/officeart/2008/layout/VerticalAccentList"/>
    <dgm:cxn modelId="{5E1F03E1-E977-49BC-BEE3-F26776B22735}" type="presParOf" srcId="{53D73679-B321-4097-8EAE-7330F9632BA2}" destId="{9FAA6E6E-B40A-41DC-8C5F-A048E148C97A}" srcOrd="3" destOrd="0" presId="urn:microsoft.com/office/officeart/2008/layout/VerticalAccentList"/>
    <dgm:cxn modelId="{A8938665-F22F-4465-9736-D868162C3DB0}" type="presParOf" srcId="{53D73679-B321-4097-8EAE-7330F9632BA2}" destId="{80AFDC4F-832A-4509-8C14-2FC7E2D7500E}" srcOrd="4" destOrd="0" presId="urn:microsoft.com/office/officeart/2008/layout/VerticalAccentList"/>
    <dgm:cxn modelId="{688FDA4F-87A6-4191-902B-4B6CE5617750}" type="presParOf" srcId="{53D73679-B321-4097-8EAE-7330F9632BA2}" destId="{6DE6563B-568B-4A6B-8F1B-E7682638CD16}" srcOrd="5" destOrd="0" presId="urn:microsoft.com/office/officeart/2008/layout/VerticalAccentList"/>
    <dgm:cxn modelId="{244F2D6A-3EA7-43F6-AA75-895462FD10D6}" type="presParOf" srcId="{53D73679-B321-4097-8EAE-7330F9632BA2}" destId="{E129D46B-A222-4057-A8EE-F9C075EFA6A9}" srcOrd="6" destOrd="0" presId="urn:microsoft.com/office/officeart/2008/layout/VerticalAccentList"/>
    <dgm:cxn modelId="{2416B216-583A-4080-B234-67999EB138AB}" type="presParOf" srcId="{53D73679-B321-4097-8EAE-7330F9632BA2}" destId="{73A7F969-A4B5-478B-92AE-3896BA646F48}" srcOrd="7" destOrd="0" presId="urn:microsoft.com/office/officeart/2008/layout/VerticalAccentList"/>
    <dgm:cxn modelId="{D357718A-AE57-4AD9-AF84-E727986F46F1}" type="presParOf" srcId="{8CEDE1E5-D91F-4BA0-9A6C-ED6F3B55BB30}" destId="{24F4BF5B-DA1D-4C7E-9F00-A949655F5FEB}" srcOrd="5" destOrd="0" presId="urn:microsoft.com/office/officeart/2008/layout/VerticalAccentList"/>
    <dgm:cxn modelId="{AE36E847-7ECD-4065-8EC4-AFC1E2DF2F9C}" type="presParOf" srcId="{8CEDE1E5-D91F-4BA0-9A6C-ED6F3B55BB30}" destId="{FF70AB7A-A811-44CA-8243-2F9E703511D3}" srcOrd="6" destOrd="0" presId="urn:microsoft.com/office/officeart/2008/layout/VerticalAccentList"/>
    <dgm:cxn modelId="{534E5FA0-9ACA-4F47-B70D-CF810CA1770B}" type="presParOf" srcId="{FF70AB7A-A811-44CA-8243-2F9E703511D3}" destId="{184397A5-F1A1-44EB-9841-DAED74BF43F4}" srcOrd="0" destOrd="0" presId="urn:microsoft.com/office/officeart/2008/layout/VerticalAccentList"/>
    <dgm:cxn modelId="{199CA0C9-2436-4629-8679-D26AA92F9F72}" type="presParOf" srcId="{8CEDE1E5-D91F-4BA0-9A6C-ED6F3B55BB30}" destId="{D479292E-9674-4F9D-A18B-2DFFF2BCF908}" srcOrd="7" destOrd="0" presId="urn:microsoft.com/office/officeart/2008/layout/VerticalAccentList"/>
    <dgm:cxn modelId="{253597AF-8866-439F-BA63-DEF80E0D015E}" type="presParOf" srcId="{D479292E-9674-4F9D-A18B-2DFFF2BCF908}" destId="{01A34306-3F89-4D10-B133-A400EFACCA43}" srcOrd="0" destOrd="0" presId="urn:microsoft.com/office/officeart/2008/layout/VerticalAccentList"/>
    <dgm:cxn modelId="{53412BE3-F864-4B61-8484-0ECF0B3205ED}" type="presParOf" srcId="{D479292E-9674-4F9D-A18B-2DFFF2BCF908}" destId="{928C3399-B24B-40E8-A736-087982000524}" srcOrd="1" destOrd="0" presId="urn:microsoft.com/office/officeart/2008/layout/VerticalAccentList"/>
    <dgm:cxn modelId="{6FC5715B-505B-4459-BF8C-1DD084735808}" type="presParOf" srcId="{D479292E-9674-4F9D-A18B-2DFFF2BCF908}" destId="{2F7E20F3-8E8F-480D-913C-B580E1286803}" srcOrd="2" destOrd="0" presId="urn:microsoft.com/office/officeart/2008/layout/VerticalAccentList"/>
    <dgm:cxn modelId="{838306E2-47F6-4C87-9671-6807B9BB0C8D}" type="presParOf" srcId="{D479292E-9674-4F9D-A18B-2DFFF2BCF908}" destId="{C2CFBCF4-74BB-4BE2-949A-2CCC542C3D29}" srcOrd="3" destOrd="0" presId="urn:microsoft.com/office/officeart/2008/layout/VerticalAccentList"/>
    <dgm:cxn modelId="{FCF1BA45-82E3-4D0C-A758-DAAF8C5B166E}" type="presParOf" srcId="{D479292E-9674-4F9D-A18B-2DFFF2BCF908}" destId="{5A8300B2-FEEF-4E29-928A-E264D6EA2383}" srcOrd="4" destOrd="0" presId="urn:microsoft.com/office/officeart/2008/layout/VerticalAccentList"/>
    <dgm:cxn modelId="{489D1BD7-ED2C-47B6-B778-93F9703C0167}" type="presParOf" srcId="{D479292E-9674-4F9D-A18B-2DFFF2BCF908}" destId="{6499CB07-4295-4726-9D58-E56B8C822809}" srcOrd="5" destOrd="0" presId="urn:microsoft.com/office/officeart/2008/layout/VerticalAccentList"/>
    <dgm:cxn modelId="{2487D841-E576-460E-B0EC-483E740493FE}" type="presParOf" srcId="{D479292E-9674-4F9D-A18B-2DFFF2BCF908}" destId="{C549EB76-0FD6-474F-98C3-A371A23FDD31}" srcOrd="6" destOrd="0" presId="urn:microsoft.com/office/officeart/2008/layout/VerticalAccentList"/>
    <dgm:cxn modelId="{BDA2BC8D-BC4F-49DC-AA11-95427D32DBB2}" type="presParOf" srcId="{D479292E-9674-4F9D-A18B-2DFFF2BCF908}" destId="{6E7D02FB-1E09-4F43-9847-A4A17D440728}" srcOrd="7" destOrd="0" presId="urn:microsoft.com/office/officeart/2008/layout/VerticalAccentList"/>
    <dgm:cxn modelId="{4206EAB6-EE94-4D25-A486-83AD504359A3}" type="presParOf" srcId="{8CEDE1E5-D91F-4BA0-9A6C-ED6F3B55BB30}" destId="{9701A744-6AA7-41B0-A959-1F30B34B288B}" srcOrd="8" destOrd="0" presId="urn:microsoft.com/office/officeart/2008/layout/VerticalAccentList"/>
    <dgm:cxn modelId="{0DB77003-7602-477A-B0E3-18D0CC2E9FE1}" type="presParOf" srcId="{8CEDE1E5-D91F-4BA0-9A6C-ED6F3B55BB30}" destId="{2E3AA732-40BA-46F1-BC70-F146F65190A0}" srcOrd="9" destOrd="0" presId="urn:microsoft.com/office/officeart/2008/layout/VerticalAccentList"/>
    <dgm:cxn modelId="{D559288C-4765-4908-BDE7-C2962E97170A}" type="presParOf" srcId="{2E3AA732-40BA-46F1-BC70-F146F65190A0}" destId="{C156751A-D7B5-414B-B9DE-CE43C5AB1911}" srcOrd="0" destOrd="0" presId="urn:microsoft.com/office/officeart/2008/layout/VerticalAccentList"/>
    <dgm:cxn modelId="{C0C2607C-C5C3-4213-9152-C32DE5D36D69}" type="presParOf" srcId="{8CEDE1E5-D91F-4BA0-9A6C-ED6F3B55BB30}" destId="{B35779EB-95C6-48E2-9301-41BF8EE863D8}" srcOrd="10" destOrd="0" presId="urn:microsoft.com/office/officeart/2008/layout/VerticalAccentList"/>
    <dgm:cxn modelId="{1F95028B-EEF8-4CA0-8965-6F4DF3F38869}" type="presParOf" srcId="{B35779EB-95C6-48E2-9301-41BF8EE863D8}" destId="{82A41E02-C28A-473E-9219-75BDC36127DC}" srcOrd="0" destOrd="0" presId="urn:microsoft.com/office/officeart/2008/layout/VerticalAccentList"/>
    <dgm:cxn modelId="{9EF6F325-FBB1-4C19-B8C6-7647406DC357}" type="presParOf" srcId="{B35779EB-95C6-48E2-9301-41BF8EE863D8}" destId="{675DACC8-839C-402E-BC18-837BE79EA432}" srcOrd="1" destOrd="0" presId="urn:microsoft.com/office/officeart/2008/layout/VerticalAccentList"/>
    <dgm:cxn modelId="{1491FC01-C208-4D12-872E-6AC2B202336C}" type="presParOf" srcId="{B35779EB-95C6-48E2-9301-41BF8EE863D8}" destId="{FDF24469-E83D-4F8B-8D84-4D658E074A76}" srcOrd="2" destOrd="0" presId="urn:microsoft.com/office/officeart/2008/layout/VerticalAccentList"/>
    <dgm:cxn modelId="{FC3ACAFA-9B7A-491E-8464-05406C4DA5C3}" type="presParOf" srcId="{B35779EB-95C6-48E2-9301-41BF8EE863D8}" destId="{B6A00842-36A4-4413-A77A-889BDFCA2C11}" srcOrd="3" destOrd="0" presId="urn:microsoft.com/office/officeart/2008/layout/VerticalAccentList"/>
    <dgm:cxn modelId="{0B5D58CF-D695-4BDB-8C38-D61B5DFDC7F4}" type="presParOf" srcId="{B35779EB-95C6-48E2-9301-41BF8EE863D8}" destId="{01F1D5CA-9BFC-429F-8EB9-AC06540D3785}" srcOrd="4" destOrd="0" presId="urn:microsoft.com/office/officeart/2008/layout/VerticalAccentList"/>
    <dgm:cxn modelId="{260227A4-AA41-40E8-94E4-D908603330EC}" type="presParOf" srcId="{B35779EB-95C6-48E2-9301-41BF8EE863D8}" destId="{78B65E03-7383-4EA8-A87B-53CF9C087D76}" srcOrd="5" destOrd="0" presId="urn:microsoft.com/office/officeart/2008/layout/VerticalAccentList"/>
    <dgm:cxn modelId="{B39F221A-55E7-407D-9154-AAE3300ADC65}" type="presParOf" srcId="{B35779EB-95C6-48E2-9301-41BF8EE863D8}" destId="{40A0C538-1E7E-4522-B6F9-76B363C0244B}" srcOrd="6" destOrd="0" presId="urn:microsoft.com/office/officeart/2008/layout/VerticalAccentList"/>
    <dgm:cxn modelId="{981A3A81-6ECF-4B13-8CF0-B93C783064C1}" type="presParOf" srcId="{B35779EB-95C6-48E2-9301-41BF8EE863D8}" destId="{E51B90D2-2714-410F-B0CA-926E4BCB7330}" srcOrd="7" destOrd="0" presId="urn:microsoft.com/office/officeart/2008/layout/VerticalAccent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79530D-E428-4190-A41C-ECBBF44DB9C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A1B3707-82A9-4087-9824-7799D532B322}">
      <dgm:prSet phldrT="[Text]"/>
      <dgm:spPr>
        <a:solidFill>
          <a:srgbClr val="00ABE2"/>
        </a:solidFill>
      </dgm:spPr>
      <dgm:t>
        <a:bodyPr/>
        <a:lstStyle/>
        <a:p>
          <a:r>
            <a:rPr lang="pt-BR" noProof="0" dirty="0" smtClean="0"/>
            <a:t>Impacto</a:t>
          </a:r>
          <a:endParaRPr lang="pt-BR" noProof="0" dirty="0"/>
        </a:p>
      </dgm:t>
    </dgm:pt>
    <dgm:pt modelId="{36BDE378-6EE2-4C51-A2B0-DCCA66B5D63A}" type="parTrans" cxnId="{7D960E10-BA0A-4F8C-8E25-37C753F1CE15}">
      <dgm:prSet/>
      <dgm:spPr/>
      <dgm:t>
        <a:bodyPr/>
        <a:lstStyle/>
        <a:p>
          <a:endParaRPr lang="en-GB"/>
        </a:p>
      </dgm:t>
    </dgm:pt>
    <dgm:pt modelId="{569F353C-5BA1-46DC-93A3-DBB90F2078CA}" type="sibTrans" cxnId="{7D960E10-BA0A-4F8C-8E25-37C753F1CE15}">
      <dgm:prSet/>
      <dgm:spPr/>
      <dgm:t>
        <a:bodyPr/>
        <a:lstStyle/>
        <a:p>
          <a:endParaRPr lang="en-GB"/>
        </a:p>
      </dgm:t>
    </dgm:pt>
    <dgm:pt modelId="{FBD4068A-A9D3-4A00-99DC-14F72861082A}">
      <dgm:prSet phldrT="[Text]"/>
      <dgm:spPr>
        <a:solidFill>
          <a:srgbClr val="00ABE2"/>
        </a:solidFill>
      </dgm:spPr>
      <dgm:t>
        <a:bodyPr/>
        <a:lstStyle/>
        <a:p>
          <a:r>
            <a:rPr lang="pt-BR" noProof="0" dirty="0" smtClean="0"/>
            <a:t>Valor agregado TI</a:t>
          </a:r>
          <a:endParaRPr lang="pt-BR" noProof="0" dirty="0"/>
        </a:p>
      </dgm:t>
    </dgm:pt>
    <dgm:pt modelId="{C6AE7429-520C-4348-9399-481BA668133E}" type="parTrans" cxnId="{A85CA462-5077-4B40-A17C-1BB5F3A2EE6D}">
      <dgm:prSet/>
      <dgm:spPr/>
      <dgm:t>
        <a:bodyPr/>
        <a:lstStyle/>
        <a:p>
          <a:endParaRPr lang="en-GB"/>
        </a:p>
      </dgm:t>
    </dgm:pt>
    <dgm:pt modelId="{CE8794B5-4958-4133-B131-949C910B83CF}" type="sibTrans" cxnId="{A85CA462-5077-4B40-A17C-1BB5F3A2EE6D}">
      <dgm:prSet/>
      <dgm:spPr/>
      <dgm:t>
        <a:bodyPr/>
        <a:lstStyle/>
        <a:p>
          <a:endParaRPr lang="en-GB"/>
        </a:p>
      </dgm:t>
    </dgm:pt>
    <dgm:pt modelId="{DF314A65-50B6-4FC0-A114-43624A50D74D}">
      <dgm:prSet phldrT="[Text]"/>
      <dgm:spPr>
        <a:solidFill>
          <a:srgbClr val="00ABE2"/>
        </a:solidFill>
      </dgm:spPr>
      <dgm:t>
        <a:bodyPr/>
        <a:lstStyle/>
        <a:p>
          <a:r>
            <a:rPr lang="pt-BR" noProof="0" dirty="0" smtClean="0"/>
            <a:t>Sustentabilidade</a:t>
          </a:r>
          <a:endParaRPr lang="pt-BR" noProof="0" dirty="0"/>
        </a:p>
      </dgm:t>
    </dgm:pt>
    <dgm:pt modelId="{6D955901-BEDE-4240-B371-FF5CA28CE1B4}" type="parTrans" cxnId="{B751CD4B-8FD6-4E60-AB71-BD8842F0E6F3}">
      <dgm:prSet/>
      <dgm:spPr/>
      <dgm:t>
        <a:bodyPr/>
        <a:lstStyle/>
        <a:p>
          <a:endParaRPr lang="en-GB"/>
        </a:p>
      </dgm:t>
    </dgm:pt>
    <dgm:pt modelId="{ED63542A-76BC-499F-86B8-8890F770C5B5}" type="sibTrans" cxnId="{B751CD4B-8FD6-4E60-AB71-BD8842F0E6F3}">
      <dgm:prSet/>
      <dgm:spPr/>
      <dgm:t>
        <a:bodyPr/>
        <a:lstStyle/>
        <a:p>
          <a:endParaRPr lang="en-GB"/>
        </a:p>
      </dgm:t>
    </dgm:pt>
    <dgm:pt modelId="{E9DA84E2-B3DE-4E82-BFCB-42FC9706C341}" type="pres">
      <dgm:prSet presAssocID="{6179530D-E428-4190-A41C-ECBBF44DB9C8}" presName="Name0" presStyleCnt="0">
        <dgm:presLayoutVars>
          <dgm:dir/>
          <dgm:animLvl val="lvl"/>
          <dgm:resizeHandles val="exact"/>
        </dgm:presLayoutVars>
      </dgm:prSet>
      <dgm:spPr/>
    </dgm:pt>
    <dgm:pt modelId="{B8289FC8-D85D-4904-A7EE-821CD6496870}" type="pres">
      <dgm:prSet presAssocID="{1A1B3707-82A9-4087-9824-7799D532B32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8672B9-3F46-4208-988F-D0F16AB1D30E}" type="pres">
      <dgm:prSet presAssocID="{569F353C-5BA1-46DC-93A3-DBB90F2078CA}" presName="parTxOnlySpace" presStyleCnt="0"/>
      <dgm:spPr/>
    </dgm:pt>
    <dgm:pt modelId="{BA6A7D36-B17C-4E21-9DE0-A6B7D77F75FC}" type="pres">
      <dgm:prSet presAssocID="{FBD4068A-A9D3-4A00-99DC-14F72861082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2D0996-6B3A-46D2-9F72-7ECF77315435}" type="pres">
      <dgm:prSet presAssocID="{CE8794B5-4958-4133-B131-949C910B83CF}" presName="parTxOnlySpace" presStyleCnt="0"/>
      <dgm:spPr/>
    </dgm:pt>
    <dgm:pt modelId="{0E299975-1649-4B57-AA78-FCCEA1FB000E}" type="pres">
      <dgm:prSet presAssocID="{DF314A65-50B6-4FC0-A114-43624A50D74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D960E10-BA0A-4F8C-8E25-37C753F1CE15}" srcId="{6179530D-E428-4190-A41C-ECBBF44DB9C8}" destId="{1A1B3707-82A9-4087-9824-7799D532B322}" srcOrd="0" destOrd="0" parTransId="{36BDE378-6EE2-4C51-A2B0-DCCA66B5D63A}" sibTransId="{569F353C-5BA1-46DC-93A3-DBB90F2078CA}"/>
    <dgm:cxn modelId="{A85CA462-5077-4B40-A17C-1BB5F3A2EE6D}" srcId="{6179530D-E428-4190-A41C-ECBBF44DB9C8}" destId="{FBD4068A-A9D3-4A00-99DC-14F72861082A}" srcOrd="1" destOrd="0" parTransId="{C6AE7429-520C-4348-9399-481BA668133E}" sibTransId="{CE8794B5-4958-4133-B131-949C910B83CF}"/>
    <dgm:cxn modelId="{B751CD4B-8FD6-4E60-AB71-BD8842F0E6F3}" srcId="{6179530D-E428-4190-A41C-ECBBF44DB9C8}" destId="{DF314A65-50B6-4FC0-A114-43624A50D74D}" srcOrd="2" destOrd="0" parTransId="{6D955901-BEDE-4240-B371-FF5CA28CE1B4}" sibTransId="{ED63542A-76BC-499F-86B8-8890F770C5B5}"/>
    <dgm:cxn modelId="{663D7A65-6B7E-4A4C-84CC-6089DD92DFAE}" type="presOf" srcId="{6179530D-E428-4190-A41C-ECBBF44DB9C8}" destId="{E9DA84E2-B3DE-4E82-BFCB-42FC9706C341}" srcOrd="0" destOrd="0" presId="urn:microsoft.com/office/officeart/2005/8/layout/chevron1"/>
    <dgm:cxn modelId="{951CE907-495C-4F99-BFA2-1375E0F51AB8}" type="presOf" srcId="{DF314A65-50B6-4FC0-A114-43624A50D74D}" destId="{0E299975-1649-4B57-AA78-FCCEA1FB000E}" srcOrd="0" destOrd="0" presId="urn:microsoft.com/office/officeart/2005/8/layout/chevron1"/>
    <dgm:cxn modelId="{E97495EE-EC83-40BE-AEAD-7EC74A7C83C0}" type="presOf" srcId="{FBD4068A-A9D3-4A00-99DC-14F72861082A}" destId="{BA6A7D36-B17C-4E21-9DE0-A6B7D77F75FC}" srcOrd="0" destOrd="0" presId="urn:microsoft.com/office/officeart/2005/8/layout/chevron1"/>
    <dgm:cxn modelId="{2F495D01-297E-4914-9571-75E78FEA9452}" type="presOf" srcId="{1A1B3707-82A9-4087-9824-7799D532B322}" destId="{B8289FC8-D85D-4904-A7EE-821CD6496870}" srcOrd="0" destOrd="0" presId="urn:microsoft.com/office/officeart/2005/8/layout/chevron1"/>
    <dgm:cxn modelId="{37BCE774-05D5-425E-AD86-193DF6E2FA45}" type="presParOf" srcId="{E9DA84E2-B3DE-4E82-BFCB-42FC9706C341}" destId="{B8289FC8-D85D-4904-A7EE-821CD6496870}" srcOrd="0" destOrd="0" presId="urn:microsoft.com/office/officeart/2005/8/layout/chevron1"/>
    <dgm:cxn modelId="{141A22D6-1F4D-42F2-BA0A-CC6D2B06448A}" type="presParOf" srcId="{E9DA84E2-B3DE-4E82-BFCB-42FC9706C341}" destId="{878672B9-3F46-4208-988F-D0F16AB1D30E}" srcOrd="1" destOrd="0" presId="urn:microsoft.com/office/officeart/2005/8/layout/chevron1"/>
    <dgm:cxn modelId="{408F41C7-5189-44F6-B6CD-0EC2412F8F29}" type="presParOf" srcId="{E9DA84E2-B3DE-4E82-BFCB-42FC9706C341}" destId="{BA6A7D36-B17C-4E21-9DE0-A6B7D77F75FC}" srcOrd="2" destOrd="0" presId="urn:microsoft.com/office/officeart/2005/8/layout/chevron1"/>
    <dgm:cxn modelId="{17ABD695-C58B-4029-9E57-8B84216A3CED}" type="presParOf" srcId="{E9DA84E2-B3DE-4E82-BFCB-42FC9706C341}" destId="{542D0996-6B3A-46D2-9F72-7ECF77315435}" srcOrd="3" destOrd="0" presId="urn:microsoft.com/office/officeart/2005/8/layout/chevron1"/>
    <dgm:cxn modelId="{A7132734-9014-497F-9A1D-9F78EE6DE59A}" type="presParOf" srcId="{E9DA84E2-B3DE-4E82-BFCB-42FC9706C341}" destId="{0E299975-1649-4B57-AA78-FCCEA1FB000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4943FB-927B-41A2-B43D-95B4BDC8105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9B78B87-6AB1-4F4A-94E8-8DAF39638796}">
      <dgm:prSet phldrT="[Text]"/>
      <dgm:spPr>
        <a:solidFill>
          <a:srgbClr val="009FEE"/>
        </a:solidFill>
      </dgm:spPr>
      <dgm:t>
        <a:bodyPr/>
        <a:lstStyle/>
        <a:p>
          <a:r>
            <a:rPr lang="pt-BR" noProof="0" dirty="0" smtClean="0">
              <a:latin typeface="Arial" panose="020B0604020202020204" pitchFamily="34" charset="0"/>
              <a:cs typeface="Arial" panose="020B0604020202020204" pitchFamily="34" charset="0"/>
            </a:rPr>
            <a:t>TI Brasil</a:t>
          </a:r>
          <a:endParaRPr lang="pt-BR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148CFF-B9B8-40B7-A5B1-579F95F805D7}" type="parTrans" cxnId="{ACEDCE29-855E-4C6C-BABF-28D79D46A03D}">
      <dgm:prSet/>
      <dgm:spPr/>
      <dgm:t>
        <a:bodyPr/>
        <a:lstStyle/>
        <a:p>
          <a:endParaRPr lang="en-GB"/>
        </a:p>
      </dgm:t>
    </dgm:pt>
    <dgm:pt modelId="{4C2B2A77-D9A7-4C4D-A232-506991BFB4D5}" type="sibTrans" cxnId="{ACEDCE29-855E-4C6C-BABF-28D79D46A03D}">
      <dgm:prSet/>
      <dgm:spPr/>
      <dgm:t>
        <a:bodyPr/>
        <a:lstStyle/>
        <a:p>
          <a:endParaRPr lang="en-GB"/>
        </a:p>
      </dgm:t>
    </dgm:pt>
    <dgm:pt modelId="{12C25480-0471-4C94-ACC1-998A43D829B1}">
      <dgm:prSet phldrT="[Text]"/>
      <dgm:spPr>
        <a:noFill/>
        <a:ln>
          <a:solidFill>
            <a:srgbClr val="009FEE"/>
          </a:solidFill>
        </a:ln>
      </dgm:spPr>
      <dgm:t>
        <a:bodyPr/>
        <a:lstStyle/>
        <a:p>
          <a:r>
            <a:rPr lang="pt-BR" noProof="0" dirty="0" smtClean="0">
              <a:solidFill>
                <a:srgbClr val="636463"/>
              </a:solidFill>
              <a:latin typeface="Arial" panose="020B0604020202020204" pitchFamily="34" charset="0"/>
              <a:cs typeface="Arial" panose="020B0604020202020204" pitchFamily="34" charset="0"/>
            </a:rPr>
            <a:t>Centro de Apoio e Incidência </a:t>
          </a:r>
          <a:r>
            <a:rPr lang="pt-BR" noProof="0" dirty="0" err="1" smtClean="0">
              <a:solidFill>
                <a:srgbClr val="636463"/>
              </a:solidFill>
              <a:latin typeface="Arial" panose="020B0604020202020204" pitchFamily="34" charset="0"/>
              <a:cs typeface="Arial" panose="020B0604020202020204" pitchFamily="34" charset="0"/>
            </a:rPr>
            <a:t>Anti-corrupção</a:t>
          </a:r>
          <a:endParaRPr lang="pt-BR" noProof="0" dirty="0">
            <a:solidFill>
              <a:srgbClr val="636463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3EE2EE-B79D-4B20-8D20-27EAA3F754B9}" type="parTrans" cxnId="{A56AB68D-820C-4225-92C9-BE0EA95F8F98}">
      <dgm:prSet/>
      <dgm:spPr>
        <a:ln>
          <a:solidFill>
            <a:srgbClr val="009FEE"/>
          </a:solidFill>
        </a:ln>
      </dgm:spPr>
      <dgm:t>
        <a:bodyPr/>
        <a:lstStyle/>
        <a:p>
          <a:endParaRPr lang="en-GB"/>
        </a:p>
      </dgm:t>
    </dgm:pt>
    <dgm:pt modelId="{EB375CF2-F64D-46A6-9970-9014AFE38220}" type="sibTrans" cxnId="{A56AB68D-820C-4225-92C9-BE0EA95F8F98}">
      <dgm:prSet/>
      <dgm:spPr/>
      <dgm:t>
        <a:bodyPr/>
        <a:lstStyle/>
        <a:p>
          <a:endParaRPr lang="en-GB"/>
        </a:p>
      </dgm:t>
    </dgm:pt>
    <dgm:pt modelId="{DFE2C029-3E82-4487-8E0D-0FF74CF18076}">
      <dgm:prSet phldrT="[Text]"/>
      <dgm:spPr>
        <a:noFill/>
        <a:ln>
          <a:solidFill>
            <a:srgbClr val="009FEE"/>
          </a:solidFill>
        </a:ln>
      </dgm:spPr>
      <dgm:t>
        <a:bodyPr/>
        <a:lstStyle/>
        <a:p>
          <a:r>
            <a:rPr lang="pt-BR" noProof="0" dirty="0" smtClean="0">
              <a:solidFill>
                <a:srgbClr val="636463"/>
              </a:solidFill>
              <a:latin typeface="Arial" panose="020B0604020202020204" pitchFamily="34" charset="0"/>
              <a:cs typeface="Arial" panose="020B0604020202020204" pitchFamily="34" charset="0"/>
            </a:rPr>
            <a:t>TI Brasil </a:t>
          </a:r>
          <a:r>
            <a:rPr lang="pt-BR" i="1" noProof="0" dirty="0" err="1" smtClean="0">
              <a:solidFill>
                <a:srgbClr val="636463"/>
              </a:solidFill>
              <a:latin typeface="Arial" panose="020B0604020202020204" pitchFamily="34" charset="0"/>
              <a:cs typeface="Arial" panose="020B0604020202020204" pitchFamily="34" charset="0"/>
            </a:rPr>
            <a:t>Think</a:t>
          </a:r>
          <a:r>
            <a:rPr lang="pt-BR" i="1" noProof="0" dirty="0" smtClean="0">
              <a:solidFill>
                <a:srgbClr val="636463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i="1" noProof="0" dirty="0" err="1" smtClean="0">
              <a:solidFill>
                <a:srgbClr val="636463"/>
              </a:solidFill>
              <a:latin typeface="Arial" panose="020B0604020202020204" pitchFamily="34" charset="0"/>
              <a:cs typeface="Arial" panose="020B0604020202020204" pitchFamily="34" charset="0"/>
            </a:rPr>
            <a:t>Tank</a:t>
          </a:r>
          <a:endParaRPr lang="pt-BR" i="1" noProof="0" dirty="0">
            <a:solidFill>
              <a:srgbClr val="636463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8C9172-1130-43B3-81A5-ABEAD23A4EDA}" type="parTrans" cxnId="{25356E0E-9FE6-403B-AEA0-638F7690860C}">
      <dgm:prSet/>
      <dgm:spPr>
        <a:ln>
          <a:solidFill>
            <a:srgbClr val="009FEE"/>
          </a:solidFill>
        </a:ln>
      </dgm:spPr>
      <dgm:t>
        <a:bodyPr/>
        <a:lstStyle/>
        <a:p>
          <a:endParaRPr lang="en-GB"/>
        </a:p>
      </dgm:t>
    </dgm:pt>
    <dgm:pt modelId="{2A1AA0F4-352C-4154-ACE6-A857C2D6E244}" type="sibTrans" cxnId="{25356E0E-9FE6-403B-AEA0-638F7690860C}">
      <dgm:prSet/>
      <dgm:spPr/>
      <dgm:t>
        <a:bodyPr/>
        <a:lstStyle/>
        <a:p>
          <a:endParaRPr lang="en-GB"/>
        </a:p>
      </dgm:t>
    </dgm:pt>
    <dgm:pt modelId="{D8976A2D-3175-42F8-A232-D5EF33816790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FEE"/>
          </a:solidFill>
        </a:ln>
      </dgm:spPr>
      <dgm:t>
        <a:bodyPr/>
        <a:lstStyle/>
        <a:p>
          <a:r>
            <a:rPr lang="pt-BR" baseline="0" noProof="0" dirty="0" smtClean="0">
              <a:solidFill>
                <a:srgbClr val="636463"/>
              </a:solidFill>
              <a:latin typeface="Arial" panose="020B0604020202020204" pitchFamily="34" charset="0"/>
              <a:cs typeface="Arial" panose="020B0604020202020204" pitchFamily="34" charset="0"/>
            </a:rPr>
            <a:t>Escritório administrativo e de projetos</a:t>
          </a:r>
          <a:endParaRPr lang="pt-BR" baseline="0" noProof="0" dirty="0">
            <a:solidFill>
              <a:srgbClr val="636463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B3A582-0C80-44DB-875E-24156FC89759}" type="parTrans" cxnId="{030D530D-E9DD-409B-A3C8-28DE28680DA5}">
      <dgm:prSet/>
      <dgm:spPr>
        <a:ln>
          <a:solidFill>
            <a:srgbClr val="009FEE"/>
          </a:solidFill>
        </a:ln>
      </dgm:spPr>
      <dgm:t>
        <a:bodyPr/>
        <a:lstStyle/>
        <a:p>
          <a:endParaRPr lang="en-GB"/>
        </a:p>
      </dgm:t>
    </dgm:pt>
    <dgm:pt modelId="{0C179C09-D25E-4159-A4F3-BE8C27569383}" type="sibTrans" cxnId="{030D530D-E9DD-409B-A3C8-28DE28680DA5}">
      <dgm:prSet/>
      <dgm:spPr/>
      <dgm:t>
        <a:bodyPr/>
        <a:lstStyle/>
        <a:p>
          <a:endParaRPr lang="en-GB"/>
        </a:p>
      </dgm:t>
    </dgm:pt>
    <dgm:pt modelId="{F5E1669C-321E-4DA2-8743-E59F78D65BCE}" type="pres">
      <dgm:prSet presAssocID="{114943FB-927B-41A2-B43D-95B4BDC8105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EA9FA16-8386-4CEB-9962-000A2B49B9B4}" type="pres">
      <dgm:prSet presAssocID="{29B78B87-6AB1-4F4A-94E8-8DAF39638796}" presName="root1" presStyleCnt="0"/>
      <dgm:spPr/>
    </dgm:pt>
    <dgm:pt modelId="{5273D082-DFAF-4FB1-96C7-E9C0C263BDFE}" type="pres">
      <dgm:prSet presAssocID="{29B78B87-6AB1-4F4A-94E8-8DAF39638796}" presName="LevelOneTextNode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C15C99F2-AB14-459C-9A19-61E96CE3A428}" type="pres">
      <dgm:prSet presAssocID="{29B78B87-6AB1-4F4A-94E8-8DAF39638796}" presName="level2hierChild" presStyleCnt="0"/>
      <dgm:spPr/>
    </dgm:pt>
    <dgm:pt modelId="{473597DC-7180-4152-A50C-B82FF9F0E15A}" type="pres">
      <dgm:prSet presAssocID="{DFB3A582-0C80-44DB-875E-24156FC89759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C3D4B28B-64FD-4DB8-A8C8-27FA670AFA0B}" type="pres">
      <dgm:prSet presAssocID="{DFB3A582-0C80-44DB-875E-24156FC89759}" presName="connTx" presStyleLbl="parChTrans1D2" presStyleIdx="0" presStyleCnt="3"/>
      <dgm:spPr/>
      <dgm:t>
        <a:bodyPr/>
        <a:lstStyle/>
        <a:p>
          <a:endParaRPr lang="en-GB"/>
        </a:p>
      </dgm:t>
    </dgm:pt>
    <dgm:pt modelId="{F3176BBF-9DC4-4CB8-A1E4-787B1156FF49}" type="pres">
      <dgm:prSet presAssocID="{D8976A2D-3175-42F8-A232-D5EF33816790}" presName="root2" presStyleCnt="0"/>
      <dgm:spPr/>
    </dgm:pt>
    <dgm:pt modelId="{BA2D9F57-DB25-48C9-8487-D93660D2BB72}" type="pres">
      <dgm:prSet presAssocID="{D8976A2D-3175-42F8-A232-D5EF33816790}" presName="LevelTwoTextNode" presStyleLbl="node2" presStyleIdx="0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FBA2E943-BFDB-4E90-A1C5-E110A1AFF558}" type="pres">
      <dgm:prSet presAssocID="{D8976A2D-3175-42F8-A232-D5EF33816790}" presName="level3hierChild" presStyleCnt="0"/>
      <dgm:spPr/>
    </dgm:pt>
    <dgm:pt modelId="{04800136-8756-4DCA-9C8D-E2D5781B5C9B}" type="pres">
      <dgm:prSet presAssocID="{503EE2EE-B79D-4B20-8D20-27EAA3F754B9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1780213F-D296-4AFB-9154-A66FBD6E5568}" type="pres">
      <dgm:prSet presAssocID="{503EE2EE-B79D-4B20-8D20-27EAA3F754B9}" presName="connTx" presStyleLbl="parChTrans1D2" presStyleIdx="1" presStyleCnt="3"/>
      <dgm:spPr/>
      <dgm:t>
        <a:bodyPr/>
        <a:lstStyle/>
        <a:p>
          <a:endParaRPr lang="en-GB"/>
        </a:p>
      </dgm:t>
    </dgm:pt>
    <dgm:pt modelId="{0AD58BD4-80BD-49EF-A988-D8AB534F09B4}" type="pres">
      <dgm:prSet presAssocID="{12C25480-0471-4C94-ACC1-998A43D829B1}" presName="root2" presStyleCnt="0"/>
      <dgm:spPr/>
    </dgm:pt>
    <dgm:pt modelId="{6BF20D20-9841-4A7D-9984-DB269F475D9A}" type="pres">
      <dgm:prSet presAssocID="{12C25480-0471-4C94-ACC1-998A43D829B1}" presName="LevelTwoTextNode" presStyleLbl="node2" presStyleIdx="1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80E4A1DD-9719-4D62-AD89-31BB63424473}" type="pres">
      <dgm:prSet presAssocID="{12C25480-0471-4C94-ACC1-998A43D829B1}" presName="level3hierChild" presStyleCnt="0"/>
      <dgm:spPr/>
    </dgm:pt>
    <dgm:pt modelId="{A6A56A6A-31CF-4178-A381-8429291CD4EA}" type="pres">
      <dgm:prSet presAssocID="{D78C9172-1130-43B3-81A5-ABEAD23A4EDA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75CA98BD-1F59-4FFA-A335-9322D8E22602}" type="pres">
      <dgm:prSet presAssocID="{D78C9172-1130-43B3-81A5-ABEAD23A4EDA}" presName="connTx" presStyleLbl="parChTrans1D2" presStyleIdx="2" presStyleCnt="3"/>
      <dgm:spPr/>
      <dgm:t>
        <a:bodyPr/>
        <a:lstStyle/>
        <a:p>
          <a:endParaRPr lang="en-GB"/>
        </a:p>
      </dgm:t>
    </dgm:pt>
    <dgm:pt modelId="{71BDDA18-EB2C-41F0-8D7E-7D50765CCAD7}" type="pres">
      <dgm:prSet presAssocID="{DFE2C029-3E82-4487-8E0D-0FF74CF18076}" presName="root2" presStyleCnt="0"/>
      <dgm:spPr/>
    </dgm:pt>
    <dgm:pt modelId="{D3DE3B38-69EC-4BB2-834A-CD7727563CEC}" type="pres">
      <dgm:prSet presAssocID="{DFE2C029-3E82-4487-8E0D-0FF74CF18076}" presName="LevelTwoTextNode" presStyleLbl="node2" presStyleIdx="2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48DA061E-E962-4C37-960C-62FB0BF78D81}" type="pres">
      <dgm:prSet presAssocID="{DFE2C029-3E82-4487-8E0D-0FF74CF18076}" presName="level3hierChild" presStyleCnt="0"/>
      <dgm:spPr/>
    </dgm:pt>
  </dgm:ptLst>
  <dgm:cxnLst>
    <dgm:cxn modelId="{909600FC-185D-4510-B2BB-E726F4D13CB3}" type="presOf" srcId="{114943FB-927B-41A2-B43D-95B4BDC81053}" destId="{F5E1669C-321E-4DA2-8743-E59F78D65BCE}" srcOrd="0" destOrd="0" presId="urn:microsoft.com/office/officeart/2008/layout/HorizontalMultiLevelHierarchy"/>
    <dgm:cxn modelId="{030D530D-E9DD-409B-A3C8-28DE28680DA5}" srcId="{29B78B87-6AB1-4F4A-94E8-8DAF39638796}" destId="{D8976A2D-3175-42F8-A232-D5EF33816790}" srcOrd="0" destOrd="0" parTransId="{DFB3A582-0C80-44DB-875E-24156FC89759}" sibTransId="{0C179C09-D25E-4159-A4F3-BE8C27569383}"/>
    <dgm:cxn modelId="{56EA2255-4FD6-460E-AE85-8E348B7DA3AB}" type="presOf" srcId="{12C25480-0471-4C94-ACC1-998A43D829B1}" destId="{6BF20D20-9841-4A7D-9984-DB269F475D9A}" srcOrd="0" destOrd="0" presId="urn:microsoft.com/office/officeart/2008/layout/HorizontalMultiLevelHierarchy"/>
    <dgm:cxn modelId="{3D0C1A1C-A634-4AAA-960F-BD4BC7D4CF13}" type="presOf" srcId="{DFB3A582-0C80-44DB-875E-24156FC89759}" destId="{473597DC-7180-4152-A50C-B82FF9F0E15A}" srcOrd="0" destOrd="0" presId="urn:microsoft.com/office/officeart/2008/layout/HorizontalMultiLevelHierarchy"/>
    <dgm:cxn modelId="{C61BC49F-640D-4574-AF08-431B53B8D081}" type="presOf" srcId="{DFB3A582-0C80-44DB-875E-24156FC89759}" destId="{C3D4B28B-64FD-4DB8-A8C8-27FA670AFA0B}" srcOrd="1" destOrd="0" presId="urn:microsoft.com/office/officeart/2008/layout/HorizontalMultiLevelHierarchy"/>
    <dgm:cxn modelId="{25356E0E-9FE6-403B-AEA0-638F7690860C}" srcId="{29B78B87-6AB1-4F4A-94E8-8DAF39638796}" destId="{DFE2C029-3E82-4487-8E0D-0FF74CF18076}" srcOrd="2" destOrd="0" parTransId="{D78C9172-1130-43B3-81A5-ABEAD23A4EDA}" sibTransId="{2A1AA0F4-352C-4154-ACE6-A857C2D6E244}"/>
    <dgm:cxn modelId="{1082C05B-88BB-4DAC-9D14-13408B3F34C9}" type="presOf" srcId="{DFE2C029-3E82-4487-8E0D-0FF74CF18076}" destId="{D3DE3B38-69EC-4BB2-834A-CD7727563CEC}" srcOrd="0" destOrd="0" presId="urn:microsoft.com/office/officeart/2008/layout/HorizontalMultiLevelHierarchy"/>
    <dgm:cxn modelId="{D291B2DE-3E1A-4D3A-8ABE-6DF2BAD0F32C}" type="presOf" srcId="{503EE2EE-B79D-4B20-8D20-27EAA3F754B9}" destId="{1780213F-D296-4AFB-9154-A66FBD6E5568}" srcOrd="1" destOrd="0" presId="urn:microsoft.com/office/officeart/2008/layout/HorizontalMultiLevelHierarchy"/>
    <dgm:cxn modelId="{ACEDCE29-855E-4C6C-BABF-28D79D46A03D}" srcId="{114943FB-927B-41A2-B43D-95B4BDC81053}" destId="{29B78B87-6AB1-4F4A-94E8-8DAF39638796}" srcOrd="0" destOrd="0" parTransId="{B3148CFF-B9B8-40B7-A5B1-579F95F805D7}" sibTransId="{4C2B2A77-D9A7-4C4D-A232-506991BFB4D5}"/>
    <dgm:cxn modelId="{14310A8B-CC5F-4FF2-B69E-E1A19BAA0772}" type="presOf" srcId="{D78C9172-1130-43B3-81A5-ABEAD23A4EDA}" destId="{A6A56A6A-31CF-4178-A381-8429291CD4EA}" srcOrd="0" destOrd="0" presId="urn:microsoft.com/office/officeart/2008/layout/HorizontalMultiLevelHierarchy"/>
    <dgm:cxn modelId="{77302BBB-BDA3-4597-B665-4D75671B41AC}" type="presOf" srcId="{29B78B87-6AB1-4F4A-94E8-8DAF39638796}" destId="{5273D082-DFAF-4FB1-96C7-E9C0C263BDFE}" srcOrd="0" destOrd="0" presId="urn:microsoft.com/office/officeart/2008/layout/HorizontalMultiLevelHierarchy"/>
    <dgm:cxn modelId="{E113E239-B0F0-4D9F-9846-500B530916E7}" type="presOf" srcId="{503EE2EE-B79D-4B20-8D20-27EAA3F754B9}" destId="{04800136-8756-4DCA-9C8D-E2D5781B5C9B}" srcOrd="0" destOrd="0" presId="urn:microsoft.com/office/officeart/2008/layout/HorizontalMultiLevelHierarchy"/>
    <dgm:cxn modelId="{9F86D67A-13D7-4386-BB0C-A4AC3B220BAA}" type="presOf" srcId="{D78C9172-1130-43B3-81A5-ABEAD23A4EDA}" destId="{75CA98BD-1F59-4FFA-A335-9322D8E22602}" srcOrd="1" destOrd="0" presId="urn:microsoft.com/office/officeart/2008/layout/HorizontalMultiLevelHierarchy"/>
    <dgm:cxn modelId="{E666A6D4-838E-40D4-8503-DCE284C52051}" type="presOf" srcId="{D8976A2D-3175-42F8-A232-D5EF33816790}" destId="{BA2D9F57-DB25-48C9-8487-D93660D2BB72}" srcOrd="0" destOrd="0" presId="urn:microsoft.com/office/officeart/2008/layout/HorizontalMultiLevelHierarchy"/>
    <dgm:cxn modelId="{A56AB68D-820C-4225-92C9-BE0EA95F8F98}" srcId="{29B78B87-6AB1-4F4A-94E8-8DAF39638796}" destId="{12C25480-0471-4C94-ACC1-998A43D829B1}" srcOrd="1" destOrd="0" parTransId="{503EE2EE-B79D-4B20-8D20-27EAA3F754B9}" sibTransId="{EB375CF2-F64D-46A6-9970-9014AFE38220}"/>
    <dgm:cxn modelId="{BAC62953-A820-4A37-91B4-CF4C83FF2079}" type="presParOf" srcId="{F5E1669C-321E-4DA2-8743-E59F78D65BCE}" destId="{AEA9FA16-8386-4CEB-9962-000A2B49B9B4}" srcOrd="0" destOrd="0" presId="urn:microsoft.com/office/officeart/2008/layout/HorizontalMultiLevelHierarchy"/>
    <dgm:cxn modelId="{B65F3924-718D-4FE3-A09B-C67B3D006FD8}" type="presParOf" srcId="{AEA9FA16-8386-4CEB-9962-000A2B49B9B4}" destId="{5273D082-DFAF-4FB1-96C7-E9C0C263BDFE}" srcOrd="0" destOrd="0" presId="urn:microsoft.com/office/officeart/2008/layout/HorizontalMultiLevelHierarchy"/>
    <dgm:cxn modelId="{43077419-20C0-4A64-9CBE-E70D1BB3772C}" type="presParOf" srcId="{AEA9FA16-8386-4CEB-9962-000A2B49B9B4}" destId="{C15C99F2-AB14-459C-9A19-61E96CE3A428}" srcOrd="1" destOrd="0" presId="urn:microsoft.com/office/officeart/2008/layout/HorizontalMultiLevelHierarchy"/>
    <dgm:cxn modelId="{3FE8B7E7-ACC1-45B9-ADA0-5EA41624B28D}" type="presParOf" srcId="{C15C99F2-AB14-459C-9A19-61E96CE3A428}" destId="{473597DC-7180-4152-A50C-B82FF9F0E15A}" srcOrd="0" destOrd="0" presId="urn:microsoft.com/office/officeart/2008/layout/HorizontalMultiLevelHierarchy"/>
    <dgm:cxn modelId="{9692B436-445E-4FF0-8F31-9A1DFD1EF5AF}" type="presParOf" srcId="{473597DC-7180-4152-A50C-B82FF9F0E15A}" destId="{C3D4B28B-64FD-4DB8-A8C8-27FA670AFA0B}" srcOrd="0" destOrd="0" presId="urn:microsoft.com/office/officeart/2008/layout/HorizontalMultiLevelHierarchy"/>
    <dgm:cxn modelId="{BE004C9B-10BC-4F78-B992-5F5D2E70DEC3}" type="presParOf" srcId="{C15C99F2-AB14-459C-9A19-61E96CE3A428}" destId="{F3176BBF-9DC4-4CB8-A1E4-787B1156FF49}" srcOrd="1" destOrd="0" presId="urn:microsoft.com/office/officeart/2008/layout/HorizontalMultiLevelHierarchy"/>
    <dgm:cxn modelId="{90548D6D-0C95-43C1-94B6-4BED1CA827A8}" type="presParOf" srcId="{F3176BBF-9DC4-4CB8-A1E4-787B1156FF49}" destId="{BA2D9F57-DB25-48C9-8487-D93660D2BB72}" srcOrd="0" destOrd="0" presId="urn:microsoft.com/office/officeart/2008/layout/HorizontalMultiLevelHierarchy"/>
    <dgm:cxn modelId="{F6BB410C-EC28-40C3-8301-A7B8A2A443B3}" type="presParOf" srcId="{F3176BBF-9DC4-4CB8-A1E4-787B1156FF49}" destId="{FBA2E943-BFDB-4E90-A1C5-E110A1AFF558}" srcOrd="1" destOrd="0" presId="urn:microsoft.com/office/officeart/2008/layout/HorizontalMultiLevelHierarchy"/>
    <dgm:cxn modelId="{2FDE91DD-5F1E-48D1-9B06-A98217087C89}" type="presParOf" srcId="{C15C99F2-AB14-459C-9A19-61E96CE3A428}" destId="{04800136-8756-4DCA-9C8D-E2D5781B5C9B}" srcOrd="2" destOrd="0" presId="urn:microsoft.com/office/officeart/2008/layout/HorizontalMultiLevelHierarchy"/>
    <dgm:cxn modelId="{95A61867-F1F6-4DAA-BC51-57CBCB451DA8}" type="presParOf" srcId="{04800136-8756-4DCA-9C8D-E2D5781B5C9B}" destId="{1780213F-D296-4AFB-9154-A66FBD6E5568}" srcOrd="0" destOrd="0" presId="urn:microsoft.com/office/officeart/2008/layout/HorizontalMultiLevelHierarchy"/>
    <dgm:cxn modelId="{7DF2CC0A-48BF-4856-861D-EA0B8400D115}" type="presParOf" srcId="{C15C99F2-AB14-459C-9A19-61E96CE3A428}" destId="{0AD58BD4-80BD-49EF-A988-D8AB534F09B4}" srcOrd="3" destOrd="0" presId="urn:microsoft.com/office/officeart/2008/layout/HorizontalMultiLevelHierarchy"/>
    <dgm:cxn modelId="{FF73E347-135F-42A0-AD2C-C3FCE890EC4B}" type="presParOf" srcId="{0AD58BD4-80BD-49EF-A988-D8AB534F09B4}" destId="{6BF20D20-9841-4A7D-9984-DB269F475D9A}" srcOrd="0" destOrd="0" presId="urn:microsoft.com/office/officeart/2008/layout/HorizontalMultiLevelHierarchy"/>
    <dgm:cxn modelId="{F6DE810B-0226-497C-BFC5-B1EADEFECB42}" type="presParOf" srcId="{0AD58BD4-80BD-49EF-A988-D8AB534F09B4}" destId="{80E4A1DD-9719-4D62-AD89-31BB63424473}" srcOrd="1" destOrd="0" presId="urn:microsoft.com/office/officeart/2008/layout/HorizontalMultiLevelHierarchy"/>
    <dgm:cxn modelId="{42E43B15-4AB1-4377-9C91-5B0A35E31507}" type="presParOf" srcId="{C15C99F2-AB14-459C-9A19-61E96CE3A428}" destId="{A6A56A6A-31CF-4178-A381-8429291CD4EA}" srcOrd="4" destOrd="0" presId="urn:microsoft.com/office/officeart/2008/layout/HorizontalMultiLevelHierarchy"/>
    <dgm:cxn modelId="{A2774EB2-D6BF-41E4-BFDA-42C7AB62B241}" type="presParOf" srcId="{A6A56A6A-31CF-4178-A381-8429291CD4EA}" destId="{75CA98BD-1F59-4FFA-A335-9322D8E22602}" srcOrd="0" destOrd="0" presId="urn:microsoft.com/office/officeart/2008/layout/HorizontalMultiLevelHierarchy"/>
    <dgm:cxn modelId="{8800C610-DB2C-4BD6-A952-9876FF5218FE}" type="presParOf" srcId="{C15C99F2-AB14-459C-9A19-61E96CE3A428}" destId="{71BDDA18-EB2C-41F0-8D7E-7D50765CCAD7}" srcOrd="5" destOrd="0" presId="urn:microsoft.com/office/officeart/2008/layout/HorizontalMultiLevelHierarchy"/>
    <dgm:cxn modelId="{C89C6A36-36A5-4C11-8D31-48CDF8CD3C23}" type="presParOf" srcId="{71BDDA18-EB2C-41F0-8D7E-7D50765CCAD7}" destId="{D3DE3B38-69EC-4BB2-834A-CD7727563CEC}" srcOrd="0" destOrd="0" presId="urn:microsoft.com/office/officeart/2008/layout/HorizontalMultiLevelHierarchy"/>
    <dgm:cxn modelId="{E95FB298-EFD7-40E8-9FB7-948EB50EA0BC}" type="presParOf" srcId="{71BDDA18-EB2C-41F0-8D7E-7D50765CCAD7}" destId="{48DA061E-E962-4C37-960C-62FB0BF78D81}" srcOrd="1" destOrd="0" presId="urn:microsoft.com/office/officeart/2008/layout/HorizontalMultiLevelHierarchy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9C2782-5A3D-49BE-8CB8-11FF605BFC4B}">
      <dsp:nvSpPr>
        <dsp:cNvPr id="0" name=""/>
        <dsp:cNvSpPr/>
      </dsp:nvSpPr>
      <dsp:spPr>
        <a:xfrm>
          <a:off x="1171785" y="39685"/>
          <a:ext cx="1904901" cy="1904901"/>
        </a:xfrm>
        <a:prstGeom prst="ellipse">
          <a:avLst/>
        </a:prstGeom>
        <a:solidFill>
          <a:srgbClr val="009FEE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Setor Público</a:t>
          </a:r>
          <a:endParaRPr lang="en-GB" sz="1900" kern="12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25772" y="373043"/>
        <a:ext cx="1396927" cy="857205"/>
      </dsp:txXfrm>
    </dsp:sp>
    <dsp:sp modelId="{83EEF82E-0033-4936-BA1B-DE9C5801ED37}">
      <dsp:nvSpPr>
        <dsp:cNvPr id="0" name=""/>
        <dsp:cNvSpPr/>
      </dsp:nvSpPr>
      <dsp:spPr>
        <a:xfrm>
          <a:off x="1859137" y="1230248"/>
          <a:ext cx="1904901" cy="1904901"/>
        </a:xfrm>
        <a:prstGeom prst="ellipse">
          <a:avLst/>
        </a:prstGeom>
        <a:solidFill>
          <a:srgbClr val="009FEE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Cidadania</a:t>
          </a:r>
          <a:endParaRPr lang="pt-BR" sz="1900" kern="12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41719" y="1722348"/>
        <a:ext cx="1142940" cy="1047695"/>
      </dsp:txXfrm>
    </dsp:sp>
    <dsp:sp modelId="{B4309817-DEC9-4244-98B5-E51683B2917F}">
      <dsp:nvSpPr>
        <dsp:cNvPr id="0" name=""/>
        <dsp:cNvSpPr/>
      </dsp:nvSpPr>
      <dsp:spPr>
        <a:xfrm>
          <a:off x="484433" y="1230248"/>
          <a:ext cx="1904901" cy="1904901"/>
        </a:xfrm>
        <a:prstGeom prst="ellipse">
          <a:avLst/>
        </a:prstGeom>
        <a:solidFill>
          <a:srgbClr val="009FEE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Setor Privado</a:t>
          </a:r>
          <a:endParaRPr lang="pt-BR" sz="1900" kern="12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3811" y="1722348"/>
        <a:ext cx="1142940" cy="1047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B7CD6F-5ACC-43EE-B8D5-E840BB6F0A4D}">
      <dsp:nvSpPr>
        <dsp:cNvPr id="0" name=""/>
        <dsp:cNvSpPr/>
      </dsp:nvSpPr>
      <dsp:spPr>
        <a:xfrm>
          <a:off x="537643" y="885"/>
          <a:ext cx="2921593" cy="265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/>
        </a:p>
      </dsp:txBody>
      <dsp:txXfrm>
        <a:off x="537643" y="885"/>
        <a:ext cx="2921593" cy="265599"/>
      </dsp:txXfrm>
    </dsp:sp>
    <dsp:sp modelId="{9BE31C30-2314-44B2-83D4-43C21F273DE5}">
      <dsp:nvSpPr>
        <dsp:cNvPr id="0" name=""/>
        <dsp:cNvSpPr/>
      </dsp:nvSpPr>
      <dsp:spPr>
        <a:xfrm>
          <a:off x="537643" y="266484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475F53-3FF2-4A30-97CC-04BEED12F226}">
      <dsp:nvSpPr>
        <dsp:cNvPr id="0" name=""/>
        <dsp:cNvSpPr/>
      </dsp:nvSpPr>
      <dsp:spPr>
        <a:xfrm>
          <a:off x="948290" y="266484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537FE-F7FC-4079-9884-48AF83627278}">
      <dsp:nvSpPr>
        <dsp:cNvPr id="0" name=""/>
        <dsp:cNvSpPr/>
      </dsp:nvSpPr>
      <dsp:spPr>
        <a:xfrm>
          <a:off x="1359261" y="266484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7AA040-3F2F-4702-B4B8-6CFDB08DB5E7}">
      <dsp:nvSpPr>
        <dsp:cNvPr id="0" name=""/>
        <dsp:cNvSpPr/>
      </dsp:nvSpPr>
      <dsp:spPr>
        <a:xfrm>
          <a:off x="1769907" y="266484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2EE0D6-C123-435E-BBB0-542B9D1A28FA}">
      <dsp:nvSpPr>
        <dsp:cNvPr id="0" name=""/>
        <dsp:cNvSpPr/>
      </dsp:nvSpPr>
      <dsp:spPr>
        <a:xfrm>
          <a:off x="2180878" y="266484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E1A7F-79E8-4428-8405-4AD41F1BAC20}">
      <dsp:nvSpPr>
        <dsp:cNvPr id="0" name=""/>
        <dsp:cNvSpPr/>
      </dsp:nvSpPr>
      <dsp:spPr>
        <a:xfrm>
          <a:off x="2591524" y="266484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BE35C-240C-46DD-9935-6B2F54C47366}">
      <dsp:nvSpPr>
        <dsp:cNvPr id="0" name=""/>
        <dsp:cNvSpPr/>
      </dsp:nvSpPr>
      <dsp:spPr>
        <a:xfrm>
          <a:off x="3002495" y="266484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964C2E-8E7E-4F7E-8875-E2620FC10D05}">
      <dsp:nvSpPr>
        <dsp:cNvPr id="0" name=""/>
        <dsp:cNvSpPr/>
      </dsp:nvSpPr>
      <dsp:spPr>
        <a:xfrm>
          <a:off x="537643" y="320588"/>
          <a:ext cx="2959574" cy="432828"/>
        </a:xfrm>
        <a:prstGeom prst="rect">
          <a:avLst/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baseline="0" noProof="0" dirty="0" smtClean="0">
              <a:solidFill>
                <a:schemeClr val="bg1"/>
              </a:solidFill>
            </a:rPr>
            <a:t>Conhecimento</a:t>
          </a:r>
          <a:endParaRPr lang="pt-BR" sz="1600" kern="1200" baseline="0" noProof="0" dirty="0">
            <a:solidFill>
              <a:schemeClr val="bg1"/>
            </a:solidFill>
          </a:endParaRPr>
        </a:p>
      </dsp:txBody>
      <dsp:txXfrm>
        <a:off x="537643" y="320588"/>
        <a:ext cx="2959574" cy="432828"/>
      </dsp:txXfrm>
    </dsp:sp>
    <dsp:sp modelId="{898AA02D-67BE-4217-AEEB-76905451B4FF}">
      <dsp:nvSpPr>
        <dsp:cNvPr id="0" name=""/>
        <dsp:cNvSpPr/>
      </dsp:nvSpPr>
      <dsp:spPr>
        <a:xfrm>
          <a:off x="537643" y="859541"/>
          <a:ext cx="2921593" cy="265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/>
        </a:p>
      </dsp:txBody>
      <dsp:txXfrm>
        <a:off x="537643" y="859541"/>
        <a:ext cx="2921593" cy="265599"/>
      </dsp:txXfrm>
    </dsp:sp>
    <dsp:sp modelId="{0C33D44C-7595-4588-84E8-280F1BAECE27}">
      <dsp:nvSpPr>
        <dsp:cNvPr id="0" name=""/>
        <dsp:cNvSpPr/>
      </dsp:nvSpPr>
      <dsp:spPr>
        <a:xfrm>
          <a:off x="537643" y="1125141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3FD4DF-65C5-4107-AF19-466B153E8BFC}">
      <dsp:nvSpPr>
        <dsp:cNvPr id="0" name=""/>
        <dsp:cNvSpPr/>
      </dsp:nvSpPr>
      <dsp:spPr>
        <a:xfrm>
          <a:off x="948290" y="1125141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90F7C-E660-4765-BDA2-CF183742524E}">
      <dsp:nvSpPr>
        <dsp:cNvPr id="0" name=""/>
        <dsp:cNvSpPr/>
      </dsp:nvSpPr>
      <dsp:spPr>
        <a:xfrm>
          <a:off x="1368750" y="1125141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A6E6E-B40A-41DC-8C5F-A048E148C97A}">
      <dsp:nvSpPr>
        <dsp:cNvPr id="0" name=""/>
        <dsp:cNvSpPr/>
      </dsp:nvSpPr>
      <dsp:spPr>
        <a:xfrm>
          <a:off x="1769907" y="1125141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FDC4F-832A-4509-8C14-2FC7E2D7500E}">
      <dsp:nvSpPr>
        <dsp:cNvPr id="0" name=""/>
        <dsp:cNvSpPr/>
      </dsp:nvSpPr>
      <dsp:spPr>
        <a:xfrm>
          <a:off x="2180878" y="1125141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6563B-568B-4A6B-8F1B-E7682638CD16}">
      <dsp:nvSpPr>
        <dsp:cNvPr id="0" name=""/>
        <dsp:cNvSpPr/>
      </dsp:nvSpPr>
      <dsp:spPr>
        <a:xfrm>
          <a:off x="2591524" y="1125141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9D46B-A222-4057-A8EE-F9C075EFA6A9}">
      <dsp:nvSpPr>
        <dsp:cNvPr id="0" name=""/>
        <dsp:cNvSpPr/>
      </dsp:nvSpPr>
      <dsp:spPr>
        <a:xfrm>
          <a:off x="3002495" y="1125141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7F969-A4B5-478B-92AE-3896BA646F48}">
      <dsp:nvSpPr>
        <dsp:cNvPr id="0" name=""/>
        <dsp:cNvSpPr/>
      </dsp:nvSpPr>
      <dsp:spPr>
        <a:xfrm>
          <a:off x="537643" y="1179244"/>
          <a:ext cx="2959574" cy="432828"/>
        </a:xfrm>
        <a:prstGeom prst="rect">
          <a:avLst/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baseline="0" noProof="0" dirty="0" smtClean="0">
              <a:solidFill>
                <a:schemeClr val="bg1"/>
              </a:solidFill>
            </a:rPr>
            <a:t>Alianças</a:t>
          </a:r>
          <a:endParaRPr lang="pt-BR" sz="1600" kern="1200" baseline="0" noProof="0" dirty="0">
            <a:solidFill>
              <a:schemeClr val="bg1"/>
            </a:solidFill>
          </a:endParaRPr>
        </a:p>
      </dsp:txBody>
      <dsp:txXfrm>
        <a:off x="537643" y="1179244"/>
        <a:ext cx="2959574" cy="432828"/>
      </dsp:txXfrm>
    </dsp:sp>
    <dsp:sp modelId="{184397A5-F1A1-44EB-9841-DAED74BF43F4}">
      <dsp:nvSpPr>
        <dsp:cNvPr id="0" name=""/>
        <dsp:cNvSpPr/>
      </dsp:nvSpPr>
      <dsp:spPr>
        <a:xfrm>
          <a:off x="537643" y="1718198"/>
          <a:ext cx="2921593" cy="265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/>
        </a:p>
      </dsp:txBody>
      <dsp:txXfrm>
        <a:off x="537643" y="1718198"/>
        <a:ext cx="2921593" cy="265599"/>
      </dsp:txXfrm>
    </dsp:sp>
    <dsp:sp modelId="{01A34306-3F89-4D10-B133-A400EFACCA43}">
      <dsp:nvSpPr>
        <dsp:cNvPr id="0" name=""/>
        <dsp:cNvSpPr/>
      </dsp:nvSpPr>
      <dsp:spPr>
        <a:xfrm>
          <a:off x="537643" y="1983798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8C3399-B24B-40E8-A736-087982000524}">
      <dsp:nvSpPr>
        <dsp:cNvPr id="0" name=""/>
        <dsp:cNvSpPr/>
      </dsp:nvSpPr>
      <dsp:spPr>
        <a:xfrm>
          <a:off x="948290" y="1983798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E20F3-8E8F-480D-913C-B580E1286803}">
      <dsp:nvSpPr>
        <dsp:cNvPr id="0" name=""/>
        <dsp:cNvSpPr/>
      </dsp:nvSpPr>
      <dsp:spPr>
        <a:xfrm>
          <a:off x="1359261" y="1983798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FBCF4-74BB-4BE2-949A-2CCC542C3D29}">
      <dsp:nvSpPr>
        <dsp:cNvPr id="0" name=""/>
        <dsp:cNvSpPr/>
      </dsp:nvSpPr>
      <dsp:spPr>
        <a:xfrm>
          <a:off x="1769907" y="1983798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300B2-FEEF-4E29-928A-E264D6EA2383}">
      <dsp:nvSpPr>
        <dsp:cNvPr id="0" name=""/>
        <dsp:cNvSpPr/>
      </dsp:nvSpPr>
      <dsp:spPr>
        <a:xfrm>
          <a:off x="2180878" y="1983798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99CB07-4295-4726-9D58-E56B8C822809}">
      <dsp:nvSpPr>
        <dsp:cNvPr id="0" name=""/>
        <dsp:cNvSpPr/>
      </dsp:nvSpPr>
      <dsp:spPr>
        <a:xfrm>
          <a:off x="2591524" y="1983798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9EB76-0FD6-474F-98C3-A371A23FDD31}">
      <dsp:nvSpPr>
        <dsp:cNvPr id="0" name=""/>
        <dsp:cNvSpPr/>
      </dsp:nvSpPr>
      <dsp:spPr>
        <a:xfrm>
          <a:off x="3002495" y="1983798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D02FB-1E09-4F43-9847-A4A17D440728}">
      <dsp:nvSpPr>
        <dsp:cNvPr id="0" name=""/>
        <dsp:cNvSpPr/>
      </dsp:nvSpPr>
      <dsp:spPr>
        <a:xfrm>
          <a:off x="537643" y="2037901"/>
          <a:ext cx="2959574" cy="432828"/>
        </a:xfrm>
        <a:prstGeom prst="rect">
          <a:avLst/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i="1" kern="1200" baseline="0" noProof="0" dirty="0" err="1" smtClean="0">
              <a:solidFill>
                <a:schemeClr val="bg1"/>
              </a:solidFill>
            </a:rPr>
            <a:t>Advocacy</a:t>
          </a:r>
          <a:endParaRPr lang="pt-BR" sz="1600" i="1" kern="1200" baseline="0" noProof="0" dirty="0">
            <a:solidFill>
              <a:schemeClr val="bg1"/>
            </a:solidFill>
          </a:endParaRPr>
        </a:p>
      </dsp:txBody>
      <dsp:txXfrm>
        <a:off x="537643" y="2037901"/>
        <a:ext cx="2959574" cy="432828"/>
      </dsp:txXfrm>
    </dsp:sp>
    <dsp:sp modelId="{C156751A-D7B5-414B-B9DE-CE43C5AB1911}">
      <dsp:nvSpPr>
        <dsp:cNvPr id="0" name=""/>
        <dsp:cNvSpPr/>
      </dsp:nvSpPr>
      <dsp:spPr>
        <a:xfrm>
          <a:off x="537643" y="2576855"/>
          <a:ext cx="2921593" cy="265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/>
        </a:p>
      </dsp:txBody>
      <dsp:txXfrm>
        <a:off x="537643" y="2576855"/>
        <a:ext cx="2921593" cy="265599"/>
      </dsp:txXfrm>
    </dsp:sp>
    <dsp:sp modelId="{82A41E02-C28A-473E-9219-75BDC36127DC}">
      <dsp:nvSpPr>
        <dsp:cNvPr id="0" name=""/>
        <dsp:cNvSpPr/>
      </dsp:nvSpPr>
      <dsp:spPr>
        <a:xfrm>
          <a:off x="537643" y="2842455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DACC8-839C-402E-BC18-837BE79EA432}">
      <dsp:nvSpPr>
        <dsp:cNvPr id="0" name=""/>
        <dsp:cNvSpPr/>
      </dsp:nvSpPr>
      <dsp:spPr>
        <a:xfrm>
          <a:off x="948290" y="2842455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24469-E83D-4F8B-8D84-4D658E074A76}">
      <dsp:nvSpPr>
        <dsp:cNvPr id="0" name=""/>
        <dsp:cNvSpPr/>
      </dsp:nvSpPr>
      <dsp:spPr>
        <a:xfrm>
          <a:off x="1359261" y="2842455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A00842-36A4-4413-A77A-889BDFCA2C11}">
      <dsp:nvSpPr>
        <dsp:cNvPr id="0" name=""/>
        <dsp:cNvSpPr/>
      </dsp:nvSpPr>
      <dsp:spPr>
        <a:xfrm>
          <a:off x="1769907" y="2842455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1D5CA-9BFC-429F-8EB9-AC06540D3785}">
      <dsp:nvSpPr>
        <dsp:cNvPr id="0" name=""/>
        <dsp:cNvSpPr/>
      </dsp:nvSpPr>
      <dsp:spPr>
        <a:xfrm>
          <a:off x="2180878" y="2842455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65E03-7383-4EA8-A87B-53CF9C087D76}">
      <dsp:nvSpPr>
        <dsp:cNvPr id="0" name=""/>
        <dsp:cNvSpPr/>
      </dsp:nvSpPr>
      <dsp:spPr>
        <a:xfrm>
          <a:off x="2591524" y="2842455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0C538-1E7E-4522-B6F9-76B363C0244B}">
      <dsp:nvSpPr>
        <dsp:cNvPr id="0" name=""/>
        <dsp:cNvSpPr/>
      </dsp:nvSpPr>
      <dsp:spPr>
        <a:xfrm>
          <a:off x="3002495" y="2842455"/>
          <a:ext cx="683652" cy="541035"/>
        </a:xfrm>
        <a:prstGeom prst="chevron">
          <a:avLst>
            <a:gd name="adj" fmla="val 70610"/>
          </a:avLst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B90D2-2714-410F-B0CA-926E4BCB7330}">
      <dsp:nvSpPr>
        <dsp:cNvPr id="0" name=""/>
        <dsp:cNvSpPr/>
      </dsp:nvSpPr>
      <dsp:spPr>
        <a:xfrm>
          <a:off x="537643" y="2896558"/>
          <a:ext cx="2959574" cy="432828"/>
        </a:xfrm>
        <a:prstGeom prst="rect">
          <a:avLst/>
        </a:prstGeom>
        <a:solidFill>
          <a:srgbClr val="00ABE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baseline="0" noProof="0" dirty="0" smtClean="0">
              <a:solidFill>
                <a:schemeClr val="bg1"/>
              </a:solidFill>
            </a:rPr>
            <a:t>Apoio a vítimas e testemunhas</a:t>
          </a:r>
          <a:endParaRPr lang="pt-BR" sz="1600" kern="1200" baseline="0" noProof="0" dirty="0">
            <a:solidFill>
              <a:schemeClr val="bg1"/>
            </a:solidFill>
          </a:endParaRPr>
        </a:p>
      </dsp:txBody>
      <dsp:txXfrm>
        <a:off x="537643" y="2896558"/>
        <a:ext cx="2959574" cy="4328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89FC8-D85D-4904-A7EE-821CD6496870}">
      <dsp:nvSpPr>
        <dsp:cNvPr id="0" name=""/>
        <dsp:cNvSpPr/>
      </dsp:nvSpPr>
      <dsp:spPr>
        <a:xfrm>
          <a:off x="1785" y="0"/>
          <a:ext cx="2175867" cy="663848"/>
        </a:xfrm>
        <a:prstGeom prst="chevron">
          <a:avLst/>
        </a:prstGeom>
        <a:solidFill>
          <a:srgbClr val="00ABE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noProof="0" dirty="0" smtClean="0"/>
            <a:t>Impacto</a:t>
          </a:r>
          <a:endParaRPr lang="pt-BR" sz="1500" kern="1200" noProof="0" dirty="0"/>
        </a:p>
      </dsp:txBody>
      <dsp:txXfrm>
        <a:off x="333709" y="0"/>
        <a:ext cx="1512019" cy="663848"/>
      </dsp:txXfrm>
    </dsp:sp>
    <dsp:sp modelId="{BA6A7D36-B17C-4E21-9DE0-A6B7D77F75FC}">
      <dsp:nvSpPr>
        <dsp:cNvPr id="0" name=""/>
        <dsp:cNvSpPr/>
      </dsp:nvSpPr>
      <dsp:spPr>
        <a:xfrm>
          <a:off x="1960066" y="0"/>
          <a:ext cx="2175867" cy="663848"/>
        </a:xfrm>
        <a:prstGeom prst="chevron">
          <a:avLst/>
        </a:prstGeom>
        <a:solidFill>
          <a:srgbClr val="00ABE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noProof="0" dirty="0" smtClean="0"/>
            <a:t>Valor agregado TI</a:t>
          </a:r>
          <a:endParaRPr lang="pt-BR" sz="1500" kern="1200" noProof="0" dirty="0"/>
        </a:p>
      </dsp:txBody>
      <dsp:txXfrm>
        <a:off x="2291990" y="0"/>
        <a:ext cx="1512019" cy="663848"/>
      </dsp:txXfrm>
    </dsp:sp>
    <dsp:sp modelId="{0E299975-1649-4B57-AA78-FCCEA1FB000E}">
      <dsp:nvSpPr>
        <dsp:cNvPr id="0" name=""/>
        <dsp:cNvSpPr/>
      </dsp:nvSpPr>
      <dsp:spPr>
        <a:xfrm>
          <a:off x="3918346" y="0"/>
          <a:ext cx="2175867" cy="663848"/>
        </a:xfrm>
        <a:prstGeom prst="chevron">
          <a:avLst/>
        </a:prstGeom>
        <a:solidFill>
          <a:srgbClr val="00ABE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noProof="0" dirty="0" smtClean="0"/>
            <a:t>Sustentabilidade</a:t>
          </a:r>
          <a:endParaRPr lang="pt-BR" sz="1500" kern="1200" noProof="0" dirty="0"/>
        </a:p>
      </dsp:txBody>
      <dsp:txXfrm>
        <a:off x="4250270" y="0"/>
        <a:ext cx="1512019" cy="6638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56A6A-31CF-4178-A381-8429291CD4EA}">
      <dsp:nvSpPr>
        <dsp:cNvPr id="0" name=""/>
        <dsp:cNvSpPr/>
      </dsp:nvSpPr>
      <dsp:spPr>
        <a:xfrm>
          <a:off x="2119481" y="1636159"/>
          <a:ext cx="407861" cy="777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3930" y="0"/>
              </a:lnTo>
              <a:lnTo>
                <a:pt x="203930" y="777175"/>
              </a:lnTo>
              <a:lnTo>
                <a:pt x="407861" y="777175"/>
              </a:lnTo>
            </a:path>
          </a:pathLst>
        </a:custGeom>
        <a:noFill/>
        <a:ln w="25400" cap="flat" cmpd="sng" algn="ctr">
          <a:solidFill>
            <a:srgbClr val="009FE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301470" y="2002804"/>
        <a:ext cx="43884" cy="43884"/>
      </dsp:txXfrm>
    </dsp:sp>
    <dsp:sp modelId="{04800136-8756-4DCA-9C8D-E2D5781B5C9B}">
      <dsp:nvSpPr>
        <dsp:cNvPr id="0" name=""/>
        <dsp:cNvSpPr/>
      </dsp:nvSpPr>
      <dsp:spPr>
        <a:xfrm>
          <a:off x="2119481" y="1590439"/>
          <a:ext cx="4078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7861" y="45720"/>
              </a:lnTo>
            </a:path>
          </a:pathLst>
        </a:custGeom>
        <a:noFill/>
        <a:ln w="25400" cap="flat" cmpd="sng" algn="ctr">
          <a:solidFill>
            <a:srgbClr val="009FE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313216" y="1625962"/>
        <a:ext cx="20393" cy="20393"/>
      </dsp:txXfrm>
    </dsp:sp>
    <dsp:sp modelId="{473597DC-7180-4152-A50C-B82FF9F0E15A}">
      <dsp:nvSpPr>
        <dsp:cNvPr id="0" name=""/>
        <dsp:cNvSpPr/>
      </dsp:nvSpPr>
      <dsp:spPr>
        <a:xfrm>
          <a:off x="2119481" y="858983"/>
          <a:ext cx="407861" cy="777175"/>
        </a:xfrm>
        <a:custGeom>
          <a:avLst/>
          <a:gdLst/>
          <a:ahLst/>
          <a:cxnLst/>
          <a:rect l="0" t="0" r="0" b="0"/>
          <a:pathLst>
            <a:path>
              <a:moveTo>
                <a:pt x="0" y="777175"/>
              </a:moveTo>
              <a:lnTo>
                <a:pt x="203930" y="777175"/>
              </a:lnTo>
              <a:lnTo>
                <a:pt x="203930" y="0"/>
              </a:lnTo>
              <a:lnTo>
                <a:pt x="407861" y="0"/>
              </a:lnTo>
            </a:path>
          </a:pathLst>
        </a:custGeom>
        <a:noFill/>
        <a:ln w="25400" cap="flat" cmpd="sng" algn="ctr">
          <a:solidFill>
            <a:srgbClr val="009FE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301470" y="1225629"/>
        <a:ext cx="43884" cy="43884"/>
      </dsp:txXfrm>
    </dsp:sp>
    <dsp:sp modelId="{5273D082-DFAF-4FB1-96C7-E9C0C263BDFE}">
      <dsp:nvSpPr>
        <dsp:cNvPr id="0" name=""/>
        <dsp:cNvSpPr/>
      </dsp:nvSpPr>
      <dsp:spPr>
        <a:xfrm rot="16200000">
          <a:off x="172451" y="1325289"/>
          <a:ext cx="3272319" cy="621740"/>
        </a:xfrm>
        <a:prstGeom prst="roundRect">
          <a:avLst/>
        </a:prstGeom>
        <a:solidFill>
          <a:srgbClr val="009FE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TI Brasil</a:t>
          </a:r>
          <a:endParaRPr lang="pt-BR" sz="3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2802" y="1355640"/>
        <a:ext cx="3211617" cy="561038"/>
      </dsp:txXfrm>
    </dsp:sp>
    <dsp:sp modelId="{BA2D9F57-DB25-48C9-8487-D93660D2BB72}">
      <dsp:nvSpPr>
        <dsp:cNvPr id="0" name=""/>
        <dsp:cNvSpPr/>
      </dsp:nvSpPr>
      <dsp:spPr>
        <a:xfrm>
          <a:off x="2527343" y="548113"/>
          <a:ext cx="2039309" cy="62174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009FEE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baseline="0" noProof="0" dirty="0" smtClean="0">
              <a:solidFill>
                <a:srgbClr val="636463"/>
              </a:solidFill>
              <a:latin typeface="Arial" panose="020B0604020202020204" pitchFamily="34" charset="0"/>
              <a:cs typeface="Arial" panose="020B0604020202020204" pitchFamily="34" charset="0"/>
            </a:rPr>
            <a:t>Escritório administrativo e de projetos</a:t>
          </a:r>
          <a:endParaRPr lang="pt-BR" sz="1300" kern="1200" baseline="0" noProof="0" dirty="0">
            <a:solidFill>
              <a:srgbClr val="636463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57694" y="578464"/>
        <a:ext cx="1978607" cy="561038"/>
      </dsp:txXfrm>
    </dsp:sp>
    <dsp:sp modelId="{6BF20D20-9841-4A7D-9984-DB269F475D9A}">
      <dsp:nvSpPr>
        <dsp:cNvPr id="0" name=""/>
        <dsp:cNvSpPr/>
      </dsp:nvSpPr>
      <dsp:spPr>
        <a:xfrm>
          <a:off x="2527343" y="1325289"/>
          <a:ext cx="2039309" cy="621740"/>
        </a:xfrm>
        <a:prstGeom prst="roundRect">
          <a:avLst/>
        </a:prstGeom>
        <a:noFill/>
        <a:ln w="25400" cap="flat" cmpd="sng" algn="ctr">
          <a:solidFill>
            <a:srgbClr val="009FE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noProof="0" dirty="0" smtClean="0">
              <a:solidFill>
                <a:srgbClr val="636463"/>
              </a:solidFill>
              <a:latin typeface="Arial" panose="020B0604020202020204" pitchFamily="34" charset="0"/>
              <a:cs typeface="Arial" panose="020B0604020202020204" pitchFamily="34" charset="0"/>
            </a:rPr>
            <a:t>Centro de Apoio e Incidência </a:t>
          </a:r>
          <a:r>
            <a:rPr lang="pt-BR" sz="1300" kern="1200" noProof="0" dirty="0" err="1" smtClean="0">
              <a:solidFill>
                <a:srgbClr val="636463"/>
              </a:solidFill>
              <a:latin typeface="Arial" panose="020B0604020202020204" pitchFamily="34" charset="0"/>
              <a:cs typeface="Arial" panose="020B0604020202020204" pitchFamily="34" charset="0"/>
            </a:rPr>
            <a:t>Anti-corrupção</a:t>
          </a:r>
          <a:endParaRPr lang="pt-BR" sz="1300" kern="1200" noProof="0" dirty="0">
            <a:solidFill>
              <a:srgbClr val="636463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57694" y="1355640"/>
        <a:ext cx="1978607" cy="561038"/>
      </dsp:txXfrm>
    </dsp:sp>
    <dsp:sp modelId="{D3DE3B38-69EC-4BB2-834A-CD7727563CEC}">
      <dsp:nvSpPr>
        <dsp:cNvPr id="0" name=""/>
        <dsp:cNvSpPr/>
      </dsp:nvSpPr>
      <dsp:spPr>
        <a:xfrm>
          <a:off x="2527343" y="2102464"/>
          <a:ext cx="2039309" cy="621740"/>
        </a:xfrm>
        <a:prstGeom prst="roundRect">
          <a:avLst/>
        </a:prstGeom>
        <a:noFill/>
        <a:ln w="25400" cap="flat" cmpd="sng" algn="ctr">
          <a:solidFill>
            <a:srgbClr val="009FE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noProof="0" dirty="0" smtClean="0">
              <a:solidFill>
                <a:srgbClr val="636463"/>
              </a:solidFill>
              <a:latin typeface="Arial" panose="020B0604020202020204" pitchFamily="34" charset="0"/>
              <a:cs typeface="Arial" panose="020B0604020202020204" pitchFamily="34" charset="0"/>
            </a:rPr>
            <a:t>TI Brasil </a:t>
          </a:r>
          <a:r>
            <a:rPr lang="pt-BR" sz="1300" i="1" kern="1200" noProof="0" dirty="0" err="1" smtClean="0">
              <a:solidFill>
                <a:srgbClr val="636463"/>
              </a:solidFill>
              <a:latin typeface="Arial" panose="020B0604020202020204" pitchFamily="34" charset="0"/>
              <a:cs typeface="Arial" panose="020B0604020202020204" pitchFamily="34" charset="0"/>
            </a:rPr>
            <a:t>Think</a:t>
          </a:r>
          <a:r>
            <a:rPr lang="pt-BR" sz="1300" i="1" kern="1200" noProof="0" dirty="0" smtClean="0">
              <a:solidFill>
                <a:srgbClr val="636463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300" i="1" kern="1200" noProof="0" dirty="0" err="1" smtClean="0">
              <a:solidFill>
                <a:srgbClr val="636463"/>
              </a:solidFill>
              <a:latin typeface="Arial" panose="020B0604020202020204" pitchFamily="34" charset="0"/>
              <a:cs typeface="Arial" panose="020B0604020202020204" pitchFamily="34" charset="0"/>
            </a:rPr>
            <a:t>Tank</a:t>
          </a:r>
          <a:endParaRPr lang="pt-BR" sz="1300" i="1" kern="1200" noProof="0" dirty="0">
            <a:solidFill>
              <a:srgbClr val="636463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57694" y="2132815"/>
        <a:ext cx="1978607" cy="561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CC139-AD9E-DA47-80CB-CBC7E0BE66E4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B34C3-330C-944D-A4BD-2C2D45D967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29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E021D-ED58-5749-A2C1-A9EFEA84B5B4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0B81B-317C-0249-98A8-A4CDC4F7061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56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25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ALAC approach allows for diversity based on the national context!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5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05101"/>
            <a:ext cx="7543800" cy="1955800"/>
          </a:xfrm>
        </p:spPr>
        <p:txBody>
          <a:bodyPr lIns="0" tIns="0" rIns="0" bIns="0" anchor="t"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algn="l">
              <a:lnSpc>
                <a:spcPts val="4800"/>
              </a:lnSpc>
              <a:defRPr sz="4800" b="0" i="0" cap="all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 Narrow Bold"/>
                <a:cs typeface="Arial Narrow Bold"/>
              </a:defRPr>
            </a:lvl1pPr>
          </a:lstStyle>
          <a:p>
            <a:r>
              <a:rPr lang="ga-IE" dirty="0" smtClean="0"/>
              <a:t>MAIN</a:t>
            </a:r>
            <a:br>
              <a:rPr lang="ga-IE" dirty="0" smtClean="0"/>
            </a:br>
            <a:r>
              <a:rPr lang="ga-IE" dirty="0" smtClean="0"/>
              <a:t>PRESENTATION </a:t>
            </a:r>
            <a:br>
              <a:rPr lang="ga-IE" dirty="0" smtClean="0"/>
            </a:br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839642"/>
            <a:ext cx="7543800" cy="646758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300" b="0" i="0" cap="all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 smtClean="0"/>
              <a:t>SECTION SUB </a:t>
            </a:r>
            <a:br>
              <a:rPr lang="ga-IE" dirty="0" smtClean="0"/>
            </a:br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791200"/>
            <a:ext cx="7543800" cy="533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2pPr>
            <a:lvl3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3pPr>
            <a:lvl4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4pPr>
            <a:lvl5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ga-IE" dirty="0" smtClean="0"/>
              <a:t>Presenter Name</a:t>
            </a:r>
          </a:p>
          <a:p>
            <a:pPr lvl="0"/>
            <a:r>
              <a:rPr lang="ga-IE" dirty="0" smtClean="0"/>
              <a:t>Presenter Title</a:t>
            </a:r>
            <a:endParaRPr lang="en-US" dirty="0"/>
          </a:p>
        </p:txBody>
      </p:sp>
      <p:pic>
        <p:nvPicPr>
          <p:cNvPr id="5" name="Picture 4" descr="ti-A3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41022" y="547533"/>
            <a:ext cx="2493378" cy="595467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685800" y="4724400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85800" y="563721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581400"/>
            <a:ext cx="7543800" cy="1384301"/>
          </a:xfrm>
        </p:spPr>
        <p:txBody>
          <a:bodyPr lIns="0" tIns="0" rIns="0" bIns="0" anchor="t"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algn="l">
              <a:lnSpc>
                <a:spcPts val="4800"/>
              </a:lnSpc>
              <a:defRPr sz="4800" b="0" i="0" cap="all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 Narrow Bold"/>
                <a:cs typeface="Arial Narrow Bold"/>
              </a:defRPr>
            </a:lvl1pPr>
          </a:lstStyle>
          <a:p>
            <a:r>
              <a:rPr lang="ga-IE" dirty="0" smtClean="0"/>
              <a:t>PRESENTATION </a:t>
            </a:r>
            <a:br>
              <a:rPr lang="ga-IE" dirty="0" smtClean="0"/>
            </a:br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5130000"/>
            <a:ext cx="7543800" cy="326158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300" b="0" i="0" cap="all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791200"/>
            <a:ext cx="7543800" cy="533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2pPr>
            <a:lvl3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3pPr>
            <a:lvl4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4pPr>
            <a:lvl5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ga-IE" dirty="0" smtClean="0"/>
              <a:t>Presenter Name</a:t>
            </a:r>
          </a:p>
          <a:p>
            <a:pPr lvl="0"/>
            <a:r>
              <a:rPr lang="ga-IE" dirty="0" smtClean="0"/>
              <a:t>Presenter Title</a:t>
            </a:r>
            <a:endParaRPr lang="en-US" dirty="0"/>
          </a:p>
        </p:txBody>
      </p:sp>
      <p:pic>
        <p:nvPicPr>
          <p:cNvPr id="5" name="Picture 4" descr="ti-A3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41022" y="547533"/>
            <a:ext cx="2493378" cy="595467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685800" y="500784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85800" y="563721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-A3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2911" y="2998633"/>
            <a:ext cx="2493378" cy="595467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743200" y="4394200"/>
            <a:ext cx="34163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 smtClean="0">
                <a:solidFill>
                  <a:schemeClr val="bg1"/>
                </a:solidFill>
                <a:latin typeface="Arial Narrow"/>
                <a:cs typeface="Arial Narrow"/>
              </a:rPr>
              <a:t>www.transparency.org</a:t>
            </a:r>
            <a:endParaRPr lang="en-US" sz="23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260600" y="4965700"/>
            <a:ext cx="43815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i="0" dirty="0" err="1" smtClean="0">
                <a:solidFill>
                  <a:schemeClr val="bg1"/>
                </a:solidFill>
                <a:latin typeface="Arial Narrow"/>
                <a:cs typeface="Arial Narrow"/>
              </a:rPr>
              <a:t>facebook.com/transparencyinternational</a:t>
            </a:r>
            <a:endParaRPr lang="en-US" sz="1500" b="0" i="0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ctr"/>
            <a:r>
              <a:rPr lang="en-US" sz="1500" b="0" i="0" dirty="0" err="1" smtClean="0">
                <a:solidFill>
                  <a:schemeClr val="bg1"/>
                </a:solidFill>
                <a:latin typeface="Arial Narrow"/>
                <a:cs typeface="Arial Narrow"/>
              </a:rPr>
              <a:t>twitter.com</a:t>
            </a:r>
            <a:r>
              <a:rPr lang="en-US" sz="1500" b="0" i="0" dirty="0" smtClean="0">
                <a:solidFill>
                  <a:schemeClr val="bg1"/>
                </a:solidFill>
                <a:latin typeface="Arial Narrow"/>
                <a:cs typeface="Arial Narrow"/>
              </a:rPr>
              <a:t>/anticorruption </a:t>
            </a:r>
          </a:p>
          <a:p>
            <a:pPr algn="ctr"/>
            <a:r>
              <a:rPr lang="en-US" sz="1500" b="0" i="0" dirty="0" err="1" smtClean="0">
                <a:solidFill>
                  <a:schemeClr val="bg1"/>
                </a:solidFill>
                <a:latin typeface="Arial Narrow"/>
                <a:cs typeface="Arial Narrow"/>
              </a:rPr>
              <a:t>blog.transparency.org</a:t>
            </a:r>
            <a:r>
              <a:rPr lang="en-US" sz="1500" b="0" i="0" dirty="0" smtClean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endParaRPr lang="en-US" sz="1500" b="0" i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197100" y="5816600"/>
            <a:ext cx="45085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i="0" dirty="0" smtClean="0">
                <a:solidFill>
                  <a:schemeClr val="bg1"/>
                </a:solidFill>
                <a:latin typeface="Arial Narrow"/>
                <a:cs typeface="Arial Narrow"/>
              </a:rPr>
              <a:t>© 2013 Transparency International. All rights reserved.</a:t>
            </a:r>
            <a:endParaRPr lang="en-US" sz="1500" b="0" i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21"/>
          </p:nvPr>
        </p:nvSpPr>
        <p:spPr>
          <a:xfrm>
            <a:off x="540000" y="1651000"/>
            <a:ext cx="2520000" cy="3937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100000"/>
              <a:buFontTx/>
              <a:buNone/>
              <a:defRPr sz="2800" cap="all">
                <a:solidFill>
                  <a:srgbClr val="00ABE2"/>
                </a:solidFill>
                <a:latin typeface="Arial Narrow"/>
                <a:cs typeface="Arial Narrow"/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bIns="0"/>
          <a:lstStyle>
            <a:lvl1pPr marL="180000" indent="-180000" algn="l">
              <a:buClr>
                <a:srgbClr val="00ABE2"/>
              </a:buClr>
              <a:buSzPct val="100000"/>
              <a:buFont typeface="Arial"/>
              <a:buChar char="•"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  <a:p>
            <a:pPr lvl="0"/>
            <a:r>
              <a:rPr lang="ga-IE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3887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20"/>
          </p:nvPr>
        </p:nvSpPr>
        <p:spPr>
          <a:xfrm>
            <a:off x="540000" y="1651000"/>
            <a:ext cx="8057900" cy="387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0000" y="5613400"/>
            <a:ext cx="8120700" cy="6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idx="16"/>
          </p:nvPr>
        </p:nvSpPr>
        <p:spPr>
          <a:xfrm>
            <a:off x="5667500" y="1651000"/>
            <a:ext cx="2930400" cy="425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0000" y="5346700"/>
            <a:ext cx="4921000" cy="571500"/>
          </a:xfrm>
          <a:prstGeom prst="rect">
            <a:avLst/>
          </a:prstGeom>
        </p:spPr>
        <p:txBody>
          <a:bodyPr lIns="0" tIns="0" bIns="0"/>
          <a:lstStyle>
            <a:lvl1pPr marL="0" indent="0">
              <a:buNone/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40000" y="1651000"/>
            <a:ext cx="4921000" cy="35559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80000" indent="-180000">
              <a:buSzPct val="100000"/>
              <a:buFontTx/>
              <a:buNone/>
              <a:defRPr sz="1900">
                <a:solidFill>
                  <a:srgbClr val="00ABE2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20"/>
          </p:nvPr>
        </p:nvSpPr>
        <p:spPr>
          <a:xfrm>
            <a:off x="540000" y="2133600"/>
            <a:ext cx="4921000" cy="30226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SzPct val="100000"/>
              <a:buFont typeface="Arial"/>
              <a:buNone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  <a:p>
            <a:pPr lvl="0"/>
            <a:r>
              <a:rPr lang="ga-IE" dirty="0" smtClean="0"/>
              <a:t>Second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20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bIns="0"/>
          <a:lstStyle>
            <a:lvl1pPr marL="180000" indent="-180000" algn="l">
              <a:buClr>
                <a:srgbClr val="00ABE2"/>
              </a:buClr>
              <a:buSzPct val="100000"/>
              <a:buFont typeface="Arial"/>
              <a:buChar char="•"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  <a:p>
            <a:pPr lvl="0"/>
            <a:r>
              <a:rPr lang="ga-IE" dirty="0" smtClean="0"/>
              <a:t>Second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21"/>
          </p:nvPr>
        </p:nvSpPr>
        <p:spPr>
          <a:xfrm>
            <a:off x="540000" y="1651000"/>
            <a:ext cx="2520000" cy="38989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100000"/>
              <a:buFontTx/>
              <a:buNone/>
              <a:defRPr sz="2200" b="0" i="0">
                <a:solidFill>
                  <a:srgbClr val="00ABE2"/>
                </a:solidFill>
                <a:latin typeface="Arial Narrow Bold"/>
                <a:cs typeface="Arial Narrow Bold"/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21"/>
          </p:nvPr>
        </p:nvSpPr>
        <p:spPr>
          <a:xfrm>
            <a:off x="540000" y="1651000"/>
            <a:ext cx="2520000" cy="3937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100000"/>
              <a:buFontTx/>
              <a:buNone/>
              <a:defRPr sz="2800" cap="all">
                <a:solidFill>
                  <a:srgbClr val="00ABE2"/>
                </a:solidFill>
                <a:latin typeface="Arial Narrow"/>
                <a:cs typeface="Arial Narrow"/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bIns="0"/>
          <a:lstStyle>
            <a:lvl1pPr marL="180000" indent="-180000" algn="l">
              <a:buClr>
                <a:srgbClr val="00ABE2"/>
              </a:buClr>
              <a:buSzPct val="100000"/>
              <a:buFont typeface="Arial"/>
              <a:buChar char="•"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  <a:p>
            <a:pPr lvl="0"/>
            <a:r>
              <a:rPr lang="ga-IE" dirty="0" smtClean="0"/>
              <a:t>Second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A9F6-89D2-5246-A080-431BB3D29305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3F28-1B1F-534F-BB84-634DA4517032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8" name="Picture 7" descr="section-screen300dp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ooter-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400800"/>
            <a:ext cx="9180000" cy="475774"/>
          </a:xfrm>
          <a:prstGeom prst="rect">
            <a:avLst/>
          </a:prstGeom>
        </p:spPr>
      </p:pic>
      <p:pic>
        <p:nvPicPr>
          <p:cNvPr id="4" name="Picture 3" descr="TI-symbol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98600" y="0"/>
            <a:ext cx="1645810" cy="14751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 cap="all">
          <a:solidFill>
            <a:srgbClr val="00ABE2"/>
          </a:solidFill>
          <a:latin typeface="Arial Narrow Bold"/>
          <a:ea typeface="+mj-ea"/>
          <a:cs typeface="Arial Narrow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1520" y="252140"/>
            <a:ext cx="8640960" cy="63452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543800" cy="1384301"/>
          </a:xfrm>
        </p:spPr>
        <p:txBody>
          <a:bodyPr/>
          <a:lstStyle/>
          <a:p>
            <a:r>
              <a:rPr lang="pt-BR" dirty="0" smtClean="0"/>
              <a:t>Transparência internacional no Brasil: atividade programática 2015-2020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55400"/>
            <a:ext cx="7543800" cy="326158"/>
          </a:xfrm>
          <a:ln>
            <a:noFill/>
          </a:ln>
        </p:spPr>
        <p:txBody>
          <a:bodyPr/>
          <a:lstStyle/>
          <a:p>
            <a:r>
              <a:rPr lang="pt-BR" dirty="0" smtClean="0"/>
              <a:t>Uma Introdução geral – setembro 2015</a:t>
            </a:r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Bruno Brandao</a:t>
            </a:r>
          </a:p>
          <a:p>
            <a:r>
              <a:rPr lang="pt-BR" dirty="0" smtClean="0"/>
              <a:t>Departamento das Américas</a:t>
            </a:r>
            <a:endParaRPr lang="pt-BR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5013176"/>
            <a:ext cx="7848872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5635848"/>
            <a:ext cx="7848872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i-A3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2" y="620688"/>
            <a:ext cx="2592288" cy="61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Nossa presença no mundo</a:t>
            </a:r>
            <a:endParaRPr lang="en-GB" dirty="0"/>
          </a:p>
        </p:txBody>
      </p:sp>
      <p:pic>
        <p:nvPicPr>
          <p:cNvPr id="5" name="Picture 2" descr="Map of TI chapters, current as of June 2011"/>
          <p:cNvPicPr>
            <a:picLocks noGrp="1" noChangeAspect="1" noChangeArrowheads="1"/>
          </p:cNvPicPr>
          <p:nvPr>
            <p:ph type="pic" idx="20"/>
          </p:nvPr>
        </p:nvPicPr>
        <p:blipFill>
          <a:blip r:embed="rId2">
            <a:clrChange>
              <a:clrFrom>
                <a:srgbClr val="029DE7"/>
              </a:clrFrom>
              <a:clrTo>
                <a:srgbClr val="029D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5" b="386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 bwMode="auto">
          <a:xfrm>
            <a:off x="1063625" y="2563813"/>
            <a:ext cx="1285875" cy="242887"/>
          </a:xfrm>
          <a:custGeom>
            <a:avLst/>
            <a:gdLst>
              <a:gd name="connsiteX0" fmla="*/ 0 w 1820828"/>
              <a:gd name="connsiteY0" fmla="*/ 0 h 242241"/>
              <a:gd name="connsiteX1" fmla="*/ 1820828 w 1820828"/>
              <a:gd name="connsiteY1" fmla="*/ 0 h 242241"/>
              <a:gd name="connsiteX2" fmla="*/ 1820828 w 1820828"/>
              <a:gd name="connsiteY2" fmla="*/ 242241 h 242241"/>
              <a:gd name="connsiteX3" fmla="*/ 0 w 1820828"/>
              <a:gd name="connsiteY3" fmla="*/ 242241 h 242241"/>
              <a:gd name="connsiteX4" fmla="*/ 0 w 1820828"/>
              <a:gd name="connsiteY4" fmla="*/ 0 h 242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828" h="242241">
                <a:moveTo>
                  <a:pt x="0" y="0"/>
                </a:moveTo>
                <a:lnTo>
                  <a:pt x="1820828" y="0"/>
                </a:lnTo>
                <a:lnTo>
                  <a:pt x="1820828" y="242241"/>
                </a:lnTo>
                <a:lnTo>
                  <a:pt x="0" y="2422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>
              <a:hueOff val="6927095"/>
              <a:satOff val="7156"/>
              <a:lumOff val="-14771"/>
              <a:alphaOff val="0"/>
            </a:schemeClr>
          </a:lnRef>
          <a:fillRef idx="1">
            <a:schemeClr val="accent5">
              <a:hueOff val="6927095"/>
              <a:satOff val="7156"/>
              <a:lumOff val="-14771"/>
              <a:alphaOff val="0"/>
            </a:schemeClr>
          </a:fillRef>
          <a:effectRef idx="0">
            <a:schemeClr val="accent5">
              <a:hueOff val="6927095"/>
              <a:satOff val="7156"/>
              <a:lumOff val="-14771"/>
              <a:alphaOff val="0"/>
            </a:schemeClr>
          </a:effectRef>
          <a:fontRef idx="minor">
            <a:schemeClr val="lt1"/>
          </a:fontRef>
        </p:style>
        <p:txBody>
          <a:bodyPr lIns="42672" tIns="24384" rIns="42672" bIns="24384" spcCol="1270" anchor="ctr"/>
          <a:lstStyle/>
          <a:p>
            <a:pPr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>
                <a:solidFill>
                  <a:srgbClr val="FFFFFE"/>
                </a:solidFill>
              </a:rPr>
              <a:t>Americas</a:t>
            </a:r>
            <a:endParaRPr lang="en-GB" sz="1200" b="1" dirty="0">
              <a:solidFill>
                <a:srgbClr val="FFFFFE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062038" y="2814638"/>
            <a:ext cx="1287462" cy="2701925"/>
          </a:xfrm>
          <a:custGeom>
            <a:avLst/>
            <a:gdLst>
              <a:gd name="connsiteX0" fmla="*/ 0 w 1820828"/>
              <a:gd name="connsiteY0" fmla="*/ 0 h 3804570"/>
              <a:gd name="connsiteX1" fmla="*/ 1820828 w 1820828"/>
              <a:gd name="connsiteY1" fmla="*/ 0 h 3804570"/>
              <a:gd name="connsiteX2" fmla="*/ 1820828 w 1820828"/>
              <a:gd name="connsiteY2" fmla="*/ 3804570 h 3804570"/>
              <a:gd name="connsiteX3" fmla="*/ 0 w 1820828"/>
              <a:gd name="connsiteY3" fmla="*/ 3804570 h 3804570"/>
              <a:gd name="connsiteX4" fmla="*/ 0 w 1820828"/>
              <a:gd name="connsiteY4" fmla="*/ 0 h 380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828" h="3804570">
                <a:moveTo>
                  <a:pt x="0" y="0"/>
                </a:moveTo>
                <a:lnTo>
                  <a:pt x="1820828" y="0"/>
                </a:lnTo>
                <a:lnTo>
                  <a:pt x="1820828" y="3804570"/>
                </a:lnTo>
                <a:lnTo>
                  <a:pt x="0" y="38045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7004023"/>
              <a:satOff val="-8873"/>
              <a:lumOff val="-3026"/>
              <a:alphaOff val="0"/>
            </a:schemeClr>
          </a:lnRef>
          <a:fillRef idx="1">
            <a:schemeClr val="accent5">
              <a:tint val="40000"/>
              <a:alpha val="90000"/>
              <a:hueOff val="7004023"/>
              <a:satOff val="-8873"/>
              <a:lumOff val="-3026"/>
              <a:alphaOff val="0"/>
            </a:schemeClr>
          </a:fillRef>
          <a:effectRef idx="0">
            <a:schemeClr val="accent5">
              <a:tint val="40000"/>
              <a:alpha val="90000"/>
              <a:hueOff val="7004023"/>
              <a:satOff val="-8873"/>
              <a:lumOff val="-3026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2004" tIns="32004" rIns="42672" bIns="48006" spcCol="1270"/>
          <a:lstStyle/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Argentina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Canada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Chile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Colombia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Dominican Republic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El Salvador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Guatemala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de-DE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Haiti</a:t>
            </a:r>
            <a:endParaRPr lang="en-GB" sz="1000" dirty="0">
              <a:solidFill>
                <a:srgbClr val="002C44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Mexico 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Nicaragua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Panama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Peru 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Trinidad &amp; Tobago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Uruguay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USA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Venezuela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3492500" y="2276475"/>
            <a:ext cx="1152525" cy="409575"/>
          </a:xfrm>
          <a:custGeom>
            <a:avLst/>
            <a:gdLst>
              <a:gd name="connsiteX0" fmla="*/ 0 w 1820828"/>
              <a:gd name="connsiteY0" fmla="*/ 0 h 242241"/>
              <a:gd name="connsiteX1" fmla="*/ 1820828 w 1820828"/>
              <a:gd name="connsiteY1" fmla="*/ 0 h 242241"/>
              <a:gd name="connsiteX2" fmla="*/ 1820828 w 1820828"/>
              <a:gd name="connsiteY2" fmla="*/ 242241 h 242241"/>
              <a:gd name="connsiteX3" fmla="*/ 0 w 1820828"/>
              <a:gd name="connsiteY3" fmla="*/ 242241 h 242241"/>
              <a:gd name="connsiteX4" fmla="*/ 0 w 1820828"/>
              <a:gd name="connsiteY4" fmla="*/ 0 h 242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828" h="242241">
                <a:moveTo>
                  <a:pt x="0" y="0"/>
                </a:moveTo>
                <a:lnTo>
                  <a:pt x="1820828" y="0"/>
                </a:lnTo>
                <a:lnTo>
                  <a:pt x="1820828" y="242241"/>
                </a:lnTo>
                <a:lnTo>
                  <a:pt x="0" y="242241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2672" tIns="24384" rIns="42672" bIns="24384" spcCol="1270" anchor="ctr"/>
          <a:lstStyle/>
          <a:p>
            <a:pPr defTabSz="266700">
              <a:lnSpc>
                <a:spcPct val="90000"/>
              </a:lnSpc>
              <a:defRPr/>
            </a:pPr>
            <a:r>
              <a:rPr lang="en-US" sz="1200" b="1" dirty="0">
                <a:solidFill>
                  <a:srgbClr val="FFFFFE"/>
                </a:solidFill>
              </a:rPr>
              <a:t>Middle East  </a:t>
            </a:r>
          </a:p>
          <a:p>
            <a:pPr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>
                <a:solidFill>
                  <a:srgbClr val="FFFFFE"/>
                </a:solidFill>
              </a:rPr>
              <a:t>&amp; North Africa</a:t>
            </a:r>
            <a:endParaRPr lang="en-GB" sz="1200" b="1" dirty="0">
              <a:solidFill>
                <a:srgbClr val="00B050"/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3492500" y="2686050"/>
            <a:ext cx="1150938" cy="958850"/>
          </a:xfrm>
          <a:custGeom>
            <a:avLst/>
            <a:gdLst>
              <a:gd name="connsiteX0" fmla="*/ 0 w 1820828"/>
              <a:gd name="connsiteY0" fmla="*/ 0 h 3804570"/>
              <a:gd name="connsiteX1" fmla="*/ 1820828 w 1820828"/>
              <a:gd name="connsiteY1" fmla="*/ 0 h 3804570"/>
              <a:gd name="connsiteX2" fmla="*/ 1820828 w 1820828"/>
              <a:gd name="connsiteY2" fmla="*/ 3804570 h 3804570"/>
              <a:gd name="connsiteX3" fmla="*/ 0 w 1820828"/>
              <a:gd name="connsiteY3" fmla="*/ 3804570 h 3804570"/>
              <a:gd name="connsiteX4" fmla="*/ 0 w 1820828"/>
              <a:gd name="connsiteY4" fmla="*/ 0 h 380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828" h="3804570">
                <a:moveTo>
                  <a:pt x="0" y="0"/>
                </a:moveTo>
                <a:lnTo>
                  <a:pt x="1820828" y="0"/>
                </a:lnTo>
                <a:lnTo>
                  <a:pt x="1820828" y="3804570"/>
                </a:lnTo>
                <a:lnTo>
                  <a:pt x="0" y="3804570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2004" tIns="32004" rIns="42672" bIns="48006" spcCol="1270"/>
          <a:lstStyle/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Bahrain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Kuwait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Lebanon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Morocco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Palestine 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de-DE" sz="1000" dirty="0">
                <a:solidFill>
                  <a:srgbClr val="002C44"/>
                </a:solidFill>
              </a:rPr>
              <a:t>Yemen</a:t>
            </a:r>
            <a:endParaRPr lang="en-GB" sz="1000" dirty="0">
              <a:solidFill>
                <a:srgbClr val="002C44"/>
              </a:solidFill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3486150" y="4005263"/>
            <a:ext cx="1727200" cy="320675"/>
          </a:xfrm>
          <a:custGeom>
            <a:avLst/>
            <a:gdLst>
              <a:gd name="connsiteX0" fmla="*/ 0 w 1820828"/>
              <a:gd name="connsiteY0" fmla="*/ 0 h 242241"/>
              <a:gd name="connsiteX1" fmla="*/ 1820828 w 1820828"/>
              <a:gd name="connsiteY1" fmla="*/ 0 h 242241"/>
              <a:gd name="connsiteX2" fmla="*/ 1820828 w 1820828"/>
              <a:gd name="connsiteY2" fmla="*/ 242241 h 242241"/>
              <a:gd name="connsiteX3" fmla="*/ 0 w 1820828"/>
              <a:gd name="connsiteY3" fmla="*/ 242241 h 242241"/>
              <a:gd name="connsiteX4" fmla="*/ 0 w 1820828"/>
              <a:gd name="connsiteY4" fmla="*/ 0 h 242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828" h="242241">
                <a:moveTo>
                  <a:pt x="0" y="0"/>
                </a:moveTo>
                <a:lnTo>
                  <a:pt x="1820828" y="0"/>
                </a:lnTo>
                <a:lnTo>
                  <a:pt x="1820828" y="242241"/>
                </a:lnTo>
                <a:lnTo>
                  <a:pt x="0" y="242241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2672" tIns="24384" rIns="42672" bIns="24384" spcCol="1270" anchor="ctr"/>
          <a:lstStyle/>
          <a:p>
            <a:pPr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>
                <a:solidFill>
                  <a:srgbClr val="FFFFFE"/>
                </a:solidFill>
              </a:rPr>
              <a:t>(Sub-Saharan) Africa</a:t>
            </a:r>
            <a:endParaRPr lang="en-GB" sz="1200" b="1" dirty="0">
              <a:solidFill>
                <a:srgbClr val="00B050"/>
              </a:solidFill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3492500" y="4325938"/>
            <a:ext cx="863600" cy="1265237"/>
          </a:xfrm>
          <a:custGeom>
            <a:avLst/>
            <a:gdLst>
              <a:gd name="connsiteX0" fmla="*/ 0 w 1820828"/>
              <a:gd name="connsiteY0" fmla="*/ 0 h 3804570"/>
              <a:gd name="connsiteX1" fmla="*/ 1820828 w 1820828"/>
              <a:gd name="connsiteY1" fmla="*/ 0 h 3804570"/>
              <a:gd name="connsiteX2" fmla="*/ 1820828 w 1820828"/>
              <a:gd name="connsiteY2" fmla="*/ 3804570 h 3804570"/>
              <a:gd name="connsiteX3" fmla="*/ 0 w 1820828"/>
              <a:gd name="connsiteY3" fmla="*/ 3804570 h 3804570"/>
              <a:gd name="connsiteX4" fmla="*/ 0 w 1820828"/>
              <a:gd name="connsiteY4" fmla="*/ 0 h 380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828" h="3804570">
                <a:moveTo>
                  <a:pt x="0" y="0"/>
                </a:moveTo>
                <a:lnTo>
                  <a:pt x="1820828" y="0"/>
                </a:lnTo>
                <a:lnTo>
                  <a:pt x="1820828" y="3804570"/>
                </a:lnTo>
                <a:lnTo>
                  <a:pt x="0" y="3804570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2004" tIns="32004" rIns="42672" bIns="48006" spcCol="1270"/>
          <a:lstStyle/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Cameroon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Ghana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Kenya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Madagascar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Mauritius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Mozambique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Niger</a:t>
            </a:r>
          </a:p>
          <a:p>
            <a:pPr marL="0" lvl="1" defTabSz="266700">
              <a:lnSpc>
                <a:spcPct val="90000"/>
              </a:lnSpc>
              <a:spcAft>
                <a:spcPct val="15000"/>
              </a:spcAft>
              <a:defRPr/>
            </a:pPr>
            <a:endParaRPr lang="en-GB" sz="1000" dirty="0">
              <a:solidFill>
                <a:srgbClr val="002C44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GB" sz="1000" dirty="0">
              <a:solidFill>
                <a:srgbClr val="00B05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356100" y="4325938"/>
            <a:ext cx="865188" cy="1273175"/>
          </a:xfrm>
          <a:custGeom>
            <a:avLst/>
            <a:gdLst>
              <a:gd name="connsiteX0" fmla="*/ 0 w 1820828"/>
              <a:gd name="connsiteY0" fmla="*/ 0 h 3804570"/>
              <a:gd name="connsiteX1" fmla="*/ 1820828 w 1820828"/>
              <a:gd name="connsiteY1" fmla="*/ 0 h 3804570"/>
              <a:gd name="connsiteX2" fmla="*/ 1820828 w 1820828"/>
              <a:gd name="connsiteY2" fmla="*/ 3804570 h 3804570"/>
              <a:gd name="connsiteX3" fmla="*/ 0 w 1820828"/>
              <a:gd name="connsiteY3" fmla="*/ 3804570 h 3804570"/>
              <a:gd name="connsiteX4" fmla="*/ 0 w 1820828"/>
              <a:gd name="connsiteY4" fmla="*/ 0 h 380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828" h="3804570">
                <a:moveTo>
                  <a:pt x="0" y="0"/>
                </a:moveTo>
                <a:lnTo>
                  <a:pt x="1820828" y="0"/>
                </a:lnTo>
                <a:lnTo>
                  <a:pt x="1820828" y="3804570"/>
                </a:lnTo>
                <a:lnTo>
                  <a:pt x="0" y="3804570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2004" tIns="32004" rIns="42672" bIns="48006" spcCol="1270"/>
          <a:lstStyle/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Rwanda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Senegal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Sierra Leone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Uganda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Zambia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Zimbabwe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GB" sz="1000" dirty="0">
              <a:solidFill>
                <a:srgbClr val="002C44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5445125" y="1727200"/>
            <a:ext cx="1846263" cy="288925"/>
          </a:xfrm>
          <a:custGeom>
            <a:avLst/>
            <a:gdLst>
              <a:gd name="connsiteX0" fmla="*/ 0 w 1820828"/>
              <a:gd name="connsiteY0" fmla="*/ 0 h 242241"/>
              <a:gd name="connsiteX1" fmla="*/ 1820828 w 1820828"/>
              <a:gd name="connsiteY1" fmla="*/ 0 h 242241"/>
              <a:gd name="connsiteX2" fmla="*/ 1820828 w 1820828"/>
              <a:gd name="connsiteY2" fmla="*/ 242241 h 242241"/>
              <a:gd name="connsiteX3" fmla="*/ 0 w 1820828"/>
              <a:gd name="connsiteY3" fmla="*/ 242241 h 242241"/>
              <a:gd name="connsiteX4" fmla="*/ 0 w 1820828"/>
              <a:gd name="connsiteY4" fmla="*/ 0 h 242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828" h="242241">
                <a:moveTo>
                  <a:pt x="0" y="0"/>
                </a:moveTo>
                <a:lnTo>
                  <a:pt x="1820828" y="0"/>
                </a:lnTo>
                <a:lnTo>
                  <a:pt x="1820828" y="242241"/>
                </a:lnTo>
                <a:lnTo>
                  <a:pt x="0" y="242241"/>
                </a:lnTo>
                <a:lnTo>
                  <a:pt x="0" y="0"/>
                </a:lnTo>
                <a:close/>
              </a:path>
            </a:pathLst>
          </a:custGeom>
          <a:solidFill>
            <a:srgbClr val="6666FF"/>
          </a:solidFill>
          <a:ln>
            <a:solidFill>
              <a:srgbClr val="6666FF"/>
            </a:solidFill>
          </a:ln>
        </p:spPr>
        <p:style>
          <a:lnRef idx="2">
            <a:schemeClr val="accent5">
              <a:hueOff val="20781284"/>
              <a:satOff val="21468"/>
              <a:lumOff val="-44314"/>
              <a:alphaOff val="0"/>
            </a:schemeClr>
          </a:lnRef>
          <a:fillRef idx="1">
            <a:schemeClr val="accent5">
              <a:hueOff val="20781284"/>
              <a:satOff val="21468"/>
              <a:lumOff val="-44314"/>
              <a:alphaOff val="0"/>
            </a:schemeClr>
          </a:fillRef>
          <a:effectRef idx="0">
            <a:schemeClr val="accent5">
              <a:hueOff val="20781284"/>
              <a:satOff val="21468"/>
              <a:lumOff val="-44314"/>
              <a:alphaOff val="0"/>
            </a:schemeClr>
          </a:effectRef>
          <a:fontRef idx="minor">
            <a:schemeClr val="lt1"/>
          </a:fontRef>
        </p:style>
        <p:txBody>
          <a:bodyPr lIns="42672" tIns="24384" rIns="42672" bIns="24384" spcCol="1270" anchor="ctr"/>
          <a:lstStyle/>
          <a:p>
            <a:pPr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>
                <a:solidFill>
                  <a:srgbClr val="FFFFFE"/>
                </a:solidFill>
              </a:rPr>
              <a:t>Europe &amp; Central Asia</a:t>
            </a:r>
            <a:endParaRPr lang="en-GB" sz="1200" b="1" dirty="0">
              <a:solidFill>
                <a:srgbClr val="FFFFFE"/>
              </a:solidFill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5448300" y="2016125"/>
            <a:ext cx="936625" cy="3695700"/>
          </a:xfrm>
          <a:custGeom>
            <a:avLst/>
            <a:gdLst>
              <a:gd name="connsiteX0" fmla="*/ 0 w 1820828"/>
              <a:gd name="connsiteY0" fmla="*/ 0 h 3804570"/>
              <a:gd name="connsiteX1" fmla="*/ 1820828 w 1820828"/>
              <a:gd name="connsiteY1" fmla="*/ 0 h 3804570"/>
              <a:gd name="connsiteX2" fmla="*/ 1820828 w 1820828"/>
              <a:gd name="connsiteY2" fmla="*/ 3804570 h 3804570"/>
              <a:gd name="connsiteX3" fmla="*/ 0 w 1820828"/>
              <a:gd name="connsiteY3" fmla="*/ 3804570 h 3804570"/>
              <a:gd name="connsiteX4" fmla="*/ 0 w 1820828"/>
              <a:gd name="connsiteY4" fmla="*/ 0 h 380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828" h="3804570">
                <a:moveTo>
                  <a:pt x="0" y="0"/>
                </a:moveTo>
                <a:lnTo>
                  <a:pt x="1820828" y="0"/>
                </a:lnTo>
                <a:lnTo>
                  <a:pt x="1820828" y="3804570"/>
                </a:lnTo>
                <a:lnTo>
                  <a:pt x="0" y="3804570"/>
                </a:lnTo>
                <a:lnTo>
                  <a:pt x="0" y="0"/>
                </a:lnTo>
                <a:close/>
              </a:path>
            </a:pathLst>
          </a:custGeom>
          <a:solidFill>
            <a:srgbClr val="CCCCFF">
              <a:alpha val="90000"/>
            </a:srgbClr>
          </a:solidFill>
          <a:ln>
            <a:solidFill>
              <a:srgbClr val="CCCCFF">
                <a:alpha val="90000"/>
              </a:srgbClr>
            </a:solidFill>
          </a:ln>
        </p:spPr>
        <p:style>
          <a:lnRef idx="2">
            <a:schemeClr val="accent5">
              <a:tint val="40000"/>
              <a:alpha val="90000"/>
              <a:hueOff val="21012068"/>
              <a:satOff val="-26618"/>
              <a:lumOff val="-9079"/>
              <a:alphaOff val="0"/>
            </a:schemeClr>
          </a:lnRef>
          <a:fillRef idx="1">
            <a:schemeClr val="accent5">
              <a:tint val="40000"/>
              <a:alpha val="90000"/>
              <a:hueOff val="21012068"/>
              <a:satOff val="-26618"/>
              <a:lumOff val="-9079"/>
              <a:alphaOff val="0"/>
            </a:schemeClr>
          </a:fillRef>
          <a:effectRef idx="0">
            <a:schemeClr val="accent5">
              <a:tint val="40000"/>
              <a:alpha val="90000"/>
              <a:hueOff val="21012068"/>
              <a:satOff val="-26618"/>
              <a:lumOff val="-907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2004" tIns="32004" rIns="42672" bIns="48006" spcCol="1270"/>
          <a:lstStyle/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Albania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Armenia 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Austria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Azerbaijan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Belgium 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Bosnia &amp; Herzegovina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Bulgaria 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Croatia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Czech Republic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Denmark 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Estonia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Finland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France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Georgia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Germany 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Greece 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Hungary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Ireland 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de-DE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Israel</a:t>
            </a:r>
            <a:endParaRPr lang="en-GB" sz="1000" dirty="0">
              <a:solidFill>
                <a:srgbClr val="002C44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de-DE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Italy</a:t>
            </a:r>
            <a:endParaRPr lang="en-GB" sz="1000" dirty="0">
              <a:solidFill>
                <a:srgbClr val="002C44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391275" y="2016125"/>
            <a:ext cx="900113" cy="3695700"/>
          </a:xfrm>
          <a:custGeom>
            <a:avLst/>
            <a:gdLst>
              <a:gd name="connsiteX0" fmla="*/ 0 w 1820828"/>
              <a:gd name="connsiteY0" fmla="*/ 0 h 3804570"/>
              <a:gd name="connsiteX1" fmla="*/ 1820828 w 1820828"/>
              <a:gd name="connsiteY1" fmla="*/ 0 h 3804570"/>
              <a:gd name="connsiteX2" fmla="*/ 1820828 w 1820828"/>
              <a:gd name="connsiteY2" fmla="*/ 3804570 h 3804570"/>
              <a:gd name="connsiteX3" fmla="*/ 0 w 1820828"/>
              <a:gd name="connsiteY3" fmla="*/ 3804570 h 3804570"/>
              <a:gd name="connsiteX4" fmla="*/ 0 w 1820828"/>
              <a:gd name="connsiteY4" fmla="*/ 0 h 380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828" h="3804570">
                <a:moveTo>
                  <a:pt x="0" y="0"/>
                </a:moveTo>
                <a:lnTo>
                  <a:pt x="1820828" y="0"/>
                </a:lnTo>
                <a:lnTo>
                  <a:pt x="1820828" y="3804570"/>
                </a:lnTo>
                <a:lnTo>
                  <a:pt x="0" y="3804570"/>
                </a:lnTo>
                <a:lnTo>
                  <a:pt x="0" y="0"/>
                </a:lnTo>
                <a:close/>
              </a:path>
            </a:pathLst>
          </a:custGeom>
          <a:solidFill>
            <a:srgbClr val="CCCCFF">
              <a:alpha val="90000"/>
            </a:srgbClr>
          </a:solidFill>
          <a:ln>
            <a:solidFill>
              <a:srgbClr val="CCCCFF">
                <a:alpha val="90000"/>
              </a:srgbClr>
            </a:solidFill>
          </a:ln>
        </p:spPr>
        <p:style>
          <a:lnRef idx="2">
            <a:schemeClr val="accent5">
              <a:tint val="40000"/>
              <a:alpha val="90000"/>
              <a:hueOff val="21012068"/>
              <a:satOff val="-26618"/>
              <a:lumOff val="-9079"/>
              <a:alphaOff val="0"/>
            </a:schemeClr>
          </a:lnRef>
          <a:fillRef idx="1">
            <a:schemeClr val="accent5">
              <a:tint val="40000"/>
              <a:alpha val="90000"/>
              <a:hueOff val="21012068"/>
              <a:satOff val="-26618"/>
              <a:lumOff val="-9079"/>
              <a:alphaOff val="0"/>
            </a:schemeClr>
          </a:fillRef>
          <a:effectRef idx="0">
            <a:schemeClr val="accent5">
              <a:tint val="40000"/>
              <a:alpha val="90000"/>
              <a:hueOff val="21012068"/>
              <a:satOff val="-26618"/>
              <a:lumOff val="-907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2004" tIns="32004" rIns="42672" bIns="48006" spcCol="1270"/>
          <a:lstStyle/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de-DE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Kazakhstan</a:t>
            </a:r>
            <a:endParaRPr lang="de-DE" sz="1000" dirty="0">
              <a:solidFill>
                <a:srgbClr val="002C44"/>
              </a:solidFill>
            </a:endParaRP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de-DE" sz="1000" dirty="0">
                <a:solidFill>
                  <a:srgbClr val="002C44"/>
                </a:solidFill>
              </a:rPr>
              <a:t>Kyrgyz Republic</a:t>
            </a:r>
            <a:endParaRPr lang="en-GB" sz="1000" dirty="0">
              <a:solidFill>
                <a:srgbClr val="002C44"/>
              </a:solidFill>
            </a:endParaRP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de-DE" sz="1000" dirty="0">
                <a:solidFill>
                  <a:srgbClr val="002C44"/>
                </a:solidFill>
              </a:rPr>
              <a:t>Latvia</a:t>
            </a:r>
            <a:endParaRPr lang="en-GB" sz="1000" dirty="0">
              <a:solidFill>
                <a:srgbClr val="002C44"/>
              </a:solidFill>
            </a:endParaRP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de-DE" sz="1000" dirty="0">
                <a:solidFill>
                  <a:srgbClr val="002C44"/>
                </a:solidFill>
              </a:rPr>
              <a:t>Lithuania</a:t>
            </a:r>
            <a:endParaRPr lang="en-GB" sz="1000" dirty="0">
              <a:solidFill>
                <a:srgbClr val="002C44"/>
              </a:solidFill>
            </a:endParaRP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Luxemburg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de-DE" sz="1000" dirty="0">
                <a:solidFill>
                  <a:srgbClr val="002C44"/>
                </a:solidFill>
              </a:rPr>
              <a:t>Macedonia</a:t>
            </a:r>
            <a:endParaRPr lang="en-GB" sz="1000" dirty="0">
              <a:solidFill>
                <a:srgbClr val="002C44"/>
              </a:solidFill>
            </a:endParaRP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Moldova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Mongolia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Netherlands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Norway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Romania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Russia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Serbia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Slovak Republic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Slovenia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Spain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Sweden 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Switzerland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Turkey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/>
                </a:solidFill>
              </a:rPr>
              <a:t>UK</a:t>
            </a:r>
          </a:p>
        </p:txBody>
      </p:sp>
      <p:sp>
        <p:nvSpPr>
          <p:cNvPr id="16" name="Freeform 15"/>
          <p:cNvSpPr/>
          <p:nvPr/>
        </p:nvSpPr>
        <p:spPr bwMode="auto">
          <a:xfrm>
            <a:off x="7678738" y="2571750"/>
            <a:ext cx="1166812" cy="241300"/>
          </a:xfrm>
          <a:custGeom>
            <a:avLst/>
            <a:gdLst>
              <a:gd name="connsiteX0" fmla="*/ 0 w 1820828"/>
              <a:gd name="connsiteY0" fmla="*/ 0 h 242241"/>
              <a:gd name="connsiteX1" fmla="*/ 1820828 w 1820828"/>
              <a:gd name="connsiteY1" fmla="*/ 0 h 242241"/>
              <a:gd name="connsiteX2" fmla="*/ 1820828 w 1820828"/>
              <a:gd name="connsiteY2" fmla="*/ 242241 h 242241"/>
              <a:gd name="connsiteX3" fmla="*/ 0 w 1820828"/>
              <a:gd name="connsiteY3" fmla="*/ 242241 h 242241"/>
              <a:gd name="connsiteX4" fmla="*/ 0 w 1820828"/>
              <a:gd name="connsiteY4" fmla="*/ 0 h 242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828" h="242241">
                <a:moveTo>
                  <a:pt x="0" y="0"/>
                </a:moveTo>
                <a:lnTo>
                  <a:pt x="1820828" y="0"/>
                </a:lnTo>
                <a:lnTo>
                  <a:pt x="1820828" y="242241"/>
                </a:lnTo>
                <a:lnTo>
                  <a:pt x="0" y="242241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5">
              <a:hueOff val="13854190"/>
              <a:satOff val="14312"/>
              <a:lumOff val="-29543"/>
              <a:alphaOff val="0"/>
            </a:schemeClr>
          </a:lnRef>
          <a:fillRef idx="1">
            <a:schemeClr val="accent5">
              <a:hueOff val="13854190"/>
              <a:satOff val="14312"/>
              <a:lumOff val="-29543"/>
              <a:alphaOff val="0"/>
            </a:schemeClr>
          </a:fillRef>
          <a:effectRef idx="0">
            <a:schemeClr val="accent5">
              <a:hueOff val="13854190"/>
              <a:satOff val="14312"/>
              <a:lumOff val="-29543"/>
              <a:alphaOff val="0"/>
            </a:schemeClr>
          </a:effectRef>
          <a:fontRef idx="minor">
            <a:schemeClr val="lt1"/>
          </a:fontRef>
        </p:style>
        <p:txBody>
          <a:bodyPr lIns="42672" tIns="24384" rIns="42672" bIns="24384" spcCol="1270" anchor="ctr"/>
          <a:lstStyle/>
          <a:p>
            <a:pPr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>
                <a:solidFill>
                  <a:srgbClr val="FFFFFE"/>
                </a:solidFill>
              </a:rPr>
              <a:t>Asia Pacific </a:t>
            </a:r>
          </a:p>
        </p:txBody>
      </p:sp>
      <p:sp>
        <p:nvSpPr>
          <p:cNvPr id="17" name="Freeform 16"/>
          <p:cNvSpPr/>
          <p:nvPr/>
        </p:nvSpPr>
        <p:spPr bwMode="auto">
          <a:xfrm>
            <a:off x="7678738" y="2786063"/>
            <a:ext cx="1166812" cy="3351212"/>
          </a:xfrm>
          <a:custGeom>
            <a:avLst/>
            <a:gdLst>
              <a:gd name="connsiteX0" fmla="*/ 0 w 1820828"/>
              <a:gd name="connsiteY0" fmla="*/ 0 h 3804570"/>
              <a:gd name="connsiteX1" fmla="*/ 1820828 w 1820828"/>
              <a:gd name="connsiteY1" fmla="*/ 0 h 3804570"/>
              <a:gd name="connsiteX2" fmla="*/ 1820828 w 1820828"/>
              <a:gd name="connsiteY2" fmla="*/ 3804570 h 3804570"/>
              <a:gd name="connsiteX3" fmla="*/ 0 w 1820828"/>
              <a:gd name="connsiteY3" fmla="*/ 3804570 h 3804570"/>
              <a:gd name="connsiteX4" fmla="*/ 0 w 1820828"/>
              <a:gd name="connsiteY4" fmla="*/ 0 h 380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828" h="3804570">
                <a:moveTo>
                  <a:pt x="0" y="0"/>
                </a:moveTo>
                <a:lnTo>
                  <a:pt x="1820828" y="0"/>
                </a:lnTo>
                <a:lnTo>
                  <a:pt x="1820828" y="3804570"/>
                </a:lnTo>
                <a:lnTo>
                  <a:pt x="0" y="3804570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5">
              <a:tint val="40000"/>
              <a:alpha val="90000"/>
              <a:hueOff val="14008046"/>
              <a:satOff val="-17745"/>
              <a:lumOff val="-6053"/>
              <a:alphaOff val="0"/>
            </a:schemeClr>
          </a:lnRef>
          <a:fillRef idx="1">
            <a:schemeClr val="accent5">
              <a:tint val="40000"/>
              <a:alpha val="90000"/>
              <a:hueOff val="14008046"/>
              <a:satOff val="-17745"/>
              <a:lumOff val="-6053"/>
              <a:alphaOff val="0"/>
            </a:schemeClr>
          </a:fillRef>
          <a:effectRef idx="0">
            <a:schemeClr val="accent5">
              <a:tint val="40000"/>
              <a:alpha val="90000"/>
              <a:hueOff val="14008046"/>
              <a:satOff val="-17745"/>
              <a:lumOff val="-6053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2004" tIns="32004" rIns="42672" bIns="48006" spcCol="1270"/>
          <a:lstStyle/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Australia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Bangladesh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China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Chinese Taipei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Fiji 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India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Indonesia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Japan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Malaysia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Nepal 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New Zealand Pakistan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Papua New Guinea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Philippines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Solomon Islands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South Korea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Sri Lanka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Thailand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GB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Vanuatu</a:t>
            </a:r>
          </a:p>
          <a:p>
            <a:pPr marL="57150" lvl="1" indent="-57150" defTabSz="2667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de-DE" sz="1000" dirty="0" err="1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Viet</a:t>
            </a:r>
            <a:r>
              <a:rPr lang="de-DE" sz="1000" dirty="0">
                <a:solidFill>
                  <a:srgbClr val="002C44">
                    <a:hueOff val="0"/>
                    <a:satOff val="0"/>
                    <a:lumOff val="0"/>
                    <a:alphaOff val="0"/>
                  </a:srgbClr>
                </a:solidFill>
              </a:rPr>
              <a:t> Nam</a:t>
            </a:r>
            <a:endParaRPr lang="en-GB" sz="1000" dirty="0">
              <a:solidFill>
                <a:srgbClr val="002C44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80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Estratégia brasil: Visão geral</a:t>
            </a:r>
            <a:endParaRPr lang="pt-BR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72856199"/>
              </p:ext>
            </p:extLst>
          </p:nvPr>
        </p:nvGraphicFramePr>
        <p:xfrm>
          <a:off x="4139952" y="1998132"/>
          <a:ext cx="4248472" cy="3174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27862858"/>
              </p:ext>
            </p:extLst>
          </p:nvPr>
        </p:nvGraphicFramePr>
        <p:xfrm>
          <a:off x="-83840" y="1772816"/>
          <a:ext cx="422379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162880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A0A0A0"/>
                </a:solidFill>
              </a:rPr>
              <a:t>Linhas de ação</a:t>
            </a:r>
            <a:endParaRPr lang="pt-BR" b="1" dirty="0">
              <a:solidFill>
                <a:srgbClr val="A0A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530120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A0A0A0"/>
                </a:solidFill>
              </a:rPr>
              <a:t>Critérios</a:t>
            </a:r>
            <a:endParaRPr lang="pt-BR" b="1" dirty="0">
              <a:solidFill>
                <a:srgbClr val="A0A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0203" y="1628800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A0A0A0"/>
                </a:solidFill>
              </a:rPr>
              <a:t>Áreas programáticas</a:t>
            </a:r>
            <a:endParaRPr lang="en-GB" b="1" dirty="0">
              <a:solidFill>
                <a:srgbClr val="A0A0A0"/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011839493"/>
              </p:ext>
            </p:extLst>
          </p:nvPr>
        </p:nvGraphicFramePr>
        <p:xfrm>
          <a:off x="1547664" y="5485874"/>
          <a:ext cx="6096000" cy="663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Infraestrutura no brasil</a:t>
            </a:r>
            <a:endParaRPr lang="pt-BR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89655716"/>
              </p:ext>
            </p:extLst>
          </p:nvPr>
        </p:nvGraphicFramePr>
        <p:xfrm>
          <a:off x="1891982" y="2100897"/>
          <a:ext cx="6064394" cy="3272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99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1520" y="252140"/>
            <a:ext cx="8640960" cy="63452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848872" cy="1896741"/>
          </a:xfrm>
        </p:spPr>
        <p:txBody>
          <a:bodyPr/>
          <a:lstStyle/>
          <a:p>
            <a:r>
              <a:rPr lang="pt-BR" dirty="0"/>
              <a:t>Centro de Apoio e Incidência </a:t>
            </a:r>
            <a:r>
              <a:rPr lang="pt-BR" dirty="0" err="1"/>
              <a:t>Anti-corrupção</a:t>
            </a:r>
            <a:r>
              <a:rPr lang="pt-BR" dirty="0"/>
              <a:t/>
            </a:r>
            <a:br>
              <a:rPr lang="pt-BR" dirty="0"/>
            </a:br>
            <a:r>
              <a:rPr lang="en-US" dirty="0" smtClean="0"/>
              <a:t>(CAIC)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55400"/>
            <a:ext cx="7543800" cy="326158"/>
          </a:xfrm>
          <a:ln>
            <a:noFill/>
          </a:ln>
        </p:spPr>
        <p:txBody>
          <a:bodyPr/>
          <a:lstStyle/>
          <a:p>
            <a:r>
              <a:rPr lang="en-US" dirty="0" err="1" smtClean="0"/>
              <a:t>Introdução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Bruno Brandao</a:t>
            </a:r>
          </a:p>
          <a:p>
            <a:r>
              <a:rPr lang="pt-BR" dirty="0"/>
              <a:t>Departamento das Américas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5013176"/>
            <a:ext cx="7848872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5635848"/>
            <a:ext cx="7848872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i-A3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152" y="620688"/>
            <a:ext cx="2592288" cy="61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29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pPr marL="0" marR="118745" indent="0" algn="ctr" fontAlgn="base">
              <a:lnSpc>
                <a:spcPct val="150000"/>
              </a:lnSpc>
              <a:spcBef>
                <a:spcPts val="575"/>
              </a:spcBef>
              <a:spcAft>
                <a:spcPts val="0"/>
              </a:spcAft>
              <a:buNone/>
            </a:pPr>
            <a:r>
              <a:rPr lang="es-AR" sz="1800" b="1" cap="all" dirty="0">
                <a:solidFill>
                  <a:srgbClr val="3695D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2003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4320" indent="0" algn="ctr" fontAlgn="base">
              <a:lnSpc>
                <a:spcPct val="150000"/>
              </a:lnSpc>
              <a:spcBef>
                <a:spcPts val="575"/>
              </a:spcBef>
              <a:spcAft>
                <a:spcPts val="0"/>
              </a:spcAft>
              <a:buNone/>
            </a:pPr>
            <a:r>
              <a:rPr lang="pt-BR" sz="1800" b="1" cap="all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instala o primeiro centro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18745" indent="0" algn="ctr" fontAlgn="base">
              <a:lnSpc>
                <a:spcPct val="150000"/>
              </a:lnSpc>
              <a:spcBef>
                <a:spcPts val="575"/>
              </a:spcBef>
              <a:spcAft>
                <a:spcPts val="0"/>
              </a:spcAft>
              <a:buNone/>
            </a:pPr>
            <a:r>
              <a:rPr lang="es-AR" sz="1800" b="1" cap="all" dirty="0">
                <a:solidFill>
                  <a:srgbClr val="3695D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140,000+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4320" indent="0" algn="ctr" fontAlgn="base">
              <a:lnSpc>
                <a:spcPct val="150000"/>
              </a:lnSpc>
              <a:spcBef>
                <a:spcPts val="575"/>
              </a:spcBef>
              <a:spcAft>
                <a:spcPts val="0"/>
              </a:spcAft>
              <a:buNone/>
            </a:pPr>
            <a:r>
              <a:rPr lang="pt-BR" sz="1800" b="1" cap="all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Pessoas já procuraram assistência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18745" indent="0" algn="ctr" fontAlgn="base">
              <a:lnSpc>
                <a:spcPct val="150000"/>
              </a:lnSpc>
              <a:spcBef>
                <a:spcPts val="575"/>
              </a:spcBef>
              <a:spcAft>
                <a:spcPts val="0"/>
              </a:spcAft>
              <a:buNone/>
            </a:pPr>
            <a:r>
              <a:rPr lang="es-AR" sz="1800" b="1" cap="all" dirty="0">
                <a:solidFill>
                  <a:srgbClr val="3695D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4320" indent="0" algn="ctr" fontAlgn="base">
              <a:lnSpc>
                <a:spcPct val="150000"/>
              </a:lnSpc>
              <a:spcBef>
                <a:spcPts val="575"/>
              </a:spcBef>
              <a:spcAft>
                <a:spcPts val="0"/>
              </a:spcAft>
              <a:buNone/>
            </a:pPr>
            <a:r>
              <a:rPr lang="es-AR" sz="1800" b="1" cap="all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Centros </a:t>
            </a:r>
            <a:r>
              <a:rPr lang="es-AR" sz="1800" b="1" cap="all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s-AR" sz="1800" b="1" cap="all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1800" b="1" cap="all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 </a:t>
            </a:r>
            <a:r>
              <a:rPr lang="es-AR" sz="1800" b="1" cap="all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s-AR" sz="1800" b="1" cap="all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mundo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18745" indent="0" algn="ctr" fontAlgn="base">
              <a:lnSpc>
                <a:spcPct val="150000"/>
              </a:lnSpc>
              <a:spcBef>
                <a:spcPts val="575"/>
              </a:spcBef>
              <a:spcAft>
                <a:spcPts val="0"/>
              </a:spcAft>
              <a:buNone/>
            </a:pPr>
            <a:r>
              <a:rPr lang="es-AR" sz="1800" b="1" cap="all" dirty="0">
                <a:solidFill>
                  <a:srgbClr val="3695D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4320" indent="0" algn="ctr" fontAlgn="base">
              <a:lnSpc>
                <a:spcPct val="150000"/>
              </a:lnSpc>
              <a:spcBef>
                <a:spcPts val="575"/>
              </a:spcBef>
              <a:spcAft>
                <a:spcPts val="0"/>
              </a:spcAft>
              <a:buNone/>
            </a:pPr>
            <a:r>
              <a:rPr lang="de-DE" sz="1800" b="1" cap="all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Países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21"/>
          </p:nvPr>
        </p:nvSpPr>
        <p:spPr/>
        <p:txBody>
          <a:bodyPr/>
          <a:lstStyle/>
          <a:p>
            <a:r>
              <a:rPr lang="pt-BR" dirty="0"/>
              <a:t>Centros de </a:t>
            </a:r>
            <a:r>
              <a:rPr lang="pt-BR" dirty="0" smtClean="0"/>
              <a:t>assistência </a:t>
            </a:r>
            <a:r>
              <a:rPr lang="pt-BR" dirty="0"/>
              <a:t>legal </a:t>
            </a:r>
            <a:r>
              <a:rPr lang="pt-BR" dirty="0" smtClean="0"/>
              <a:t>gratuita, </a:t>
            </a:r>
            <a:r>
              <a:rPr lang="pt-BR" dirty="0"/>
              <a:t>confidencial </a:t>
            </a:r>
            <a:r>
              <a:rPr lang="pt-BR" dirty="0" smtClean="0"/>
              <a:t>e </a:t>
            </a:r>
            <a:r>
              <a:rPr lang="pt-BR" dirty="0"/>
              <a:t>segura a </a:t>
            </a:r>
            <a:r>
              <a:rPr lang="pt-BR" dirty="0" smtClean="0"/>
              <a:t>vítimas e testemunhas de </a:t>
            </a:r>
            <a:r>
              <a:rPr lang="pt-BR" dirty="0"/>
              <a:t>casos de </a:t>
            </a:r>
            <a:r>
              <a:rPr lang="pt-BR" dirty="0" smtClean="0"/>
              <a:t>corrupção.</a:t>
            </a:r>
          </a:p>
          <a:p>
            <a:endParaRPr lang="pt-BR" dirty="0"/>
          </a:p>
          <a:p>
            <a:r>
              <a:rPr lang="pt-BR" b="1" dirty="0" smtClean="0"/>
              <a:t>BRASIL: Projeto piloto em São Paulo 2015-2016</a:t>
            </a:r>
            <a:endParaRPr lang="pt-BR" b="1" dirty="0"/>
          </a:p>
          <a:p>
            <a:r>
              <a:rPr lang="pt-BR" dirty="0" smtClean="0"/>
              <a:t> 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são?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31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20"/>
          </p:nvPr>
        </p:nvSpPr>
        <p:spPr>
          <a:xfrm>
            <a:off x="179512" y="1484784"/>
            <a:ext cx="8640960" cy="4680520"/>
          </a:xfrm>
        </p:spPr>
        <p:txBody>
          <a:bodyPr/>
          <a:lstStyle/>
          <a:p>
            <a:pPr algn="ctr"/>
            <a:r>
              <a:rPr lang="de-DE" dirty="0" smtClean="0"/>
              <a:t>MARIYA</a:t>
            </a:r>
            <a:endParaRPr lang="ga-IE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93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4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NÃO são?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20"/>
          </p:nvPr>
        </p:nvSpPr>
        <p:spPr>
          <a:xfrm>
            <a:off x="539552" y="2397721"/>
            <a:ext cx="8058348" cy="3911599"/>
          </a:xfrm>
        </p:spPr>
        <p:txBody>
          <a:bodyPr/>
          <a:lstStyle/>
          <a:p>
            <a:r>
              <a:rPr lang="pt-BR" b="1" dirty="0" smtClean="0"/>
              <a:t>NÃO SE TRATA DE PROMOVER O DENUNCISMO</a:t>
            </a:r>
            <a:r>
              <a:rPr lang="pt-BR" dirty="0" smtClean="0"/>
              <a:t>, MAS, AO CONTRÁRIO, MELHORAR A FUNDAMENTAÇÃO E A FORMATAÇÃO DAS DENÚNCIAS PARA FACILITAR SEU PROCESSAMENTO POR ÓRGÃOS RESPONSÁVEIS;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NÃO SE PRETENDE SUBSTITUIR OU SE SOBREPOR AO TRABALHO DOS ÓRGÃOS ESTATAIS DE CONTROLE E OUVIDORIA</a:t>
            </a:r>
            <a:r>
              <a:rPr lang="pt-BR" dirty="0" smtClean="0"/>
              <a:t>, MAS SIM ATUAR DE MANEIRA COMPLEMENTAR E COLABORATIVA.</a:t>
            </a:r>
          </a:p>
        </p:txBody>
      </p:sp>
    </p:spTree>
    <p:extLst>
      <p:ext uri="{BB962C8B-B14F-4D97-AF65-F5344CB8AC3E}">
        <p14:creationId xmlns:p14="http://schemas.microsoft.com/office/powerpoint/2010/main" val="2695540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252140"/>
            <a:ext cx="8640960" cy="63452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Content Placeholder 9"/>
          <p:cNvSpPr txBox="1">
            <a:spLocks/>
          </p:cNvSpPr>
          <p:nvPr/>
        </p:nvSpPr>
        <p:spPr>
          <a:xfrm>
            <a:off x="251520" y="4221088"/>
            <a:ext cx="8640960" cy="19940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750"/>
              </a:spcAft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Arial Narrow Bold"/>
                <a:cs typeface="Arial Narrow Bold"/>
              </a:rPr>
              <a:t>www.transparency.org</a:t>
            </a:r>
            <a:endParaRPr lang="en-US" sz="2000" dirty="0" smtClean="0">
              <a:solidFill>
                <a:schemeClr val="bg1"/>
              </a:solidFill>
              <a:latin typeface="Arial Narrow Bold"/>
              <a:cs typeface="Arial Narrow Bold"/>
            </a:endParaRPr>
          </a:p>
          <a:p>
            <a:pPr marL="0" indent="0" algn="ctr">
              <a:buNone/>
            </a:pPr>
            <a:r>
              <a:rPr lang="en-US" sz="1500" dirty="0" err="1" smtClean="0">
                <a:solidFill>
                  <a:schemeClr val="bg1"/>
                </a:solidFill>
                <a:latin typeface="Arial Narrow Bold"/>
                <a:cs typeface="Arial Narrow Bold"/>
              </a:rPr>
              <a:t>facebook.com</a:t>
            </a:r>
            <a:r>
              <a:rPr lang="en-US" sz="1500" dirty="0" smtClean="0">
                <a:solidFill>
                  <a:schemeClr val="bg1"/>
                </a:solidFill>
                <a:latin typeface="Arial Narrow Bold"/>
                <a:cs typeface="Arial Narrow Bold"/>
              </a:rPr>
              <a:t>/</a:t>
            </a:r>
            <a:r>
              <a:rPr lang="en-US" sz="1500" dirty="0" err="1" smtClean="0">
                <a:solidFill>
                  <a:schemeClr val="bg1"/>
                </a:solidFill>
                <a:latin typeface="Arial Narrow Bold"/>
                <a:cs typeface="Arial Narrow Bold"/>
              </a:rPr>
              <a:t>transparencyinternational</a:t>
            </a:r>
            <a:endParaRPr lang="en-US" sz="1500" dirty="0" smtClean="0">
              <a:solidFill>
                <a:schemeClr val="bg1"/>
              </a:solidFill>
              <a:latin typeface="Arial Narrow Bold"/>
              <a:cs typeface="Arial Narrow Bold"/>
            </a:endParaRPr>
          </a:p>
          <a:p>
            <a:pPr marL="0" indent="0" algn="ctr">
              <a:buNone/>
            </a:pPr>
            <a:r>
              <a:rPr lang="en-US" sz="1500" dirty="0" err="1">
                <a:solidFill>
                  <a:schemeClr val="bg1"/>
                </a:solidFill>
                <a:latin typeface="Arial Narrow Bold"/>
                <a:cs typeface="Arial Narrow Bold"/>
              </a:rPr>
              <a:t>t</a:t>
            </a:r>
            <a:r>
              <a:rPr lang="en-US" sz="1500" dirty="0" err="1" smtClean="0">
                <a:solidFill>
                  <a:schemeClr val="bg1"/>
                </a:solidFill>
                <a:latin typeface="Arial Narrow Bold"/>
                <a:cs typeface="Arial Narrow Bold"/>
              </a:rPr>
              <a:t>witter.com</a:t>
            </a:r>
            <a:r>
              <a:rPr lang="en-US" sz="1500" dirty="0" smtClean="0">
                <a:solidFill>
                  <a:schemeClr val="bg1"/>
                </a:solidFill>
                <a:latin typeface="Arial Narrow Bold"/>
                <a:cs typeface="Arial Narrow Bold"/>
              </a:rPr>
              <a:t>/anticorruption</a:t>
            </a:r>
            <a:endParaRPr lang="en-US" sz="1500" dirty="0">
              <a:solidFill>
                <a:schemeClr val="bg1"/>
              </a:solidFill>
              <a:latin typeface="Arial Narrow Bold"/>
              <a:cs typeface="Arial Narrow Bold"/>
            </a:endParaRPr>
          </a:p>
          <a:p>
            <a:pPr marL="0" indent="0" algn="ctr">
              <a:buNone/>
            </a:pPr>
            <a:r>
              <a:rPr lang="en-US" sz="1500" dirty="0" err="1" smtClean="0">
                <a:solidFill>
                  <a:schemeClr val="bg1"/>
                </a:solidFill>
                <a:latin typeface="Arial Narrow Bold"/>
                <a:cs typeface="Arial Narrow Bold"/>
              </a:rPr>
              <a:t>blog.transparency.org</a:t>
            </a:r>
            <a:endParaRPr lang="en-US" sz="1500" dirty="0">
              <a:solidFill>
                <a:schemeClr val="bg1"/>
              </a:solidFill>
              <a:latin typeface="Arial Narrow Bold"/>
              <a:cs typeface="Arial Narrow Bold"/>
            </a:endParaRPr>
          </a:p>
          <a:p>
            <a:pPr marL="0" indent="0" algn="ctr">
              <a:spcBef>
                <a:spcPts val="1488"/>
              </a:spcBef>
              <a:buNone/>
            </a:pPr>
            <a:r>
              <a:rPr lang="en-US" sz="1200" dirty="0" smtClean="0">
                <a:solidFill>
                  <a:schemeClr val="bg1"/>
                </a:solidFill>
                <a:latin typeface="Arial Narrow Bold"/>
                <a:cs typeface="Arial Narrow Bold"/>
              </a:rPr>
              <a:t>© 2014 Transparency International. All rights reserved.</a:t>
            </a:r>
            <a:endParaRPr lang="en-US" sz="1200" dirty="0">
              <a:solidFill>
                <a:schemeClr val="bg1"/>
              </a:solidFill>
              <a:latin typeface="Arial Narrow Bold"/>
              <a:cs typeface="Arial Narrow Bold"/>
            </a:endParaRPr>
          </a:p>
          <a:p>
            <a:pPr marL="0" indent="0" algn="ctr">
              <a:buNone/>
            </a:pPr>
            <a:endParaRPr lang="en-US" sz="1500" dirty="0">
              <a:solidFill>
                <a:schemeClr val="bg1"/>
              </a:solidFill>
              <a:latin typeface="Arial Narrow Bold"/>
              <a:cs typeface="Arial Narrow Bold"/>
            </a:endParaRPr>
          </a:p>
        </p:txBody>
      </p:sp>
      <p:pic>
        <p:nvPicPr>
          <p:cNvPr id="3" name="Picture 2" descr="ti-A3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648" y="2420888"/>
            <a:ext cx="2592288" cy="61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-presentation-template-2014">
  <a:themeElements>
    <a:clrScheme name="Transparency International">
      <a:dk1>
        <a:sysClr val="windowText" lastClr="000000"/>
      </a:dk1>
      <a:lt1>
        <a:sysClr val="window" lastClr="FFFFFF"/>
      </a:lt1>
      <a:dk2>
        <a:srgbClr val="0B0D11"/>
      </a:dk2>
      <a:lt2>
        <a:srgbClr val="DDDEDD"/>
      </a:lt2>
      <a:accent1>
        <a:srgbClr val="BFBFBF"/>
      </a:accent1>
      <a:accent2>
        <a:srgbClr val="595959"/>
      </a:accent2>
      <a:accent3>
        <a:srgbClr val="4F7689"/>
      </a:accent3>
      <a:accent4>
        <a:srgbClr val="60BCDF"/>
      </a:accent4>
      <a:accent5>
        <a:srgbClr val="009FEE"/>
      </a:accent5>
      <a:accent6>
        <a:srgbClr val="0076B1"/>
      </a:accent6>
      <a:hlink>
        <a:srgbClr val="009FEE"/>
      </a:hlink>
      <a:folHlink>
        <a:srgbClr val="009FE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NEXALA">
      <a:dk1>
        <a:srgbClr val="002C44"/>
      </a:dk1>
      <a:lt1>
        <a:srgbClr val="FFFFFE"/>
      </a:lt1>
      <a:dk2>
        <a:srgbClr val="002C44"/>
      </a:dk2>
      <a:lt2>
        <a:srgbClr val="DDDEDD"/>
      </a:lt2>
      <a:accent1>
        <a:srgbClr val="141313"/>
      </a:accent1>
      <a:accent2>
        <a:srgbClr val="313231"/>
      </a:accent2>
      <a:accent3>
        <a:srgbClr val="505150"/>
      </a:accent3>
      <a:accent4>
        <a:srgbClr val="6D6E6D"/>
      </a:accent4>
      <a:accent5>
        <a:srgbClr val="8D8E8D"/>
      </a:accent5>
      <a:accent6>
        <a:srgbClr val="B2B3B2"/>
      </a:accent6>
      <a:hlink>
        <a:srgbClr val="29ABE2"/>
      </a:hlink>
      <a:folHlink>
        <a:srgbClr val="002C4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ti-presentation-template-2014.potx</Template>
  <TotalTime>4066</TotalTime>
  <Words>355</Words>
  <Application>Microsoft Office PowerPoint</Application>
  <PresentationFormat>Apresentação na tela (4:3)</PresentationFormat>
  <Paragraphs>155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9</vt:i4>
      </vt:variant>
    </vt:vector>
  </HeadingPairs>
  <TitlesOfParts>
    <vt:vector size="11" baseType="lpstr">
      <vt:lpstr>ti-presentation-template-2014</vt:lpstr>
      <vt:lpstr>Office Theme</vt:lpstr>
      <vt:lpstr>Transparência internacional no Brasil: atividade programática 2015-2020</vt:lpstr>
      <vt:lpstr>Nossa presença no mundo</vt:lpstr>
      <vt:lpstr>Estratégia brasil: Visão geral</vt:lpstr>
      <vt:lpstr>Infraestrutura no brasil</vt:lpstr>
      <vt:lpstr>Centro de Apoio e Incidência Anti-corrupção (CAIC)</vt:lpstr>
      <vt:lpstr>O que são?</vt:lpstr>
      <vt:lpstr>Qué hacen?</vt:lpstr>
      <vt:lpstr>O que NÃO são?</vt:lpstr>
      <vt:lpstr>Apresentação do PowerPoint</vt:lpstr>
    </vt:vector>
  </TitlesOfParts>
  <Company>bruc1e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Bruno Brandao</dc:creator>
  <cp:lastModifiedBy>Lequipee</cp:lastModifiedBy>
  <cp:revision>213</cp:revision>
  <dcterms:created xsi:type="dcterms:W3CDTF">2013-10-14T13:11:05Z</dcterms:created>
  <dcterms:modified xsi:type="dcterms:W3CDTF">2015-09-09T17:17:15Z</dcterms:modified>
</cp:coreProperties>
</file>