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112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74" r:id="rId3"/>
    <p:sldId id="275" r:id="rId4"/>
    <p:sldId id="276" r:id="rId5"/>
    <p:sldId id="277" r:id="rId6"/>
    <p:sldId id="266" r:id="rId7"/>
    <p:sldId id="265" r:id="rId8"/>
    <p:sldId id="262" r:id="rId9"/>
    <p:sldId id="268" r:id="rId10"/>
    <p:sldId id="260" r:id="rId11"/>
    <p:sldId id="269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36"/>
    </p:cViewPr>
  </p:sorter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0143F-2767-4146-8747-F35BF54D700D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3F2AF-40F7-4480-ACCC-AF4BABA6B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3D8B-88BF-492B-92DA-67C265428E0D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632A2-3E92-47C4-A2D5-9B2D62E38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5A6F3-01A7-4833-B684-2CF475C4CF1B}" type="slidenum">
              <a:rPr lang="en-US"/>
              <a:pPr/>
              <a:t>3</a:t>
            </a:fld>
            <a:endParaRPr lang="en-US"/>
          </a:p>
        </p:txBody>
      </p:sp>
      <p:sp>
        <p:nvSpPr>
          <p:cNvPr id="132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4"/>
            <a:ext cx="5028370" cy="4113862"/>
          </a:xfrm>
        </p:spPr>
        <p:txBody>
          <a:bodyPr/>
          <a:lstStyle/>
          <a:p>
            <a:pPr marL="224648" indent="-224648"/>
            <a:r>
              <a:rPr lang="en-US" dirty="0"/>
              <a:t>Key messages: </a:t>
            </a:r>
          </a:p>
          <a:p>
            <a:pPr marL="224648" indent="-224648">
              <a:buFontTx/>
              <a:buAutoNum type="arabicParenR"/>
            </a:pPr>
            <a:r>
              <a:rPr lang="en-US" dirty="0"/>
              <a:t>to reassure participants that poverty reduction is still the main mission of the Bank </a:t>
            </a:r>
          </a:p>
          <a:p>
            <a:pPr marL="224648" indent="-224648">
              <a:buFontTx/>
              <a:buAutoNum type="arabicParenR"/>
            </a:pPr>
            <a:r>
              <a:rPr lang="en-US" dirty="0"/>
              <a:t>to explain why governance matters for development</a:t>
            </a:r>
          </a:p>
          <a:p>
            <a:pPr marL="224648" indent="-224648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57616" y="6288504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7130387-CFC7-425B-8A05-C04812B344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274" y="274638"/>
            <a:ext cx="77724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800" b="1">
                <a:solidFill>
                  <a:srgbClr val="585858"/>
                </a:solidFill>
              </a:defRPr>
            </a:lvl1pPr>
          </a:lstStyle>
          <a:p>
            <a:r>
              <a:rPr lang="es-MX" noProof="0" smtClean="0"/>
              <a:t>Click to edit Master title style</a:t>
            </a:r>
            <a:endParaRPr lang="es-MX" noProof="0"/>
          </a:p>
        </p:txBody>
      </p:sp>
      <p:pic>
        <p:nvPicPr>
          <p:cNvPr id="6" name="Picture 5" descr="Bank"/>
          <p:cNvPicPr>
            <a:picLocks noChangeAspect="1"/>
          </p:cNvPicPr>
          <p:nvPr userDrawn="1"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57616" y="6288504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7130387-CFC7-425B-8A05-C04812B344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274" y="274638"/>
            <a:ext cx="77724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800" b="1">
                <a:solidFill>
                  <a:srgbClr val="585858"/>
                </a:solidFill>
              </a:defRPr>
            </a:lvl1pPr>
          </a:lstStyle>
          <a:p>
            <a:r>
              <a:rPr lang="es-MX" noProof="0" smtClean="0"/>
              <a:t>Click to edit Master title style</a:t>
            </a:r>
            <a:endParaRPr lang="es-MX" noProof="0"/>
          </a:p>
        </p:txBody>
      </p:sp>
      <p:pic>
        <p:nvPicPr>
          <p:cNvPr id="6" name="Picture 5" descr="Bank"/>
          <p:cNvPicPr>
            <a:picLocks noChangeAspect="1"/>
          </p:cNvPicPr>
          <p:nvPr userDrawn="1"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57616" y="6288504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7130387-CFC7-425B-8A05-C04812B344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274" y="274638"/>
            <a:ext cx="77724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800" b="1">
                <a:solidFill>
                  <a:srgbClr val="585858"/>
                </a:solidFill>
              </a:defRPr>
            </a:lvl1pPr>
          </a:lstStyle>
          <a:p>
            <a:r>
              <a:rPr lang="es-MX" noProof="0" smtClean="0"/>
              <a:t>Click to edit Master title style</a:t>
            </a:r>
            <a:endParaRPr lang="es-MX" noProof="0"/>
          </a:p>
        </p:txBody>
      </p:sp>
      <p:pic>
        <p:nvPicPr>
          <p:cNvPr id="6" name="Picture 5" descr="Bank"/>
          <p:cNvPicPr>
            <a:picLocks noChangeAspect="1"/>
          </p:cNvPicPr>
          <p:nvPr userDrawn="1"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57616" y="6288504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7130387-CFC7-425B-8A05-C04812B344DD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274" y="274638"/>
            <a:ext cx="77724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800" b="1">
                <a:solidFill>
                  <a:srgbClr val="585858"/>
                </a:solidFill>
              </a:defRPr>
            </a:lvl1pPr>
          </a:lstStyle>
          <a:p>
            <a:r>
              <a:rPr lang="es-MX" noProof="0" smtClean="0"/>
              <a:t>Click to edit Master title style</a:t>
            </a:r>
            <a:endParaRPr lang="es-MX" noProof="0"/>
          </a:p>
        </p:txBody>
      </p:sp>
      <p:pic>
        <p:nvPicPr>
          <p:cNvPr id="6" name="Picture 5" descr="Bank"/>
          <p:cNvPicPr>
            <a:picLocks noChangeAspect="1"/>
          </p:cNvPicPr>
          <p:nvPr userDrawn="1"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9509-3D3C-45B3-941F-B96BDFD35DC8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6BBD-BBF5-4A74-94DB-6D3F20940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10" Type="http://schemas.openxmlformats.org/officeDocument/2006/relationships/image" Target="../media/image1.jpeg"/><Relationship Id="rId4" Type="http://schemas.openxmlformats.org/officeDocument/2006/relationships/tags" Target="../tags/tag3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36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63" Type="http://schemas.openxmlformats.org/officeDocument/2006/relationships/tags" Target="../tags/tag73.xml"/><Relationship Id="rId68" Type="http://schemas.openxmlformats.org/officeDocument/2006/relationships/tags" Target="../tags/tag78.xml"/><Relationship Id="rId76" Type="http://schemas.openxmlformats.org/officeDocument/2006/relationships/tags" Target="../tags/tag86.xml"/><Relationship Id="rId84" Type="http://schemas.openxmlformats.org/officeDocument/2006/relationships/tags" Target="../tags/tag94.xml"/><Relationship Id="rId89" Type="http://schemas.openxmlformats.org/officeDocument/2006/relationships/tags" Target="../tags/tag99.xml"/><Relationship Id="rId97" Type="http://schemas.openxmlformats.org/officeDocument/2006/relationships/tags" Target="../tags/tag107.xml"/><Relationship Id="rId7" Type="http://schemas.openxmlformats.org/officeDocument/2006/relationships/tags" Target="../tags/tag17.xml"/><Relationship Id="rId71" Type="http://schemas.openxmlformats.org/officeDocument/2006/relationships/tags" Target="../tags/tag81.xml"/><Relationship Id="rId92" Type="http://schemas.openxmlformats.org/officeDocument/2006/relationships/tags" Target="../tags/tag102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9" Type="http://schemas.openxmlformats.org/officeDocument/2006/relationships/tags" Target="../tags/tag39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66" Type="http://schemas.openxmlformats.org/officeDocument/2006/relationships/tags" Target="../tags/tag76.xml"/><Relationship Id="rId74" Type="http://schemas.openxmlformats.org/officeDocument/2006/relationships/tags" Target="../tags/tag84.xml"/><Relationship Id="rId79" Type="http://schemas.openxmlformats.org/officeDocument/2006/relationships/tags" Target="../tags/tag89.xml"/><Relationship Id="rId87" Type="http://schemas.openxmlformats.org/officeDocument/2006/relationships/tags" Target="../tags/tag97.xml"/><Relationship Id="rId5" Type="http://schemas.openxmlformats.org/officeDocument/2006/relationships/tags" Target="../tags/tag15.xml"/><Relationship Id="rId61" Type="http://schemas.openxmlformats.org/officeDocument/2006/relationships/tags" Target="../tags/tag71.xml"/><Relationship Id="rId82" Type="http://schemas.openxmlformats.org/officeDocument/2006/relationships/tags" Target="../tags/tag92.xml"/><Relationship Id="rId90" Type="http://schemas.openxmlformats.org/officeDocument/2006/relationships/tags" Target="../tags/tag100.xml"/><Relationship Id="rId95" Type="http://schemas.openxmlformats.org/officeDocument/2006/relationships/tags" Target="../tags/tag105.xml"/><Relationship Id="rId19" Type="http://schemas.openxmlformats.org/officeDocument/2006/relationships/tags" Target="../tags/tag2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56" Type="http://schemas.openxmlformats.org/officeDocument/2006/relationships/tags" Target="../tags/tag66.xml"/><Relationship Id="rId64" Type="http://schemas.openxmlformats.org/officeDocument/2006/relationships/tags" Target="../tags/tag74.xml"/><Relationship Id="rId69" Type="http://schemas.openxmlformats.org/officeDocument/2006/relationships/tags" Target="../tags/tag79.xml"/><Relationship Id="rId77" Type="http://schemas.openxmlformats.org/officeDocument/2006/relationships/tags" Target="../tags/tag87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72" Type="http://schemas.openxmlformats.org/officeDocument/2006/relationships/tags" Target="../tags/tag82.xml"/><Relationship Id="rId80" Type="http://schemas.openxmlformats.org/officeDocument/2006/relationships/tags" Target="../tags/tag90.xml"/><Relationship Id="rId85" Type="http://schemas.openxmlformats.org/officeDocument/2006/relationships/tags" Target="../tags/tag95.xml"/><Relationship Id="rId93" Type="http://schemas.openxmlformats.org/officeDocument/2006/relationships/tags" Target="../tags/tag103.xml"/><Relationship Id="rId98" Type="http://schemas.openxmlformats.org/officeDocument/2006/relationships/slideLayout" Target="../slideLayouts/slideLayout14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59" Type="http://schemas.openxmlformats.org/officeDocument/2006/relationships/tags" Target="../tags/tag69.xml"/><Relationship Id="rId67" Type="http://schemas.openxmlformats.org/officeDocument/2006/relationships/tags" Target="../tags/tag77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54" Type="http://schemas.openxmlformats.org/officeDocument/2006/relationships/tags" Target="../tags/tag64.xml"/><Relationship Id="rId62" Type="http://schemas.openxmlformats.org/officeDocument/2006/relationships/tags" Target="../tags/tag72.xml"/><Relationship Id="rId70" Type="http://schemas.openxmlformats.org/officeDocument/2006/relationships/tags" Target="../tags/tag80.xml"/><Relationship Id="rId75" Type="http://schemas.openxmlformats.org/officeDocument/2006/relationships/tags" Target="../tags/tag85.xml"/><Relationship Id="rId83" Type="http://schemas.openxmlformats.org/officeDocument/2006/relationships/tags" Target="../tags/tag93.xml"/><Relationship Id="rId88" Type="http://schemas.openxmlformats.org/officeDocument/2006/relationships/tags" Target="../tags/tag98.xml"/><Relationship Id="rId91" Type="http://schemas.openxmlformats.org/officeDocument/2006/relationships/tags" Target="../tags/tag101.xml"/><Relationship Id="rId96" Type="http://schemas.openxmlformats.org/officeDocument/2006/relationships/tags" Target="../tags/tag106.xml"/><Relationship Id="rId1" Type="http://schemas.openxmlformats.org/officeDocument/2006/relationships/vmlDrawing" Target="../drawings/vmlDrawing2.vml"/><Relationship Id="rId6" Type="http://schemas.openxmlformats.org/officeDocument/2006/relationships/tags" Target="../tags/tag16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Relationship Id="rId57" Type="http://schemas.openxmlformats.org/officeDocument/2006/relationships/tags" Target="../tags/tag67.xml"/><Relationship Id="rId10" Type="http://schemas.openxmlformats.org/officeDocument/2006/relationships/tags" Target="../tags/tag20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Relationship Id="rId60" Type="http://schemas.openxmlformats.org/officeDocument/2006/relationships/tags" Target="../tags/tag70.xml"/><Relationship Id="rId65" Type="http://schemas.openxmlformats.org/officeDocument/2006/relationships/tags" Target="../tags/tag75.xml"/><Relationship Id="rId73" Type="http://schemas.openxmlformats.org/officeDocument/2006/relationships/tags" Target="../tags/tag83.xml"/><Relationship Id="rId78" Type="http://schemas.openxmlformats.org/officeDocument/2006/relationships/tags" Target="../tags/tag88.xml"/><Relationship Id="rId81" Type="http://schemas.openxmlformats.org/officeDocument/2006/relationships/tags" Target="../tags/tag91.xml"/><Relationship Id="rId86" Type="http://schemas.openxmlformats.org/officeDocument/2006/relationships/tags" Target="../tags/tag96.xml"/><Relationship Id="rId94" Type="http://schemas.openxmlformats.org/officeDocument/2006/relationships/tags" Target="../tags/tag104.xml"/><Relationship Id="rId99" Type="http://schemas.openxmlformats.org/officeDocument/2006/relationships/oleObject" Target="../embeddings/oleObject2.bin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9" Type="http://schemas.openxmlformats.org/officeDocument/2006/relationships/tags" Target="../tags/tag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09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08.xml"/><Relationship Id="rId1" Type="http://schemas.openxmlformats.org/officeDocument/2006/relationships/vmlDrawing" Target="../drawings/vmlDrawing3.v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10" Type="http://schemas.openxmlformats.org/officeDocument/2006/relationships/image" Target="../media/image1.jpeg"/><Relationship Id="rId4" Type="http://schemas.openxmlformats.org/officeDocument/2006/relationships/tags" Target="../tags/tag110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15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4818" name="think-cell Slide" r:id="rId8" imgW="0" imgH="0" progId="">
              <p:embed/>
            </p:oleObj>
          </a:graphicData>
        </a:graphic>
      </p:graphicFrame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200400" y="0"/>
            <a:ext cx="5943600" cy="6858000"/>
          </a:xfrm>
          <a:prstGeom prst="rect">
            <a:avLst/>
          </a:prstGeom>
          <a:solidFill>
            <a:srgbClr val="8FC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 l="22500" t="9375" r="45000" b="1563"/>
          <a:stretch>
            <a:fillRect/>
          </a:stretch>
        </p:blipFill>
        <p:spPr bwMode="auto">
          <a:xfrm>
            <a:off x="0" y="0"/>
            <a:ext cx="320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981200" y="-76200"/>
            <a:ext cx="7011162" cy="6946392"/>
          </a:xfrm>
          <a:custGeom>
            <a:avLst/>
            <a:gdLst/>
            <a:ahLst/>
            <a:cxnLst>
              <a:cxn ang="0">
                <a:pos x="163" y="407"/>
              </a:cxn>
              <a:cxn ang="0">
                <a:pos x="45" y="460"/>
              </a:cxn>
              <a:cxn ang="0">
                <a:pos x="0" y="561"/>
              </a:cxn>
              <a:cxn ang="0">
                <a:pos x="32" y="643"/>
              </a:cxn>
              <a:cxn ang="0">
                <a:pos x="83" y="681"/>
              </a:cxn>
              <a:cxn ang="0">
                <a:pos x="165" y="738"/>
              </a:cxn>
              <a:cxn ang="0">
                <a:pos x="327" y="698"/>
              </a:cxn>
              <a:cxn ang="0">
                <a:pos x="417" y="738"/>
              </a:cxn>
              <a:cxn ang="0">
                <a:pos x="508" y="793"/>
              </a:cxn>
              <a:cxn ang="0">
                <a:pos x="647" y="879"/>
              </a:cxn>
              <a:cxn ang="0">
                <a:pos x="738" y="1013"/>
              </a:cxn>
              <a:cxn ang="0">
                <a:pos x="734" y="1129"/>
              </a:cxn>
              <a:cxn ang="0">
                <a:pos x="750" y="1251"/>
              </a:cxn>
              <a:cxn ang="0">
                <a:pos x="846" y="1260"/>
              </a:cxn>
              <a:cxn ang="0">
                <a:pos x="897" y="1319"/>
              </a:cxn>
              <a:cxn ang="0">
                <a:pos x="921" y="1416"/>
              </a:cxn>
              <a:cxn ang="0">
                <a:pos x="874" y="1508"/>
              </a:cxn>
              <a:cxn ang="0">
                <a:pos x="795" y="1626"/>
              </a:cxn>
              <a:cxn ang="0">
                <a:pos x="860" y="1669"/>
              </a:cxn>
              <a:cxn ang="0">
                <a:pos x="980" y="1730"/>
              </a:cxn>
              <a:cxn ang="0">
                <a:pos x="1037" y="1640"/>
              </a:cxn>
              <a:cxn ang="0">
                <a:pos x="1084" y="1597"/>
              </a:cxn>
              <a:cxn ang="0">
                <a:pos x="1141" y="1429"/>
              </a:cxn>
              <a:cxn ang="0">
                <a:pos x="1208" y="1386"/>
              </a:cxn>
              <a:cxn ang="0">
                <a:pos x="1283" y="1353"/>
              </a:cxn>
              <a:cxn ang="0">
                <a:pos x="1395" y="1353"/>
              </a:cxn>
              <a:cxn ang="0">
                <a:pos x="1493" y="1253"/>
              </a:cxn>
              <a:cxn ang="0">
                <a:pos x="1552" y="1194"/>
              </a:cxn>
              <a:cxn ang="0">
                <a:pos x="1572" y="1109"/>
              </a:cxn>
              <a:cxn ang="0">
                <a:pos x="1594" y="999"/>
              </a:cxn>
              <a:cxn ang="0">
                <a:pos x="1607" y="893"/>
              </a:cxn>
              <a:cxn ang="0">
                <a:pos x="1635" y="891"/>
              </a:cxn>
              <a:cxn ang="0">
                <a:pos x="1741" y="767"/>
              </a:cxn>
              <a:cxn ang="0">
                <a:pos x="1810" y="683"/>
              </a:cxn>
              <a:cxn ang="0">
                <a:pos x="1800" y="559"/>
              </a:cxn>
              <a:cxn ang="0">
                <a:pos x="1714" y="504"/>
              </a:cxn>
              <a:cxn ang="0">
                <a:pos x="1609" y="394"/>
              </a:cxn>
              <a:cxn ang="0">
                <a:pos x="1405" y="364"/>
              </a:cxn>
              <a:cxn ang="0">
                <a:pos x="1363" y="335"/>
              </a:cxn>
              <a:cxn ang="0">
                <a:pos x="1340" y="295"/>
              </a:cxn>
              <a:cxn ang="0">
                <a:pos x="1241" y="264"/>
              </a:cxn>
              <a:cxn ang="0">
                <a:pos x="1208" y="242"/>
              </a:cxn>
              <a:cxn ang="0">
                <a:pos x="1086" y="232"/>
              </a:cxn>
              <a:cxn ang="0">
                <a:pos x="1086" y="112"/>
              </a:cxn>
              <a:cxn ang="0">
                <a:pos x="1045" y="40"/>
              </a:cxn>
              <a:cxn ang="0">
                <a:pos x="937" y="140"/>
              </a:cxn>
              <a:cxn ang="0">
                <a:pos x="842" y="144"/>
              </a:cxn>
              <a:cxn ang="0">
                <a:pos x="740" y="156"/>
              </a:cxn>
              <a:cxn ang="0">
                <a:pos x="663" y="144"/>
              </a:cxn>
              <a:cxn ang="0">
                <a:pos x="628" y="18"/>
              </a:cxn>
              <a:cxn ang="0">
                <a:pos x="563" y="20"/>
              </a:cxn>
              <a:cxn ang="0">
                <a:pos x="427" y="26"/>
              </a:cxn>
              <a:cxn ang="0">
                <a:pos x="411" y="61"/>
              </a:cxn>
              <a:cxn ang="0">
                <a:pos x="423" y="144"/>
              </a:cxn>
              <a:cxn ang="0">
                <a:pos x="384" y="183"/>
              </a:cxn>
              <a:cxn ang="0">
                <a:pos x="272" y="136"/>
              </a:cxn>
              <a:cxn ang="0">
                <a:pos x="240" y="122"/>
              </a:cxn>
              <a:cxn ang="0">
                <a:pos x="215" y="199"/>
              </a:cxn>
              <a:cxn ang="0">
                <a:pos x="173" y="260"/>
              </a:cxn>
            </a:cxnLst>
            <a:rect l="0" t="0" r="r" b="b"/>
            <a:pathLst>
              <a:path w="1810" h="1744">
                <a:moveTo>
                  <a:pt x="173" y="260"/>
                </a:moveTo>
                <a:lnTo>
                  <a:pt x="167" y="392"/>
                </a:lnTo>
                <a:lnTo>
                  <a:pt x="163" y="407"/>
                </a:lnTo>
                <a:lnTo>
                  <a:pt x="154" y="419"/>
                </a:lnTo>
                <a:lnTo>
                  <a:pt x="89" y="437"/>
                </a:lnTo>
                <a:lnTo>
                  <a:pt x="45" y="460"/>
                </a:lnTo>
                <a:lnTo>
                  <a:pt x="22" y="506"/>
                </a:lnTo>
                <a:lnTo>
                  <a:pt x="24" y="533"/>
                </a:lnTo>
                <a:lnTo>
                  <a:pt x="0" y="561"/>
                </a:lnTo>
                <a:lnTo>
                  <a:pt x="0" y="596"/>
                </a:lnTo>
                <a:lnTo>
                  <a:pt x="22" y="614"/>
                </a:lnTo>
                <a:lnTo>
                  <a:pt x="32" y="643"/>
                </a:lnTo>
                <a:lnTo>
                  <a:pt x="32" y="669"/>
                </a:lnTo>
                <a:lnTo>
                  <a:pt x="65" y="657"/>
                </a:lnTo>
                <a:lnTo>
                  <a:pt x="83" y="681"/>
                </a:lnTo>
                <a:lnTo>
                  <a:pt x="114" y="681"/>
                </a:lnTo>
                <a:lnTo>
                  <a:pt x="142" y="659"/>
                </a:lnTo>
                <a:lnTo>
                  <a:pt x="165" y="738"/>
                </a:lnTo>
                <a:lnTo>
                  <a:pt x="201" y="747"/>
                </a:lnTo>
                <a:lnTo>
                  <a:pt x="270" y="726"/>
                </a:lnTo>
                <a:lnTo>
                  <a:pt x="327" y="698"/>
                </a:lnTo>
                <a:lnTo>
                  <a:pt x="372" y="659"/>
                </a:lnTo>
                <a:lnTo>
                  <a:pt x="409" y="702"/>
                </a:lnTo>
                <a:lnTo>
                  <a:pt x="417" y="738"/>
                </a:lnTo>
                <a:lnTo>
                  <a:pt x="417" y="767"/>
                </a:lnTo>
                <a:lnTo>
                  <a:pt x="470" y="793"/>
                </a:lnTo>
                <a:lnTo>
                  <a:pt x="508" y="793"/>
                </a:lnTo>
                <a:lnTo>
                  <a:pt x="557" y="826"/>
                </a:lnTo>
                <a:lnTo>
                  <a:pt x="614" y="844"/>
                </a:lnTo>
                <a:lnTo>
                  <a:pt x="647" y="879"/>
                </a:lnTo>
                <a:lnTo>
                  <a:pt x="643" y="966"/>
                </a:lnTo>
                <a:lnTo>
                  <a:pt x="730" y="966"/>
                </a:lnTo>
                <a:lnTo>
                  <a:pt x="738" y="1013"/>
                </a:lnTo>
                <a:lnTo>
                  <a:pt x="752" y="1038"/>
                </a:lnTo>
                <a:lnTo>
                  <a:pt x="752" y="1087"/>
                </a:lnTo>
                <a:lnTo>
                  <a:pt x="734" y="1129"/>
                </a:lnTo>
                <a:lnTo>
                  <a:pt x="754" y="1168"/>
                </a:lnTo>
                <a:lnTo>
                  <a:pt x="754" y="1209"/>
                </a:lnTo>
                <a:lnTo>
                  <a:pt x="750" y="1251"/>
                </a:lnTo>
                <a:lnTo>
                  <a:pt x="785" y="1251"/>
                </a:lnTo>
                <a:lnTo>
                  <a:pt x="832" y="1253"/>
                </a:lnTo>
                <a:lnTo>
                  <a:pt x="846" y="1260"/>
                </a:lnTo>
                <a:lnTo>
                  <a:pt x="868" y="1278"/>
                </a:lnTo>
                <a:lnTo>
                  <a:pt x="881" y="1327"/>
                </a:lnTo>
                <a:lnTo>
                  <a:pt x="897" y="1319"/>
                </a:lnTo>
                <a:lnTo>
                  <a:pt x="911" y="1406"/>
                </a:lnTo>
                <a:lnTo>
                  <a:pt x="917" y="1416"/>
                </a:lnTo>
                <a:lnTo>
                  <a:pt x="921" y="1416"/>
                </a:lnTo>
                <a:lnTo>
                  <a:pt x="937" y="1449"/>
                </a:lnTo>
                <a:lnTo>
                  <a:pt x="925" y="1481"/>
                </a:lnTo>
                <a:lnTo>
                  <a:pt x="874" y="1508"/>
                </a:lnTo>
                <a:lnTo>
                  <a:pt x="822" y="1555"/>
                </a:lnTo>
                <a:lnTo>
                  <a:pt x="795" y="1577"/>
                </a:lnTo>
                <a:lnTo>
                  <a:pt x="795" y="1626"/>
                </a:lnTo>
                <a:lnTo>
                  <a:pt x="817" y="1642"/>
                </a:lnTo>
                <a:lnTo>
                  <a:pt x="824" y="1673"/>
                </a:lnTo>
                <a:lnTo>
                  <a:pt x="860" y="1669"/>
                </a:lnTo>
                <a:lnTo>
                  <a:pt x="911" y="1699"/>
                </a:lnTo>
                <a:lnTo>
                  <a:pt x="954" y="1744"/>
                </a:lnTo>
                <a:lnTo>
                  <a:pt x="980" y="1730"/>
                </a:lnTo>
                <a:lnTo>
                  <a:pt x="1011" y="1701"/>
                </a:lnTo>
                <a:lnTo>
                  <a:pt x="1019" y="1656"/>
                </a:lnTo>
                <a:lnTo>
                  <a:pt x="1037" y="1640"/>
                </a:lnTo>
                <a:lnTo>
                  <a:pt x="1049" y="1634"/>
                </a:lnTo>
                <a:lnTo>
                  <a:pt x="1064" y="1614"/>
                </a:lnTo>
                <a:lnTo>
                  <a:pt x="1084" y="1597"/>
                </a:lnTo>
                <a:lnTo>
                  <a:pt x="1129" y="1542"/>
                </a:lnTo>
                <a:lnTo>
                  <a:pt x="1129" y="1451"/>
                </a:lnTo>
                <a:lnTo>
                  <a:pt x="1141" y="1429"/>
                </a:lnTo>
                <a:lnTo>
                  <a:pt x="1161" y="1408"/>
                </a:lnTo>
                <a:lnTo>
                  <a:pt x="1194" y="1408"/>
                </a:lnTo>
                <a:lnTo>
                  <a:pt x="1208" y="1386"/>
                </a:lnTo>
                <a:lnTo>
                  <a:pt x="1238" y="1386"/>
                </a:lnTo>
                <a:lnTo>
                  <a:pt x="1279" y="1359"/>
                </a:lnTo>
                <a:lnTo>
                  <a:pt x="1283" y="1353"/>
                </a:lnTo>
                <a:lnTo>
                  <a:pt x="1334" y="1337"/>
                </a:lnTo>
                <a:lnTo>
                  <a:pt x="1363" y="1331"/>
                </a:lnTo>
                <a:lnTo>
                  <a:pt x="1395" y="1353"/>
                </a:lnTo>
                <a:lnTo>
                  <a:pt x="1432" y="1327"/>
                </a:lnTo>
                <a:lnTo>
                  <a:pt x="1438" y="1304"/>
                </a:lnTo>
                <a:lnTo>
                  <a:pt x="1493" y="1253"/>
                </a:lnTo>
                <a:lnTo>
                  <a:pt x="1505" y="1227"/>
                </a:lnTo>
                <a:lnTo>
                  <a:pt x="1527" y="1209"/>
                </a:lnTo>
                <a:lnTo>
                  <a:pt x="1552" y="1194"/>
                </a:lnTo>
                <a:lnTo>
                  <a:pt x="1552" y="1166"/>
                </a:lnTo>
                <a:lnTo>
                  <a:pt x="1558" y="1119"/>
                </a:lnTo>
                <a:lnTo>
                  <a:pt x="1572" y="1109"/>
                </a:lnTo>
                <a:lnTo>
                  <a:pt x="1572" y="1084"/>
                </a:lnTo>
                <a:lnTo>
                  <a:pt x="1584" y="1050"/>
                </a:lnTo>
                <a:lnTo>
                  <a:pt x="1594" y="999"/>
                </a:lnTo>
                <a:lnTo>
                  <a:pt x="1598" y="964"/>
                </a:lnTo>
                <a:lnTo>
                  <a:pt x="1603" y="926"/>
                </a:lnTo>
                <a:lnTo>
                  <a:pt x="1607" y="893"/>
                </a:lnTo>
                <a:lnTo>
                  <a:pt x="1617" y="879"/>
                </a:lnTo>
                <a:lnTo>
                  <a:pt x="1627" y="879"/>
                </a:lnTo>
                <a:lnTo>
                  <a:pt x="1635" y="891"/>
                </a:lnTo>
                <a:lnTo>
                  <a:pt x="1670" y="826"/>
                </a:lnTo>
                <a:lnTo>
                  <a:pt x="1706" y="793"/>
                </a:lnTo>
                <a:lnTo>
                  <a:pt x="1741" y="767"/>
                </a:lnTo>
                <a:lnTo>
                  <a:pt x="1753" y="743"/>
                </a:lnTo>
                <a:lnTo>
                  <a:pt x="1775" y="716"/>
                </a:lnTo>
                <a:lnTo>
                  <a:pt x="1810" y="683"/>
                </a:lnTo>
                <a:lnTo>
                  <a:pt x="1810" y="610"/>
                </a:lnTo>
                <a:lnTo>
                  <a:pt x="1804" y="590"/>
                </a:lnTo>
                <a:lnTo>
                  <a:pt x="1800" y="559"/>
                </a:lnTo>
                <a:lnTo>
                  <a:pt x="1800" y="549"/>
                </a:lnTo>
                <a:lnTo>
                  <a:pt x="1779" y="533"/>
                </a:lnTo>
                <a:lnTo>
                  <a:pt x="1714" y="504"/>
                </a:lnTo>
                <a:lnTo>
                  <a:pt x="1692" y="494"/>
                </a:lnTo>
                <a:lnTo>
                  <a:pt x="1668" y="474"/>
                </a:lnTo>
                <a:lnTo>
                  <a:pt x="1609" y="394"/>
                </a:lnTo>
                <a:lnTo>
                  <a:pt x="1558" y="394"/>
                </a:lnTo>
                <a:lnTo>
                  <a:pt x="1419" y="354"/>
                </a:lnTo>
                <a:lnTo>
                  <a:pt x="1405" y="364"/>
                </a:lnTo>
                <a:lnTo>
                  <a:pt x="1383" y="374"/>
                </a:lnTo>
                <a:lnTo>
                  <a:pt x="1363" y="366"/>
                </a:lnTo>
                <a:lnTo>
                  <a:pt x="1363" y="335"/>
                </a:lnTo>
                <a:lnTo>
                  <a:pt x="1375" y="315"/>
                </a:lnTo>
                <a:lnTo>
                  <a:pt x="1348" y="315"/>
                </a:lnTo>
                <a:lnTo>
                  <a:pt x="1340" y="295"/>
                </a:lnTo>
                <a:lnTo>
                  <a:pt x="1304" y="280"/>
                </a:lnTo>
                <a:lnTo>
                  <a:pt x="1269" y="270"/>
                </a:lnTo>
                <a:lnTo>
                  <a:pt x="1241" y="264"/>
                </a:lnTo>
                <a:lnTo>
                  <a:pt x="1210" y="287"/>
                </a:lnTo>
                <a:lnTo>
                  <a:pt x="1196" y="274"/>
                </a:lnTo>
                <a:lnTo>
                  <a:pt x="1208" y="242"/>
                </a:lnTo>
                <a:lnTo>
                  <a:pt x="1121" y="230"/>
                </a:lnTo>
                <a:lnTo>
                  <a:pt x="1108" y="242"/>
                </a:lnTo>
                <a:lnTo>
                  <a:pt x="1086" y="232"/>
                </a:lnTo>
                <a:lnTo>
                  <a:pt x="1031" y="254"/>
                </a:lnTo>
                <a:lnTo>
                  <a:pt x="1131" y="156"/>
                </a:lnTo>
                <a:lnTo>
                  <a:pt x="1086" y="112"/>
                </a:lnTo>
                <a:lnTo>
                  <a:pt x="1086" y="105"/>
                </a:lnTo>
                <a:lnTo>
                  <a:pt x="1078" y="65"/>
                </a:lnTo>
                <a:lnTo>
                  <a:pt x="1045" y="40"/>
                </a:lnTo>
                <a:lnTo>
                  <a:pt x="1011" y="65"/>
                </a:lnTo>
                <a:lnTo>
                  <a:pt x="966" y="130"/>
                </a:lnTo>
                <a:lnTo>
                  <a:pt x="937" y="140"/>
                </a:lnTo>
                <a:lnTo>
                  <a:pt x="907" y="122"/>
                </a:lnTo>
                <a:lnTo>
                  <a:pt x="864" y="122"/>
                </a:lnTo>
                <a:lnTo>
                  <a:pt x="842" y="144"/>
                </a:lnTo>
                <a:lnTo>
                  <a:pt x="803" y="144"/>
                </a:lnTo>
                <a:lnTo>
                  <a:pt x="785" y="154"/>
                </a:lnTo>
                <a:lnTo>
                  <a:pt x="740" y="156"/>
                </a:lnTo>
                <a:lnTo>
                  <a:pt x="695" y="162"/>
                </a:lnTo>
                <a:lnTo>
                  <a:pt x="681" y="181"/>
                </a:lnTo>
                <a:lnTo>
                  <a:pt x="663" y="144"/>
                </a:lnTo>
                <a:lnTo>
                  <a:pt x="663" y="50"/>
                </a:lnTo>
                <a:lnTo>
                  <a:pt x="649" y="38"/>
                </a:lnTo>
                <a:lnTo>
                  <a:pt x="628" y="18"/>
                </a:lnTo>
                <a:lnTo>
                  <a:pt x="604" y="0"/>
                </a:lnTo>
                <a:lnTo>
                  <a:pt x="590" y="20"/>
                </a:lnTo>
                <a:lnTo>
                  <a:pt x="563" y="20"/>
                </a:lnTo>
                <a:lnTo>
                  <a:pt x="529" y="32"/>
                </a:lnTo>
                <a:lnTo>
                  <a:pt x="445" y="32"/>
                </a:lnTo>
                <a:lnTo>
                  <a:pt x="427" y="26"/>
                </a:lnTo>
                <a:lnTo>
                  <a:pt x="394" y="12"/>
                </a:lnTo>
                <a:lnTo>
                  <a:pt x="401" y="34"/>
                </a:lnTo>
                <a:lnTo>
                  <a:pt x="411" y="61"/>
                </a:lnTo>
                <a:lnTo>
                  <a:pt x="433" y="95"/>
                </a:lnTo>
                <a:lnTo>
                  <a:pt x="451" y="120"/>
                </a:lnTo>
                <a:lnTo>
                  <a:pt x="423" y="144"/>
                </a:lnTo>
                <a:lnTo>
                  <a:pt x="405" y="158"/>
                </a:lnTo>
                <a:lnTo>
                  <a:pt x="401" y="171"/>
                </a:lnTo>
                <a:lnTo>
                  <a:pt x="384" y="183"/>
                </a:lnTo>
                <a:lnTo>
                  <a:pt x="368" y="185"/>
                </a:lnTo>
                <a:lnTo>
                  <a:pt x="313" y="166"/>
                </a:lnTo>
                <a:lnTo>
                  <a:pt x="272" y="136"/>
                </a:lnTo>
                <a:lnTo>
                  <a:pt x="262" y="118"/>
                </a:lnTo>
                <a:lnTo>
                  <a:pt x="250" y="134"/>
                </a:lnTo>
                <a:lnTo>
                  <a:pt x="240" y="122"/>
                </a:lnTo>
                <a:lnTo>
                  <a:pt x="169" y="158"/>
                </a:lnTo>
                <a:lnTo>
                  <a:pt x="175" y="175"/>
                </a:lnTo>
                <a:lnTo>
                  <a:pt x="215" y="199"/>
                </a:lnTo>
                <a:lnTo>
                  <a:pt x="161" y="201"/>
                </a:lnTo>
                <a:lnTo>
                  <a:pt x="150" y="250"/>
                </a:lnTo>
                <a:lnTo>
                  <a:pt x="173" y="260"/>
                </a:lnTo>
              </a:path>
            </a:pathLst>
          </a:custGeom>
          <a:solidFill>
            <a:srgbClr val="406C50"/>
          </a:solidFill>
          <a:ln w="28575" cap="flat" cmpd="sng">
            <a:solidFill>
              <a:srgbClr val="256530"/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0" y="5351383"/>
            <a:ext cx="4953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Boris E. Utria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Coordenador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Geral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de Operações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Banco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Mundial –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Brasil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9" name="Picture 8" descr="Bank"/>
          <p:cNvPicPr>
            <a:picLocks noChangeAspect="1"/>
          </p:cNvPicPr>
          <p:nvPr/>
        </p:nvPicPr>
        <p:blipFill>
          <a:blip r:embed="rId10" cstate="print">
            <a:grayscl/>
          </a:blip>
          <a:stretch>
            <a:fillRect/>
          </a:stretch>
        </p:blipFill>
        <p:spPr>
          <a:xfrm>
            <a:off x="88594" y="5759512"/>
            <a:ext cx="673406" cy="565088"/>
          </a:xfrm>
          <a:prstGeom prst="rect">
            <a:avLst/>
          </a:prstGeom>
        </p:spPr>
      </p:pic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2438400" y="1325940"/>
            <a:ext cx="601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200" b="1" dirty="0" smtClean="0">
              <a:solidFill>
                <a:srgbClr val="FAF0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3200" b="1" dirty="0" smtClean="0">
                <a:solidFill>
                  <a:srgbClr val="FFFF00"/>
                </a:solidFill>
              </a:rPr>
              <a:t>“Estratégias de Governança e Anticorrupção”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r"/>
            <a:endParaRPr lang="en-US" sz="3200" b="1" dirty="0">
              <a:solidFill>
                <a:srgbClr val="FAF0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644205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Encontro Nacional  dos Órgãos </a:t>
            </a:r>
            <a:r>
              <a:rPr lang="pt-BR" sz="2400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Controle Interno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Brasília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 de agosto de 2011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74" name="think-cell Slide" r:id="rId99" imgW="0" imgH="0" progId="">
              <p:embed/>
            </p:oleObj>
          </a:graphicData>
        </a:graphic>
      </p:graphicFrame>
      <p:sp>
        <p:nvSpPr>
          <p:cNvPr id="20" name="Rectangle 19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ym typeface="+mn-lt"/>
              </a:rPr>
              <a:t>%</a:t>
            </a:r>
            <a:endParaRPr lang="en-US" sz="1000">
              <a:sym typeface="+mn-lt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04800" y="344424"/>
            <a:ext cx="7924800" cy="639762"/>
          </a:xfrm>
        </p:spPr>
        <p:txBody>
          <a:bodyPr>
            <a:noAutofit/>
          </a:bodyPr>
          <a:lstStyle/>
          <a:p>
            <a:r>
              <a:rPr lang="pt-BR" sz="2000" dirty="0" smtClean="0">
                <a:solidFill>
                  <a:srgbClr val="2C563C"/>
                </a:solidFill>
              </a:rPr>
              <a:t>A agenda de GAC no Brasil está ativa desde 2003</a:t>
            </a:r>
            <a:endParaRPr lang="pt-BR" sz="2000" dirty="0">
              <a:solidFill>
                <a:srgbClr val="2C563C"/>
              </a:solidFill>
            </a:endParaRPr>
          </a:p>
        </p:txBody>
      </p:sp>
      <p:sp>
        <p:nvSpPr>
          <p:cNvPr id="34" name="TextBox 33"/>
          <p:cNvSpPr txBox="1"/>
          <p:nvPr>
            <p:custDataLst>
              <p:tags r:id="rId4"/>
            </p:custDataLst>
          </p:nvPr>
        </p:nvSpPr>
        <p:spPr>
          <a:xfrm rot="5400000">
            <a:off x="6295608" y="2589312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Brazil GAC Strategy</a:t>
            </a:r>
            <a:endParaRPr lang="pt-BR" sz="1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>
            <p:custDataLst>
              <p:tags r:id="rId5"/>
            </p:custDataLst>
          </p:nvPr>
        </p:nvSpPr>
        <p:spPr>
          <a:xfrm>
            <a:off x="743712" y="6239256"/>
            <a:ext cx="7866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1\ De um total de 142 projetos do portfólio, no momento avaliado.</a:t>
            </a:r>
          </a:p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2\ ‘Outros’ inclui 16 categorias adicionais, nenhuma delas com mais de 6 instâncias observadas. Tais categorias incluem : capacitação de funcionários, registro de imóveis, informações, folha de pagamento/gerenciamento de recursos humanos, impostos e aquisições, e alf6andega, entre outros.</a:t>
            </a:r>
          </a:p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Fonte: Banco Mundial.</a:t>
            </a:r>
            <a:endParaRPr lang="pt-B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6"/>
            </p:custDataLst>
          </p:nvPr>
        </p:nvSpPr>
        <p:spPr>
          <a:xfrm>
            <a:off x="339637" y="1097897"/>
            <a:ext cx="7966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cs typeface="Arial" pitchFamily="34" charset="0"/>
              </a:rPr>
              <a:t>Portfólio do Brasil em agosto de 2007: componentes de projetos relacionados a governança, </a:t>
            </a:r>
          </a:p>
          <a:p>
            <a:r>
              <a:rPr lang="pt-BR" sz="1600" b="1" dirty="0" smtClean="0">
                <a:cs typeface="Arial" pitchFamily="34" charset="0"/>
              </a:rPr>
              <a:t>por assunto e por setor (amostra de 65 projetos)</a:t>
            </a:r>
            <a:r>
              <a:rPr lang="pt-BR" sz="1600" b="1" baseline="30000" dirty="0" smtClean="0">
                <a:cs typeface="Arial" pitchFamily="34" charset="0"/>
              </a:rPr>
              <a:t>\1</a:t>
            </a:r>
            <a:endParaRPr lang="pt-BR" sz="1600" b="1" baseline="30000" dirty="0">
              <a:cs typeface="Arial" pitchFamily="34" charset="0"/>
            </a:endParaRPr>
          </a:p>
        </p:txBody>
      </p:sp>
      <p:sp>
        <p:nvSpPr>
          <p:cNvPr id="51" name="Rectangle 50"/>
          <p:cNvSpPr/>
          <p:nvPr>
            <p:custDataLst>
              <p:tags r:id="rId7"/>
            </p:custDataLst>
          </p:nvPr>
        </p:nvSpPr>
        <p:spPr bwMode="auto">
          <a:xfrm>
            <a:off x="504825" y="2286000"/>
            <a:ext cx="1328737" cy="444500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4" name="Rectangle 53"/>
          <p:cNvSpPr/>
          <p:nvPr>
            <p:custDataLst>
              <p:tags r:id="rId8"/>
            </p:custDataLst>
          </p:nvPr>
        </p:nvSpPr>
        <p:spPr bwMode="auto">
          <a:xfrm>
            <a:off x="1833562" y="2286000"/>
            <a:ext cx="1063625" cy="833437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8" name="Rectangle 57"/>
          <p:cNvSpPr/>
          <p:nvPr>
            <p:custDataLst>
              <p:tags r:id="rId9"/>
            </p:custDataLst>
          </p:nvPr>
        </p:nvSpPr>
        <p:spPr bwMode="auto">
          <a:xfrm>
            <a:off x="2897187" y="2286000"/>
            <a:ext cx="754062" cy="392112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32" name="Rectangle 131"/>
          <p:cNvSpPr/>
          <p:nvPr>
            <p:custDataLst>
              <p:tags r:id="rId10"/>
            </p:custDataLst>
          </p:nvPr>
        </p:nvSpPr>
        <p:spPr bwMode="auto">
          <a:xfrm>
            <a:off x="5202237" y="3768725"/>
            <a:ext cx="398462" cy="742950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2" name="Rectangle 51"/>
          <p:cNvSpPr/>
          <p:nvPr>
            <p:custDataLst>
              <p:tags r:id="rId11"/>
            </p:custDataLst>
          </p:nvPr>
        </p:nvSpPr>
        <p:spPr bwMode="auto">
          <a:xfrm>
            <a:off x="504825" y="2730500"/>
            <a:ext cx="1328737" cy="333375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5" name="Rectangle 54"/>
          <p:cNvSpPr/>
          <p:nvPr>
            <p:custDataLst>
              <p:tags r:id="rId12"/>
            </p:custDataLst>
          </p:nvPr>
        </p:nvSpPr>
        <p:spPr bwMode="auto">
          <a:xfrm>
            <a:off x="1833562" y="3119437"/>
            <a:ext cx="1063625" cy="139700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3" name="Rectangle 52"/>
          <p:cNvSpPr/>
          <p:nvPr>
            <p:custDataLst>
              <p:tags r:id="rId13"/>
            </p:custDataLst>
          </p:nvPr>
        </p:nvSpPr>
        <p:spPr bwMode="auto">
          <a:xfrm>
            <a:off x="504825" y="3063875"/>
            <a:ext cx="1328737" cy="446087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6" name="Rectangle 55"/>
          <p:cNvSpPr/>
          <p:nvPr>
            <p:custDataLst>
              <p:tags r:id="rId14"/>
            </p:custDataLst>
          </p:nvPr>
        </p:nvSpPr>
        <p:spPr bwMode="auto">
          <a:xfrm>
            <a:off x="1833562" y="3259137"/>
            <a:ext cx="1063625" cy="277812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19" name="Rectangle 118"/>
          <p:cNvSpPr/>
          <p:nvPr>
            <p:custDataLst>
              <p:tags r:id="rId15"/>
            </p:custDataLst>
          </p:nvPr>
        </p:nvSpPr>
        <p:spPr bwMode="auto">
          <a:xfrm>
            <a:off x="4803775" y="2286000"/>
            <a:ext cx="398462" cy="369887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22" name="Rectangle 121"/>
          <p:cNvSpPr/>
          <p:nvPr>
            <p:custDataLst>
              <p:tags r:id="rId16"/>
            </p:custDataLst>
          </p:nvPr>
        </p:nvSpPr>
        <p:spPr bwMode="auto">
          <a:xfrm>
            <a:off x="4803775" y="2655887"/>
            <a:ext cx="398462" cy="742950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24" name="Rectangle 123"/>
          <p:cNvSpPr/>
          <p:nvPr>
            <p:custDataLst>
              <p:tags r:id="rId17"/>
            </p:custDataLst>
          </p:nvPr>
        </p:nvSpPr>
        <p:spPr bwMode="auto">
          <a:xfrm>
            <a:off x="4803775" y="3398837"/>
            <a:ext cx="398462" cy="741362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66" name="Rectangle 165"/>
          <p:cNvSpPr/>
          <p:nvPr>
            <p:custDataLst>
              <p:tags r:id="rId18"/>
            </p:custDataLst>
          </p:nvPr>
        </p:nvSpPr>
        <p:spPr bwMode="auto">
          <a:xfrm>
            <a:off x="2897187" y="2678112"/>
            <a:ext cx="754062" cy="2946400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8" name="Rectangle 147"/>
          <p:cNvSpPr/>
          <p:nvPr>
            <p:custDataLst>
              <p:tags r:id="rId19"/>
            </p:custDataLst>
          </p:nvPr>
        </p:nvSpPr>
        <p:spPr bwMode="auto">
          <a:xfrm>
            <a:off x="5910262" y="4162425"/>
            <a:ext cx="2128837" cy="1462087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30" name="Rectangle 129"/>
          <p:cNvSpPr/>
          <p:nvPr>
            <p:custDataLst>
              <p:tags r:id="rId20"/>
            </p:custDataLst>
          </p:nvPr>
        </p:nvSpPr>
        <p:spPr bwMode="auto">
          <a:xfrm>
            <a:off x="5202237" y="2286000"/>
            <a:ext cx="398462" cy="1482725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2" name="Rectangle 101"/>
          <p:cNvSpPr/>
          <p:nvPr>
            <p:custDataLst>
              <p:tags r:id="rId21"/>
            </p:custDataLst>
          </p:nvPr>
        </p:nvSpPr>
        <p:spPr bwMode="auto">
          <a:xfrm>
            <a:off x="3651250" y="2286000"/>
            <a:ext cx="708025" cy="1250950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3" name="Rectangle 102"/>
          <p:cNvSpPr/>
          <p:nvPr>
            <p:custDataLst>
              <p:tags r:id="rId22"/>
            </p:custDataLst>
          </p:nvPr>
        </p:nvSpPr>
        <p:spPr bwMode="auto">
          <a:xfrm>
            <a:off x="3651250" y="3536950"/>
            <a:ext cx="708025" cy="209550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12" name="Rectangle 111"/>
          <p:cNvSpPr/>
          <p:nvPr>
            <p:custDataLst>
              <p:tags r:id="rId23"/>
            </p:custDataLst>
          </p:nvPr>
        </p:nvSpPr>
        <p:spPr bwMode="auto">
          <a:xfrm>
            <a:off x="4359275" y="3286125"/>
            <a:ext cx="444500" cy="334962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14" name="Rectangle 113"/>
          <p:cNvSpPr/>
          <p:nvPr>
            <p:custDataLst>
              <p:tags r:id="rId24"/>
            </p:custDataLst>
          </p:nvPr>
        </p:nvSpPr>
        <p:spPr bwMode="auto">
          <a:xfrm>
            <a:off x="4359275" y="3621087"/>
            <a:ext cx="444500" cy="666750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4" name="Rectangle 103"/>
          <p:cNvSpPr/>
          <p:nvPr>
            <p:custDataLst>
              <p:tags r:id="rId25"/>
            </p:custDataLst>
          </p:nvPr>
        </p:nvSpPr>
        <p:spPr bwMode="auto">
          <a:xfrm>
            <a:off x="3651250" y="3746500"/>
            <a:ext cx="708025" cy="415925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9" name="Rectangle 108"/>
          <p:cNvSpPr/>
          <p:nvPr>
            <p:custDataLst>
              <p:tags r:id="rId26"/>
            </p:custDataLst>
          </p:nvPr>
        </p:nvSpPr>
        <p:spPr bwMode="auto">
          <a:xfrm>
            <a:off x="4359275" y="2286000"/>
            <a:ext cx="444500" cy="1000125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37" name="Rectangle 136"/>
          <p:cNvSpPr/>
          <p:nvPr>
            <p:custDataLst>
              <p:tags r:id="rId27"/>
            </p:custDataLst>
          </p:nvPr>
        </p:nvSpPr>
        <p:spPr bwMode="auto">
          <a:xfrm>
            <a:off x="5600700" y="2286000"/>
            <a:ext cx="309562" cy="476250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0" name="Rectangle 139"/>
          <p:cNvSpPr/>
          <p:nvPr>
            <p:custDataLst>
              <p:tags r:id="rId28"/>
            </p:custDataLst>
          </p:nvPr>
        </p:nvSpPr>
        <p:spPr bwMode="auto">
          <a:xfrm>
            <a:off x="5600700" y="2762250"/>
            <a:ext cx="309562" cy="476250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2" name="Rectangle 141"/>
          <p:cNvSpPr/>
          <p:nvPr>
            <p:custDataLst>
              <p:tags r:id="rId29"/>
            </p:custDataLst>
          </p:nvPr>
        </p:nvSpPr>
        <p:spPr bwMode="auto">
          <a:xfrm>
            <a:off x="5600700" y="3238500"/>
            <a:ext cx="309562" cy="1431925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5" name="Rectangle 144"/>
          <p:cNvSpPr/>
          <p:nvPr>
            <p:custDataLst>
              <p:tags r:id="rId30"/>
            </p:custDataLst>
          </p:nvPr>
        </p:nvSpPr>
        <p:spPr bwMode="auto">
          <a:xfrm>
            <a:off x="5910262" y="2286000"/>
            <a:ext cx="2128837" cy="277812"/>
          </a:xfrm>
          <a:prstGeom prst="rect">
            <a:avLst/>
          </a:prstGeom>
          <a:solidFill>
            <a:srgbClr val="AFCFC0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6" name="Rectangle 145"/>
          <p:cNvSpPr/>
          <p:nvPr>
            <p:custDataLst>
              <p:tags r:id="rId31"/>
            </p:custDataLst>
          </p:nvPr>
        </p:nvSpPr>
        <p:spPr bwMode="auto">
          <a:xfrm>
            <a:off x="5910262" y="2563812"/>
            <a:ext cx="2128837" cy="765175"/>
          </a:xfrm>
          <a:prstGeom prst="rect">
            <a:avLst/>
          </a:prstGeom>
          <a:solidFill>
            <a:srgbClr val="7DB098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7" name="Rectangle 146"/>
          <p:cNvSpPr/>
          <p:nvPr>
            <p:custDataLst>
              <p:tags r:id="rId32"/>
            </p:custDataLst>
          </p:nvPr>
        </p:nvSpPr>
        <p:spPr bwMode="auto">
          <a:xfrm>
            <a:off x="5910262" y="3328987"/>
            <a:ext cx="2128837" cy="833437"/>
          </a:xfrm>
          <a:prstGeom prst="rect">
            <a:avLst/>
          </a:prstGeom>
          <a:solidFill>
            <a:srgbClr val="5A967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0" name="Rectangle 99"/>
          <p:cNvSpPr/>
          <p:nvPr>
            <p:custDataLst>
              <p:tags r:id="rId33"/>
            </p:custDataLst>
          </p:nvPr>
        </p:nvSpPr>
        <p:spPr bwMode="auto">
          <a:xfrm>
            <a:off x="504825" y="3509962"/>
            <a:ext cx="1328737" cy="2114550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1" name="Rectangle 100"/>
          <p:cNvSpPr/>
          <p:nvPr>
            <p:custDataLst>
              <p:tags r:id="rId34"/>
            </p:custDataLst>
          </p:nvPr>
        </p:nvSpPr>
        <p:spPr bwMode="auto">
          <a:xfrm>
            <a:off x="1833562" y="3536950"/>
            <a:ext cx="1063625" cy="2087562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5" name="Rectangle 104"/>
          <p:cNvSpPr/>
          <p:nvPr>
            <p:custDataLst>
              <p:tags r:id="rId35"/>
            </p:custDataLst>
          </p:nvPr>
        </p:nvSpPr>
        <p:spPr bwMode="auto">
          <a:xfrm>
            <a:off x="3651250" y="4162425"/>
            <a:ext cx="708025" cy="1462087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16" name="Rectangle 115"/>
          <p:cNvSpPr/>
          <p:nvPr>
            <p:custDataLst>
              <p:tags r:id="rId36"/>
            </p:custDataLst>
          </p:nvPr>
        </p:nvSpPr>
        <p:spPr bwMode="auto">
          <a:xfrm>
            <a:off x="4359275" y="4287837"/>
            <a:ext cx="444500" cy="1336675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26" name="Rectangle 125"/>
          <p:cNvSpPr/>
          <p:nvPr>
            <p:custDataLst>
              <p:tags r:id="rId37"/>
            </p:custDataLst>
          </p:nvPr>
        </p:nvSpPr>
        <p:spPr bwMode="auto">
          <a:xfrm>
            <a:off x="4803775" y="4140200"/>
            <a:ext cx="398462" cy="1484312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34" name="Rectangle 133"/>
          <p:cNvSpPr/>
          <p:nvPr>
            <p:custDataLst>
              <p:tags r:id="rId38"/>
            </p:custDataLst>
          </p:nvPr>
        </p:nvSpPr>
        <p:spPr bwMode="auto">
          <a:xfrm>
            <a:off x="5202237" y="4511675"/>
            <a:ext cx="398462" cy="1112837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44" name="Rectangle 143"/>
          <p:cNvSpPr/>
          <p:nvPr>
            <p:custDataLst>
              <p:tags r:id="rId39"/>
            </p:custDataLst>
          </p:nvPr>
        </p:nvSpPr>
        <p:spPr bwMode="auto">
          <a:xfrm>
            <a:off x="5600700" y="4670425"/>
            <a:ext cx="309562" cy="954087"/>
          </a:xfrm>
          <a:prstGeom prst="rect">
            <a:avLst/>
          </a:prstGeom>
          <a:solidFill>
            <a:srgbClr val="44755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pt-BR"/>
          </a:p>
        </p:txBody>
      </p:sp>
      <p:cxnSp>
        <p:nvCxnSpPr>
          <p:cNvPr id="50" name="Straight Connector 49"/>
          <p:cNvCxnSpPr/>
          <p:nvPr>
            <p:custDataLst>
              <p:tags r:id="rId40"/>
            </p:custDataLst>
          </p:nvPr>
        </p:nvCxnSpPr>
        <p:spPr bwMode="auto">
          <a:xfrm>
            <a:off x="500062" y="5624512"/>
            <a:ext cx="754380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>
            <p:custDataLst>
              <p:tags r:id="rId41"/>
            </p:custDataLst>
          </p:nvPr>
        </p:nvSpPr>
        <p:spPr bwMode="auto">
          <a:xfrm>
            <a:off x="6823075" y="5726112"/>
            <a:ext cx="301625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smtClean="0">
                <a:solidFill>
                  <a:schemeClr val="tx1"/>
                </a:solidFill>
                <a:sym typeface="+mn-lt"/>
              </a:rPr>
              <a:t>Outros</a:t>
            </a:r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93" name="Rectangle 92"/>
          <p:cNvSpPr/>
          <p:nvPr>
            <p:custDataLst>
              <p:tags r:id="rId42"/>
            </p:custDataLst>
          </p:nvPr>
        </p:nvSpPr>
        <p:spPr bwMode="auto">
          <a:xfrm>
            <a:off x="8140700" y="4800600"/>
            <a:ext cx="2682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8277F2C6-6CA6-4572-91A4-DB247016E599}" type="datetime'''''''S''''''''''''''''''''''''''''D''''''''''''''''''''N'">
              <a:rPr lang="pt-BR" sz="1200" b="1" smtClean="0">
                <a:solidFill>
                  <a:schemeClr val="tx1"/>
                </a:solidFill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SDN</a:t>
            </a:fld>
            <a:endParaRPr lang="pt-BR" sz="12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62" name="Rectangle 61"/>
          <p:cNvSpPr/>
          <p:nvPr>
            <p:custDataLst>
              <p:tags r:id="rId43"/>
            </p:custDataLst>
          </p:nvPr>
        </p:nvSpPr>
        <p:spPr bwMode="gray">
          <a:xfrm>
            <a:off x="1041400" y="4491037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63B78AD-4A3B-4038-ADDD-7A918698F5B5}" type="datetime'''''6''''''3''''''''''''''''''''''%''''''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63%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63" name="Rectangle 62"/>
          <p:cNvSpPr/>
          <p:nvPr>
            <p:custDataLst>
              <p:tags r:id="rId44"/>
            </p:custDataLst>
          </p:nvPr>
        </p:nvSpPr>
        <p:spPr bwMode="gray">
          <a:xfrm>
            <a:off x="2236787" y="4505325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22789D0-C534-413E-9274-6A2B90CDF926}" type="datetime'''''''''''''''''''''''''''''''''''''''''''''''''''6''3''%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63%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 bwMode="auto">
          <a:xfrm>
            <a:off x="3876675" y="2835275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C76A965-05E2-4632-9370-F00FC587C6CA}" type="datetime'''''''''''''''''''''''''''3''''''8''''''''%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38%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 bwMode="auto">
          <a:xfrm>
            <a:off x="3910012" y="3565525"/>
            <a:ext cx="1905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9F8A89C-925C-4DB1-B1DD-C2A9BCAFE048}" type="datetime'''''''''''''''''6''''''''''''''''''''%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6%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 bwMode="gray">
          <a:xfrm>
            <a:off x="3876675" y="38782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265AEA5-E366-41B8-9B54-8EDDB1AA9C20}" type="datetime'''''''''''''''''''''1''''''''''''''3''''''''''''''''%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13%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 bwMode="gray">
          <a:xfrm>
            <a:off x="3876675" y="48180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6C45D3C-DA30-4A4E-8A96-4B0257F014A7}" type="datetime'4''''''''''''''''''''''''''''''''4''''''''''%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44%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4" name="Rectangle 93"/>
          <p:cNvSpPr/>
          <p:nvPr>
            <p:custDataLst>
              <p:tags r:id="rId49"/>
            </p:custDataLst>
          </p:nvPr>
        </p:nvSpPr>
        <p:spPr bwMode="auto">
          <a:xfrm>
            <a:off x="3906837" y="2078037"/>
            <a:ext cx="1968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B896436-2AE5-49F1-BF5B-C2702BB0594A}" type="datetime'''''1''''''''''''''''''''''''''''''''6''''''''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 bwMode="auto">
          <a:xfrm>
            <a:off x="4452937" y="27098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5228671-3D24-4697-9EA4-804387196A5F}" type="datetime'''''''''''''''''''3''''''''''''0%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30%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44" name="Rectangle 43"/>
          <p:cNvSpPr/>
          <p:nvPr>
            <p:custDataLst>
              <p:tags r:id="rId51"/>
            </p:custDataLst>
          </p:nvPr>
        </p:nvSpPr>
        <p:spPr bwMode="auto">
          <a:xfrm>
            <a:off x="8140700" y="2332037"/>
            <a:ext cx="19367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E3D70176-62EA-4A4F-B8E4-FF169B3BE4F1}" type="datetime'''H''''''''D'''''''''''''''''''''''''''''''''''''''''''">
              <a:rPr lang="pt-BR" sz="1200" b="1" smtClean="0">
                <a:solidFill>
                  <a:schemeClr val="tx1"/>
                </a:solidFill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HD</a:t>
            </a:fld>
            <a:endParaRPr lang="pt-BR" sz="12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 bwMode="gray">
          <a:xfrm>
            <a:off x="4452937" y="38782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26F98E7-72B9-41F4-9CCE-F83FEEB172B5}" type="datetime'''''''''20''''''''%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 bwMode="gray">
          <a:xfrm>
            <a:off x="4452937" y="4879975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671FDD70-FB2A-44CD-8322-BB15AB6F111A}" type="datetime'''4''''0''''''''''''''''''''''''''%''''''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40%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5" name="Rectangle 94"/>
          <p:cNvSpPr/>
          <p:nvPr>
            <p:custDataLst>
              <p:tags r:id="rId54"/>
            </p:custDataLst>
          </p:nvPr>
        </p:nvSpPr>
        <p:spPr bwMode="auto">
          <a:xfrm>
            <a:off x="4483100" y="2078037"/>
            <a:ext cx="1968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072BAB7-099A-4AEC-8E94-A9D20BA0EE21}" type="datetime'''''''''''''''''''''''1''''''''''''''''''''''''''''''''0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 bwMode="auto">
          <a:xfrm>
            <a:off x="4875212" y="2395537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8EA4BA7-FFFD-4CE1-A666-BCAD4520B83C}" type="datetime'''''''''''1''''''''''''''''1%''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11%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 bwMode="auto">
          <a:xfrm>
            <a:off x="4875212" y="29511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CAB54CD-6004-49B3-B728-F747BE462A78}" type="datetime'''''''''''''2''''''2''%''''''''''''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22%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 bwMode="gray">
          <a:xfrm>
            <a:off x="4875212" y="369411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746E28C-0FB0-41A9-8C65-79A9C2981428}" type="datetime'''''''''''''''''''''''2''''''''2''''''''''''''''%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22%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 bwMode="gray">
          <a:xfrm>
            <a:off x="4875212" y="480695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52A2CFF-252D-447B-A846-8EB8611F4827}" type="datetime'''4''''''4''''''''''''''''''''''''''''''%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44%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6" name="Rectangle 95"/>
          <p:cNvSpPr/>
          <p:nvPr>
            <p:custDataLst>
              <p:tags r:id="rId59"/>
            </p:custDataLst>
          </p:nvPr>
        </p:nvSpPr>
        <p:spPr bwMode="auto">
          <a:xfrm>
            <a:off x="4943475" y="2078037"/>
            <a:ext cx="1190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DA613D9-2244-4F14-9055-3FCF783C2336}" type="datetime'''''''''''''''''''''''''''''''''''9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 bwMode="auto">
          <a:xfrm>
            <a:off x="5273675" y="29511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E69101B-D575-402E-BA77-D73B31FFFB29}" type="datetime'''''''''4''''''4''''''''''''''%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44%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 bwMode="gray">
          <a:xfrm>
            <a:off x="5273675" y="406400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C5B5CAE-9598-463C-9F08-725BBACCD4AA}" type="datetime'''''''''''''''''''2''''''2''''%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22%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 bwMode="gray">
          <a:xfrm>
            <a:off x="5273675" y="4992687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488E7DA-F56E-4E5D-9040-8106F0D2B932}" type="datetime'''''''''3''''''''''''''''''3''''''''''''''''%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33%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7" name="Rectangle 96"/>
          <p:cNvSpPr/>
          <p:nvPr>
            <p:custDataLst>
              <p:tags r:id="rId63"/>
            </p:custDataLst>
          </p:nvPr>
        </p:nvSpPr>
        <p:spPr bwMode="auto">
          <a:xfrm>
            <a:off x="5341937" y="2078037"/>
            <a:ext cx="1190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D4E1E57-6AC1-461B-98A2-EF20DCACF995}" type="datetime'''''''''''''''9''''''''''''''''''''''''''''''''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 bwMode="auto">
          <a:xfrm>
            <a:off x="5627687" y="2447925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DEBDF42-C09C-4A41-8D04-D80392335163}" type="datetime'''''1''4''''''''''''''''''''''''''''''''''''''''%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14%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 bwMode="auto">
          <a:xfrm>
            <a:off x="5627687" y="2924175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9364F3E-3430-4264-8B20-78FC2D04CD9A}" type="datetime'''''''''''''''''''''1''''''''''''''4%''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14%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 bwMode="gray">
          <a:xfrm>
            <a:off x="5627687" y="38782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6A7332C-E80D-47A6-9F21-65FC480A37A9}" type="datetime'''''''''''''''''''43''''''''%''''''''''''''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43%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 bwMode="gray">
          <a:xfrm>
            <a:off x="5627687" y="50720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2AE7581-CE48-40C0-9B86-68CAD73E3632}" type="datetime'''''''''''''''''''''''''''''''''2''''''''9''''%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29%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8" name="Rectangle 97"/>
          <p:cNvSpPr/>
          <p:nvPr>
            <p:custDataLst>
              <p:tags r:id="rId68"/>
            </p:custDataLst>
          </p:nvPr>
        </p:nvSpPr>
        <p:spPr bwMode="auto">
          <a:xfrm>
            <a:off x="5695950" y="2078037"/>
            <a:ext cx="1190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712B06A-9F71-49CC-A450-5A76A60EB586}" type="datetime'''''''''''''''''''''''''''''''''''''7''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 bwMode="auto">
          <a:xfrm>
            <a:off x="6880225" y="2349500"/>
            <a:ext cx="1905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A0E73CF-99AA-4EEC-A024-82D8BC898A89}" type="datetime'''''''''''''''''''''8''''''%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8%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21" name="Rectangle 20"/>
          <p:cNvSpPr/>
          <p:nvPr>
            <p:custDataLst>
              <p:tags r:id="rId70"/>
            </p:custDataLst>
          </p:nvPr>
        </p:nvSpPr>
        <p:spPr bwMode="auto">
          <a:xfrm>
            <a:off x="781050" y="5726112"/>
            <a:ext cx="7747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smtClean="0">
                <a:solidFill>
                  <a:schemeClr val="tx1"/>
                </a:solidFill>
                <a:sym typeface="+mn-lt"/>
              </a:rPr>
              <a:t>Fortalecimento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smtClean="0">
                <a:solidFill>
                  <a:schemeClr val="tx1"/>
                </a:solidFill>
                <a:sym typeface="+mn-lt"/>
              </a:rPr>
              <a:t>Institucional</a:t>
            </a:r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36" name="Rectangle 35"/>
          <p:cNvSpPr/>
          <p:nvPr>
            <p:custDataLst>
              <p:tags r:id="rId71"/>
            </p:custDataLst>
          </p:nvPr>
        </p:nvSpPr>
        <p:spPr bwMode="auto">
          <a:xfrm>
            <a:off x="2222500" y="5726112"/>
            <a:ext cx="28575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C3B6037-4845-4169-8AF1-B55D0D2B90E5}" type="datetime'''''''''''''''M''''''''''''&amp;''''''''''''''''''''''E'''' 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M&amp;E 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40" name="Rectangle 39"/>
          <p:cNvSpPr/>
          <p:nvPr>
            <p:custDataLst>
              <p:tags r:id="rId72"/>
            </p:custDataLst>
          </p:nvPr>
        </p:nvSpPr>
        <p:spPr bwMode="auto">
          <a:xfrm>
            <a:off x="2962275" y="5726112"/>
            <a:ext cx="6223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Governança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Local</a:t>
            </a:r>
            <a:endParaRPr lang="pt-BR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45" name="Rectangle 44"/>
          <p:cNvSpPr/>
          <p:nvPr>
            <p:custDataLst>
              <p:tags r:id="rId73"/>
            </p:custDataLst>
          </p:nvPr>
        </p:nvSpPr>
        <p:spPr bwMode="auto">
          <a:xfrm>
            <a:off x="8140700" y="2854325"/>
            <a:ext cx="2476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9CDA6467-2E0D-44A8-9484-F73AF423079A}" type="datetime'F''''P''''''''''''''''''''''''''''''''''''''''''D'''''''''">
              <a:rPr lang="pt-BR" sz="1200" b="1" smtClean="0">
                <a:solidFill>
                  <a:schemeClr val="tx1"/>
                </a:solidFill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FPD</a:t>
            </a:fld>
            <a:endParaRPr lang="pt-BR" sz="12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46" name="Rectangle 45"/>
          <p:cNvSpPr/>
          <p:nvPr>
            <p:custDataLst>
              <p:tags r:id="rId74"/>
            </p:custDataLst>
          </p:nvPr>
        </p:nvSpPr>
        <p:spPr bwMode="auto">
          <a:xfrm>
            <a:off x="8140700" y="3652837"/>
            <a:ext cx="3746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8DB4F706-71DC-45C4-B93A-3E805A94A8A7}" type="datetime'''''''''''''''''''''''''''''''P''''R''''EM'''''''''''''''''">
              <a:rPr lang="pt-BR" sz="1200" b="1" smtClean="0">
                <a:solidFill>
                  <a:schemeClr val="tx1"/>
                </a:solidFill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PREM</a:t>
            </a:fld>
            <a:endParaRPr lang="pt-BR" sz="12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22" name="Rectangle 21"/>
          <p:cNvSpPr/>
          <p:nvPr>
            <p:custDataLst>
              <p:tags r:id="rId75"/>
            </p:custDataLst>
          </p:nvPr>
        </p:nvSpPr>
        <p:spPr bwMode="auto">
          <a:xfrm>
            <a:off x="1041400" y="243205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2380196-3947-431D-A27E-F1D2A062F15D}" type="datetime'''1''''''''''''''''''''''''''''''''''''''3''''''''''%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13%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23" name="Rectangle 22"/>
          <p:cNvSpPr/>
          <p:nvPr>
            <p:custDataLst>
              <p:tags r:id="rId76"/>
            </p:custDataLst>
          </p:nvPr>
        </p:nvSpPr>
        <p:spPr bwMode="auto">
          <a:xfrm>
            <a:off x="1041400" y="2820987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99475C8-8E85-4BAA-805C-1A3F78ECF90D}" type="datetime'''1''''0''''''''''''''%''''''''''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24" name="Rectangle 23"/>
          <p:cNvSpPr/>
          <p:nvPr>
            <p:custDataLst>
              <p:tags r:id="rId77"/>
            </p:custDataLst>
          </p:nvPr>
        </p:nvSpPr>
        <p:spPr bwMode="gray">
          <a:xfrm>
            <a:off x="1041400" y="321151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6C7CE18-F699-47B0-B291-1142B4CB736D}" type="datetime'''''''1''''''''''3''''''''''''''''''''''%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13%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47" name="Rectangle 46"/>
          <p:cNvSpPr/>
          <p:nvPr>
            <p:custDataLst>
              <p:tags r:id="rId78"/>
            </p:custDataLst>
          </p:nvPr>
        </p:nvSpPr>
        <p:spPr bwMode="auto">
          <a:xfrm>
            <a:off x="1071562" y="2078037"/>
            <a:ext cx="1968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EC549F7-2724-497F-9FB9-38920E7F4343}" type="datetime'3''0''''''''''''''''''''''''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37" name="Rectangle 36"/>
          <p:cNvSpPr/>
          <p:nvPr>
            <p:custDataLst>
              <p:tags r:id="rId79"/>
            </p:custDataLst>
          </p:nvPr>
        </p:nvSpPr>
        <p:spPr bwMode="auto">
          <a:xfrm>
            <a:off x="2236787" y="262731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ECCD3AD-CEAA-4026-B749-0B16101C4A4B}" type="datetime'''''''''''2''''''''''''5''''''''%''''''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25%</a:t>
            </a:fld>
            <a:endParaRPr lang="pt-BR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38" name="Rectangle 37"/>
          <p:cNvSpPr/>
          <p:nvPr>
            <p:custDataLst>
              <p:tags r:id="rId80"/>
            </p:custDataLst>
          </p:nvPr>
        </p:nvSpPr>
        <p:spPr bwMode="auto">
          <a:xfrm>
            <a:off x="2270125" y="3113087"/>
            <a:ext cx="1905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9FBDB6B-2FE9-4B8E-B852-68262B8A4AE2}" type="datetime'4%''''''''''''''''''''''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39" name="Rectangle 38"/>
          <p:cNvSpPr/>
          <p:nvPr>
            <p:custDataLst>
              <p:tags r:id="rId81"/>
            </p:custDataLst>
          </p:nvPr>
        </p:nvSpPr>
        <p:spPr bwMode="gray">
          <a:xfrm>
            <a:off x="2270125" y="3322637"/>
            <a:ext cx="1905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96BDAD4-0521-4334-9B77-2EC0FDCFC186}" type="datetime'''''''''''''''''''''''''''''''8%''''''''''''''''''''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8%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48" name="Rectangle 47"/>
          <p:cNvSpPr/>
          <p:nvPr>
            <p:custDataLst>
              <p:tags r:id="rId82"/>
            </p:custDataLst>
          </p:nvPr>
        </p:nvSpPr>
        <p:spPr bwMode="auto">
          <a:xfrm>
            <a:off x="2266950" y="2078037"/>
            <a:ext cx="1968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5F8CBF3-5EE4-4288-BD05-7D94E3BE2962}" type="datetime'''''''''''''''''''''''2''''4''''''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41" name="Rectangle 40"/>
          <p:cNvSpPr/>
          <p:nvPr>
            <p:custDataLst>
              <p:tags r:id="rId83"/>
            </p:custDataLst>
          </p:nvPr>
        </p:nvSpPr>
        <p:spPr bwMode="auto">
          <a:xfrm>
            <a:off x="3146425" y="240665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E449F43-50E1-4FD0-8973-596FBC53580D}" type="datetime'''''''''''''12''''''''''''''''''''''''''''''%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12%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71" name="Rectangle 70"/>
          <p:cNvSpPr/>
          <p:nvPr>
            <p:custDataLst>
              <p:tags r:id="rId84"/>
            </p:custDataLst>
          </p:nvPr>
        </p:nvSpPr>
        <p:spPr bwMode="auto">
          <a:xfrm>
            <a:off x="4452937" y="337820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F79032D-7D28-4470-BF3D-D1918C06CF02}" type="datetime'''''''''''''''''''''''''''''''''''''''''1''0''''''%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49" name="Rectangle 48"/>
          <p:cNvSpPr/>
          <p:nvPr>
            <p:custDataLst>
              <p:tags r:id="rId85"/>
            </p:custDataLst>
          </p:nvPr>
        </p:nvSpPr>
        <p:spPr bwMode="auto">
          <a:xfrm>
            <a:off x="3176587" y="2078037"/>
            <a:ext cx="1968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96651D5-A8E5-4775-88BC-371C95E08E1C}" type="datetime'''''1''''''''''''''7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64" name="Rectangle 63"/>
          <p:cNvSpPr/>
          <p:nvPr>
            <p:custDataLst>
              <p:tags r:id="rId86"/>
            </p:custDataLst>
          </p:nvPr>
        </p:nvSpPr>
        <p:spPr bwMode="auto">
          <a:xfrm>
            <a:off x="3657600" y="5726112"/>
            <a:ext cx="695325" cy="4572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Colaboração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Estado-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Município</a:t>
            </a:r>
            <a:endParaRPr lang="pt-BR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9" name="Rectangle 68"/>
          <p:cNvSpPr/>
          <p:nvPr>
            <p:custDataLst>
              <p:tags r:id="rId87"/>
            </p:custDataLst>
          </p:nvPr>
        </p:nvSpPr>
        <p:spPr bwMode="auto">
          <a:xfrm>
            <a:off x="4497387" y="5726112"/>
            <a:ext cx="1666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smtClean="0">
                <a:solidFill>
                  <a:schemeClr val="tx1"/>
                </a:solidFill>
                <a:sym typeface="+mn-lt"/>
              </a:rPr>
              <a:t>GF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74" name="Rectangle 73"/>
          <p:cNvSpPr/>
          <p:nvPr>
            <p:custDataLst>
              <p:tags r:id="rId88"/>
            </p:custDataLst>
          </p:nvPr>
        </p:nvSpPr>
        <p:spPr bwMode="auto">
          <a:xfrm>
            <a:off x="4810125" y="5726112"/>
            <a:ext cx="382587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smtClean="0">
                <a:solidFill>
                  <a:schemeClr val="tx1"/>
                </a:solidFill>
                <a:sym typeface="+mn-lt"/>
              </a:rPr>
              <a:t>Reforma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smtClean="0">
                <a:solidFill>
                  <a:schemeClr val="tx1"/>
                </a:solidFill>
                <a:sym typeface="+mn-lt"/>
              </a:rPr>
              <a:t>EX.</a:t>
            </a:r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79" name="Rectangle 78"/>
          <p:cNvSpPr/>
          <p:nvPr>
            <p:custDataLst>
              <p:tags r:id="rId89"/>
            </p:custDataLst>
          </p:nvPr>
        </p:nvSpPr>
        <p:spPr bwMode="auto">
          <a:xfrm>
            <a:off x="5227637" y="5726112"/>
            <a:ext cx="344487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  Gestão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     </a:t>
            </a:r>
            <a:r>
              <a:rPr lang="pt-BR" sz="1000" dirty="0" err="1" smtClean="0">
                <a:solidFill>
                  <a:schemeClr val="tx1"/>
                </a:solidFill>
                <a:sym typeface="+mn-lt"/>
              </a:rPr>
              <a:t>Adqui</a:t>
            </a:r>
            <a:r>
              <a:rPr lang="pt-BR" sz="1000" dirty="0" smtClean="0">
                <a:solidFill>
                  <a:schemeClr val="tx1"/>
                </a:solidFill>
                <a:sym typeface="+mn-lt"/>
              </a:rPr>
              <a:t>.</a:t>
            </a:r>
            <a:endParaRPr lang="pt-BR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83" name="Rectangle 82"/>
          <p:cNvSpPr/>
          <p:nvPr>
            <p:custDataLst>
              <p:tags r:id="rId90"/>
            </p:custDataLst>
          </p:nvPr>
        </p:nvSpPr>
        <p:spPr bwMode="auto">
          <a:xfrm>
            <a:off x="5707062" y="5726112"/>
            <a:ext cx="93662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t-BR" sz="1000" dirty="0" smtClean="0">
                <a:solidFill>
                  <a:schemeClr val="tx1"/>
                </a:solidFill>
                <a:sym typeface="+mn-lt"/>
              </a:rPr>
              <a:t>TI</a:t>
            </a:r>
            <a:endParaRPr lang="pt-BR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90" name="Rectangle 89"/>
          <p:cNvSpPr/>
          <p:nvPr>
            <p:custDataLst>
              <p:tags r:id="rId91"/>
            </p:custDataLst>
          </p:nvPr>
        </p:nvSpPr>
        <p:spPr bwMode="auto">
          <a:xfrm>
            <a:off x="6846887" y="287020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DF499BC-2720-467D-84DF-516CFF36E1E6}" type="datetime'''''''2''''''''''''''''''''''''''''3''''''%'''''''''">
              <a:rPr lang="pt-BR" sz="10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23%</a:t>
            </a:fld>
            <a:endParaRPr lang="pt-BR" sz="1000">
              <a:solidFill>
                <a:schemeClr val="tx1"/>
              </a:solidFill>
              <a:sym typeface="+mn-lt"/>
            </a:endParaRPr>
          </a:p>
        </p:txBody>
      </p:sp>
      <p:sp>
        <p:nvSpPr>
          <p:cNvPr id="91" name="Rectangle 90"/>
          <p:cNvSpPr/>
          <p:nvPr>
            <p:custDataLst>
              <p:tags r:id="rId92"/>
            </p:custDataLst>
          </p:nvPr>
        </p:nvSpPr>
        <p:spPr bwMode="gray">
          <a:xfrm>
            <a:off x="6846887" y="3670300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4FD8FCA-0856-4C89-AEDA-CF98013A6C57}" type="datetime'''''25''''''''''''''''''''''''''''''''%''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25%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2" name="Rectangle 91"/>
          <p:cNvSpPr/>
          <p:nvPr>
            <p:custDataLst>
              <p:tags r:id="rId93"/>
            </p:custDataLst>
          </p:nvPr>
        </p:nvSpPr>
        <p:spPr bwMode="gray">
          <a:xfrm>
            <a:off x="6846887" y="481806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525E1C3-0660-4414-8DC2-BC927968F01A}" type="datetime'''''''''''''''''''''4''''''''4%'''''''''''">
              <a:rPr lang="pt-BR" sz="1000" smtClean="0">
                <a:solidFill>
                  <a:schemeClr val="bg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44%</a:t>
            </a:fld>
            <a:endParaRPr lang="pt-BR" sz="1000">
              <a:solidFill>
                <a:schemeClr val="bg1"/>
              </a:solidFill>
              <a:sym typeface="+mn-lt"/>
            </a:endParaRPr>
          </a:p>
        </p:txBody>
      </p:sp>
      <p:sp>
        <p:nvSpPr>
          <p:cNvPr id="99" name="Rectangle 98"/>
          <p:cNvSpPr/>
          <p:nvPr>
            <p:custDataLst>
              <p:tags r:id="rId94"/>
            </p:custDataLst>
          </p:nvPr>
        </p:nvSpPr>
        <p:spPr bwMode="auto">
          <a:xfrm>
            <a:off x="6877050" y="2078037"/>
            <a:ext cx="1968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0637" tIns="0" rIns="20637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334419F-24D6-426C-8C6E-F2DA02269ADF}" type="datetime'''4''''''8'''''''''''''''''''''''''''''''''''''''''''''''''">
              <a:rPr lang="pt-BR" sz="1200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pt-BR" sz="1200">
              <a:solidFill>
                <a:schemeClr val="tx1"/>
              </a:solidFill>
              <a:sym typeface="+mn-lt"/>
            </a:endParaRPr>
          </a:p>
        </p:txBody>
      </p:sp>
      <p:sp>
        <p:nvSpPr>
          <p:cNvPr id="165" name="Rectangle 164"/>
          <p:cNvSpPr/>
          <p:nvPr>
            <p:custDataLst>
              <p:tags r:id="rId95"/>
            </p:custDataLst>
          </p:nvPr>
        </p:nvSpPr>
        <p:spPr bwMode="gray">
          <a:xfrm>
            <a:off x="3146425" y="4075112"/>
            <a:ext cx="2555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7462" tIns="0" rIns="17462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8DAED2D-70B8-4129-B8D2-E30D5DE26B18}" type="datetime'''8''''''''''''''''''''''''8''''''''''''''''%'''''''''''''''''">
              <a:rPr lang="pt-BR" sz="1000" smtClean="0">
                <a:solidFill>
                  <a:schemeClr val="bg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88%</a:t>
            </a:fld>
            <a:endParaRPr lang="pt-BR" sz="100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167" name="TextBox 166"/>
          <p:cNvSpPr txBox="1"/>
          <p:nvPr>
            <p:custDataLst>
              <p:tags r:id="rId96"/>
            </p:custDataLst>
          </p:nvPr>
        </p:nvSpPr>
        <p:spPr>
          <a:xfrm>
            <a:off x="7035696" y="5704576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aseline="30000" smtClean="0">
                <a:latin typeface="Arial" pitchFamily="34" charset="0"/>
                <a:cs typeface="Arial" pitchFamily="34" charset="0"/>
              </a:rPr>
              <a:t>\2</a:t>
            </a:r>
            <a:endParaRPr lang="pt-BR" sz="12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Box 167"/>
          <p:cNvSpPr txBox="1"/>
          <p:nvPr>
            <p:custDataLst>
              <p:tags r:id="rId97"/>
            </p:custDataLst>
          </p:nvPr>
        </p:nvSpPr>
        <p:spPr>
          <a:xfrm>
            <a:off x="2876938" y="1684323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Arial" pitchFamily="34" charset="0"/>
                <a:cs typeface="Arial" pitchFamily="34" charset="0"/>
              </a:rPr>
              <a:t>Total de componentes avaliados: 170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pt-BR" sz="3200" b="1" dirty="0" smtClean="0"/>
              <a:t>Projetos do Banco Mundial com participação dos Órgãos de Controle Interno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646237"/>
            <a:ext cx="76962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t-BR" sz="2800" dirty="0" smtClean="0"/>
              <a:t>Assistência técnica aos </a:t>
            </a:r>
            <a:r>
              <a:rPr lang="pt-BR" sz="2800" dirty="0" err="1" smtClean="0"/>
              <a:t>CGEs</a:t>
            </a:r>
            <a:r>
              <a:rPr lang="pt-BR" sz="2800" dirty="0" smtClean="0"/>
              <a:t> - </a:t>
            </a:r>
            <a:r>
              <a:rPr lang="pt-BR" sz="2800" dirty="0" err="1" smtClean="0"/>
              <a:t>SWAps</a:t>
            </a:r>
            <a:r>
              <a:rPr lang="pt-BR" sz="2800" dirty="0" smtClean="0"/>
              <a:t> do GDF e Ceará II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t-BR" sz="2800" dirty="0" smtClean="0"/>
              <a:t>Condições de desembolso nas operações estruturais (DPL) – Alagoas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t-BR" sz="2800" dirty="0" smtClean="0"/>
              <a:t>Doações (IDF) - CGU: fortalecimento institucional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t-BR" sz="2800" dirty="0" smtClean="0">
                <a:solidFill>
                  <a:srgbClr val="0000CC"/>
                </a:solidFill>
              </a:rPr>
              <a:t>Futuro PROMOIN???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pt-BR" dirty="0" smtClean="0"/>
          </a:p>
        </p:txBody>
      </p:sp>
      <p:pic>
        <p:nvPicPr>
          <p:cNvPr id="4" name="Picture 3" descr="Bank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 txBox="1">
            <a:spLocks noChangeArrowheads="1"/>
          </p:cNvSpPr>
          <p:nvPr/>
        </p:nvSpPr>
        <p:spPr>
          <a:xfrm>
            <a:off x="457200" y="241300"/>
            <a:ext cx="8318500" cy="18923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noProof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Sugestões de apoio do 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Banco Mundial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para o melhoria do </a:t>
            </a:r>
            <a:r>
              <a:rPr lang="pt-BR" sz="3200" b="1" noProof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controle 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interno e da governabilidade no Brasil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914400" y="2438400"/>
            <a:ext cx="7696200" cy="3581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Assistência técnica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Estudos e serviços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assessoramento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/>
              <a:t> </a:t>
            </a:r>
            <a:r>
              <a:rPr lang="pt-BR" sz="2800" dirty="0" smtClean="0"/>
              <a:t>    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(ESW &amp; AAA)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Projetos (doações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financiamentos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Outros.... 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Bank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122" name="think-cell Slide" r:id="rId8" imgW="0" imgH="0" progId="">
              <p:embed/>
            </p:oleObj>
          </a:graphicData>
        </a:graphic>
      </p:graphicFrame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200400" y="0"/>
            <a:ext cx="5943600" cy="6858000"/>
          </a:xfrm>
          <a:prstGeom prst="rect">
            <a:avLst/>
          </a:prstGeom>
          <a:solidFill>
            <a:srgbClr val="8FC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 l="22500" t="9375" r="45000" b="1563"/>
          <a:stretch>
            <a:fillRect/>
          </a:stretch>
        </p:blipFill>
        <p:spPr bwMode="auto">
          <a:xfrm>
            <a:off x="0" y="0"/>
            <a:ext cx="320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>
            <p:custDataLst>
              <p:tags r:id="rId4"/>
            </p:custDataLst>
          </p:nvPr>
        </p:nvSpPr>
        <p:spPr>
          <a:xfrm>
            <a:off x="685800" y="624840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205629"/>
                </a:solidFill>
              </a:rPr>
              <a:t>BANCO MUNDIAL</a:t>
            </a:r>
            <a:endParaRPr lang="pt-BR" sz="2400" b="1" dirty="0">
              <a:solidFill>
                <a:srgbClr val="205629"/>
              </a:solidFill>
            </a:endParaRPr>
          </a:p>
        </p:txBody>
      </p:sp>
      <p:sp>
        <p:nvSpPr>
          <p:cNvPr id="12" name="Freeform 1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114550" y="-64008"/>
            <a:ext cx="7011162" cy="6946392"/>
          </a:xfrm>
          <a:custGeom>
            <a:avLst/>
            <a:gdLst/>
            <a:ahLst/>
            <a:cxnLst>
              <a:cxn ang="0">
                <a:pos x="163" y="407"/>
              </a:cxn>
              <a:cxn ang="0">
                <a:pos x="45" y="460"/>
              </a:cxn>
              <a:cxn ang="0">
                <a:pos x="0" y="561"/>
              </a:cxn>
              <a:cxn ang="0">
                <a:pos x="32" y="643"/>
              </a:cxn>
              <a:cxn ang="0">
                <a:pos x="83" y="681"/>
              </a:cxn>
              <a:cxn ang="0">
                <a:pos x="165" y="738"/>
              </a:cxn>
              <a:cxn ang="0">
                <a:pos x="327" y="698"/>
              </a:cxn>
              <a:cxn ang="0">
                <a:pos x="417" y="738"/>
              </a:cxn>
              <a:cxn ang="0">
                <a:pos x="508" y="793"/>
              </a:cxn>
              <a:cxn ang="0">
                <a:pos x="647" y="879"/>
              </a:cxn>
              <a:cxn ang="0">
                <a:pos x="738" y="1013"/>
              </a:cxn>
              <a:cxn ang="0">
                <a:pos x="734" y="1129"/>
              </a:cxn>
              <a:cxn ang="0">
                <a:pos x="750" y="1251"/>
              </a:cxn>
              <a:cxn ang="0">
                <a:pos x="846" y="1260"/>
              </a:cxn>
              <a:cxn ang="0">
                <a:pos x="897" y="1319"/>
              </a:cxn>
              <a:cxn ang="0">
                <a:pos x="921" y="1416"/>
              </a:cxn>
              <a:cxn ang="0">
                <a:pos x="874" y="1508"/>
              </a:cxn>
              <a:cxn ang="0">
                <a:pos x="795" y="1626"/>
              </a:cxn>
              <a:cxn ang="0">
                <a:pos x="860" y="1669"/>
              </a:cxn>
              <a:cxn ang="0">
                <a:pos x="980" y="1730"/>
              </a:cxn>
              <a:cxn ang="0">
                <a:pos x="1037" y="1640"/>
              </a:cxn>
              <a:cxn ang="0">
                <a:pos x="1084" y="1597"/>
              </a:cxn>
              <a:cxn ang="0">
                <a:pos x="1141" y="1429"/>
              </a:cxn>
              <a:cxn ang="0">
                <a:pos x="1208" y="1386"/>
              </a:cxn>
              <a:cxn ang="0">
                <a:pos x="1283" y="1353"/>
              </a:cxn>
              <a:cxn ang="0">
                <a:pos x="1395" y="1353"/>
              </a:cxn>
              <a:cxn ang="0">
                <a:pos x="1493" y="1253"/>
              </a:cxn>
              <a:cxn ang="0">
                <a:pos x="1552" y="1194"/>
              </a:cxn>
              <a:cxn ang="0">
                <a:pos x="1572" y="1109"/>
              </a:cxn>
              <a:cxn ang="0">
                <a:pos x="1594" y="999"/>
              </a:cxn>
              <a:cxn ang="0">
                <a:pos x="1607" y="893"/>
              </a:cxn>
              <a:cxn ang="0">
                <a:pos x="1635" y="891"/>
              </a:cxn>
              <a:cxn ang="0">
                <a:pos x="1741" y="767"/>
              </a:cxn>
              <a:cxn ang="0">
                <a:pos x="1810" y="683"/>
              </a:cxn>
              <a:cxn ang="0">
                <a:pos x="1800" y="559"/>
              </a:cxn>
              <a:cxn ang="0">
                <a:pos x="1714" y="504"/>
              </a:cxn>
              <a:cxn ang="0">
                <a:pos x="1609" y="394"/>
              </a:cxn>
              <a:cxn ang="0">
                <a:pos x="1405" y="364"/>
              </a:cxn>
              <a:cxn ang="0">
                <a:pos x="1363" y="335"/>
              </a:cxn>
              <a:cxn ang="0">
                <a:pos x="1340" y="295"/>
              </a:cxn>
              <a:cxn ang="0">
                <a:pos x="1241" y="264"/>
              </a:cxn>
              <a:cxn ang="0">
                <a:pos x="1208" y="242"/>
              </a:cxn>
              <a:cxn ang="0">
                <a:pos x="1086" y="232"/>
              </a:cxn>
              <a:cxn ang="0">
                <a:pos x="1086" y="112"/>
              </a:cxn>
              <a:cxn ang="0">
                <a:pos x="1045" y="40"/>
              </a:cxn>
              <a:cxn ang="0">
                <a:pos x="937" y="140"/>
              </a:cxn>
              <a:cxn ang="0">
                <a:pos x="842" y="144"/>
              </a:cxn>
              <a:cxn ang="0">
                <a:pos x="740" y="156"/>
              </a:cxn>
              <a:cxn ang="0">
                <a:pos x="663" y="144"/>
              </a:cxn>
              <a:cxn ang="0">
                <a:pos x="628" y="18"/>
              </a:cxn>
              <a:cxn ang="0">
                <a:pos x="563" y="20"/>
              </a:cxn>
              <a:cxn ang="0">
                <a:pos x="427" y="26"/>
              </a:cxn>
              <a:cxn ang="0">
                <a:pos x="411" y="61"/>
              </a:cxn>
              <a:cxn ang="0">
                <a:pos x="423" y="144"/>
              </a:cxn>
              <a:cxn ang="0">
                <a:pos x="384" y="183"/>
              </a:cxn>
              <a:cxn ang="0">
                <a:pos x="272" y="136"/>
              </a:cxn>
              <a:cxn ang="0">
                <a:pos x="240" y="122"/>
              </a:cxn>
              <a:cxn ang="0">
                <a:pos x="215" y="199"/>
              </a:cxn>
              <a:cxn ang="0">
                <a:pos x="173" y="260"/>
              </a:cxn>
            </a:cxnLst>
            <a:rect l="0" t="0" r="r" b="b"/>
            <a:pathLst>
              <a:path w="1810" h="1744">
                <a:moveTo>
                  <a:pt x="173" y="260"/>
                </a:moveTo>
                <a:lnTo>
                  <a:pt x="167" y="392"/>
                </a:lnTo>
                <a:lnTo>
                  <a:pt x="163" y="407"/>
                </a:lnTo>
                <a:lnTo>
                  <a:pt x="154" y="419"/>
                </a:lnTo>
                <a:lnTo>
                  <a:pt x="89" y="437"/>
                </a:lnTo>
                <a:lnTo>
                  <a:pt x="45" y="460"/>
                </a:lnTo>
                <a:lnTo>
                  <a:pt x="22" y="506"/>
                </a:lnTo>
                <a:lnTo>
                  <a:pt x="24" y="533"/>
                </a:lnTo>
                <a:lnTo>
                  <a:pt x="0" y="561"/>
                </a:lnTo>
                <a:lnTo>
                  <a:pt x="0" y="596"/>
                </a:lnTo>
                <a:lnTo>
                  <a:pt x="22" y="614"/>
                </a:lnTo>
                <a:lnTo>
                  <a:pt x="32" y="643"/>
                </a:lnTo>
                <a:lnTo>
                  <a:pt x="32" y="669"/>
                </a:lnTo>
                <a:lnTo>
                  <a:pt x="65" y="657"/>
                </a:lnTo>
                <a:lnTo>
                  <a:pt x="83" y="681"/>
                </a:lnTo>
                <a:lnTo>
                  <a:pt x="114" y="681"/>
                </a:lnTo>
                <a:lnTo>
                  <a:pt x="142" y="659"/>
                </a:lnTo>
                <a:lnTo>
                  <a:pt x="165" y="738"/>
                </a:lnTo>
                <a:lnTo>
                  <a:pt x="201" y="747"/>
                </a:lnTo>
                <a:lnTo>
                  <a:pt x="270" y="726"/>
                </a:lnTo>
                <a:lnTo>
                  <a:pt x="327" y="698"/>
                </a:lnTo>
                <a:lnTo>
                  <a:pt x="372" y="659"/>
                </a:lnTo>
                <a:lnTo>
                  <a:pt x="409" y="702"/>
                </a:lnTo>
                <a:lnTo>
                  <a:pt x="417" y="738"/>
                </a:lnTo>
                <a:lnTo>
                  <a:pt x="417" y="767"/>
                </a:lnTo>
                <a:lnTo>
                  <a:pt x="470" y="793"/>
                </a:lnTo>
                <a:lnTo>
                  <a:pt x="508" y="793"/>
                </a:lnTo>
                <a:lnTo>
                  <a:pt x="557" y="826"/>
                </a:lnTo>
                <a:lnTo>
                  <a:pt x="614" y="844"/>
                </a:lnTo>
                <a:lnTo>
                  <a:pt x="647" y="879"/>
                </a:lnTo>
                <a:lnTo>
                  <a:pt x="643" y="966"/>
                </a:lnTo>
                <a:lnTo>
                  <a:pt x="730" y="966"/>
                </a:lnTo>
                <a:lnTo>
                  <a:pt x="738" y="1013"/>
                </a:lnTo>
                <a:lnTo>
                  <a:pt x="752" y="1038"/>
                </a:lnTo>
                <a:lnTo>
                  <a:pt x="752" y="1087"/>
                </a:lnTo>
                <a:lnTo>
                  <a:pt x="734" y="1129"/>
                </a:lnTo>
                <a:lnTo>
                  <a:pt x="754" y="1168"/>
                </a:lnTo>
                <a:lnTo>
                  <a:pt x="754" y="1209"/>
                </a:lnTo>
                <a:lnTo>
                  <a:pt x="750" y="1251"/>
                </a:lnTo>
                <a:lnTo>
                  <a:pt x="785" y="1251"/>
                </a:lnTo>
                <a:lnTo>
                  <a:pt x="832" y="1253"/>
                </a:lnTo>
                <a:lnTo>
                  <a:pt x="846" y="1260"/>
                </a:lnTo>
                <a:lnTo>
                  <a:pt x="868" y="1278"/>
                </a:lnTo>
                <a:lnTo>
                  <a:pt x="881" y="1327"/>
                </a:lnTo>
                <a:lnTo>
                  <a:pt x="897" y="1319"/>
                </a:lnTo>
                <a:lnTo>
                  <a:pt x="911" y="1406"/>
                </a:lnTo>
                <a:lnTo>
                  <a:pt x="917" y="1416"/>
                </a:lnTo>
                <a:lnTo>
                  <a:pt x="921" y="1416"/>
                </a:lnTo>
                <a:lnTo>
                  <a:pt x="937" y="1449"/>
                </a:lnTo>
                <a:lnTo>
                  <a:pt x="925" y="1481"/>
                </a:lnTo>
                <a:lnTo>
                  <a:pt x="874" y="1508"/>
                </a:lnTo>
                <a:lnTo>
                  <a:pt x="822" y="1555"/>
                </a:lnTo>
                <a:lnTo>
                  <a:pt x="795" y="1577"/>
                </a:lnTo>
                <a:lnTo>
                  <a:pt x="795" y="1626"/>
                </a:lnTo>
                <a:lnTo>
                  <a:pt x="817" y="1642"/>
                </a:lnTo>
                <a:lnTo>
                  <a:pt x="824" y="1673"/>
                </a:lnTo>
                <a:lnTo>
                  <a:pt x="860" y="1669"/>
                </a:lnTo>
                <a:lnTo>
                  <a:pt x="911" y="1699"/>
                </a:lnTo>
                <a:lnTo>
                  <a:pt x="954" y="1744"/>
                </a:lnTo>
                <a:lnTo>
                  <a:pt x="980" y="1730"/>
                </a:lnTo>
                <a:lnTo>
                  <a:pt x="1011" y="1701"/>
                </a:lnTo>
                <a:lnTo>
                  <a:pt x="1019" y="1656"/>
                </a:lnTo>
                <a:lnTo>
                  <a:pt x="1037" y="1640"/>
                </a:lnTo>
                <a:lnTo>
                  <a:pt x="1049" y="1634"/>
                </a:lnTo>
                <a:lnTo>
                  <a:pt x="1064" y="1614"/>
                </a:lnTo>
                <a:lnTo>
                  <a:pt x="1084" y="1597"/>
                </a:lnTo>
                <a:lnTo>
                  <a:pt x="1129" y="1542"/>
                </a:lnTo>
                <a:lnTo>
                  <a:pt x="1129" y="1451"/>
                </a:lnTo>
                <a:lnTo>
                  <a:pt x="1141" y="1429"/>
                </a:lnTo>
                <a:lnTo>
                  <a:pt x="1161" y="1408"/>
                </a:lnTo>
                <a:lnTo>
                  <a:pt x="1194" y="1408"/>
                </a:lnTo>
                <a:lnTo>
                  <a:pt x="1208" y="1386"/>
                </a:lnTo>
                <a:lnTo>
                  <a:pt x="1238" y="1386"/>
                </a:lnTo>
                <a:lnTo>
                  <a:pt x="1279" y="1359"/>
                </a:lnTo>
                <a:lnTo>
                  <a:pt x="1283" y="1353"/>
                </a:lnTo>
                <a:lnTo>
                  <a:pt x="1334" y="1337"/>
                </a:lnTo>
                <a:lnTo>
                  <a:pt x="1363" y="1331"/>
                </a:lnTo>
                <a:lnTo>
                  <a:pt x="1395" y="1353"/>
                </a:lnTo>
                <a:lnTo>
                  <a:pt x="1432" y="1327"/>
                </a:lnTo>
                <a:lnTo>
                  <a:pt x="1438" y="1304"/>
                </a:lnTo>
                <a:lnTo>
                  <a:pt x="1493" y="1253"/>
                </a:lnTo>
                <a:lnTo>
                  <a:pt x="1505" y="1227"/>
                </a:lnTo>
                <a:lnTo>
                  <a:pt x="1527" y="1209"/>
                </a:lnTo>
                <a:lnTo>
                  <a:pt x="1552" y="1194"/>
                </a:lnTo>
                <a:lnTo>
                  <a:pt x="1552" y="1166"/>
                </a:lnTo>
                <a:lnTo>
                  <a:pt x="1558" y="1119"/>
                </a:lnTo>
                <a:lnTo>
                  <a:pt x="1572" y="1109"/>
                </a:lnTo>
                <a:lnTo>
                  <a:pt x="1572" y="1084"/>
                </a:lnTo>
                <a:lnTo>
                  <a:pt x="1584" y="1050"/>
                </a:lnTo>
                <a:lnTo>
                  <a:pt x="1594" y="999"/>
                </a:lnTo>
                <a:lnTo>
                  <a:pt x="1598" y="964"/>
                </a:lnTo>
                <a:lnTo>
                  <a:pt x="1603" y="926"/>
                </a:lnTo>
                <a:lnTo>
                  <a:pt x="1607" y="893"/>
                </a:lnTo>
                <a:lnTo>
                  <a:pt x="1617" y="879"/>
                </a:lnTo>
                <a:lnTo>
                  <a:pt x="1627" y="879"/>
                </a:lnTo>
                <a:lnTo>
                  <a:pt x="1635" y="891"/>
                </a:lnTo>
                <a:lnTo>
                  <a:pt x="1670" y="826"/>
                </a:lnTo>
                <a:lnTo>
                  <a:pt x="1706" y="793"/>
                </a:lnTo>
                <a:lnTo>
                  <a:pt x="1741" y="767"/>
                </a:lnTo>
                <a:lnTo>
                  <a:pt x="1753" y="743"/>
                </a:lnTo>
                <a:lnTo>
                  <a:pt x="1775" y="716"/>
                </a:lnTo>
                <a:lnTo>
                  <a:pt x="1810" y="683"/>
                </a:lnTo>
                <a:lnTo>
                  <a:pt x="1810" y="610"/>
                </a:lnTo>
                <a:lnTo>
                  <a:pt x="1804" y="590"/>
                </a:lnTo>
                <a:lnTo>
                  <a:pt x="1800" y="559"/>
                </a:lnTo>
                <a:lnTo>
                  <a:pt x="1800" y="549"/>
                </a:lnTo>
                <a:lnTo>
                  <a:pt x="1779" y="533"/>
                </a:lnTo>
                <a:lnTo>
                  <a:pt x="1714" y="504"/>
                </a:lnTo>
                <a:lnTo>
                  <a:pt x="1692" y="494"/>
                </a:lnTo>
                <a:lnTo>
                  <a:pt x="1668" y="474"/>
                </a:lnTo>
                <a:lnTo>
                  <a:pt x="1609" y="394"/>
                </a:lnTo>
                <a:lnTo>
                  <a:pt x="1558" y="394"/>
                </a:lnTo>
                <a:lnTo>
                  <a:pt x="1419" y="354"/>
                </a:lnTo>
                <a:lnTo>
                  <a:pt x="1405" y="364"/>
                </a:lnTo>
                <a:lnTo>
                  <a:pt x="1383" y="374"/>
                </a:lnTo>
                <a:lnTo>
                  <a:pt x="1363" y="366"/>
                </a:lnTo>
                <a:lnTo>
                  <a:pt x="1363" y="335"/>
                </a:lnTo>
                <a:lnTo>
                  <a:pt x="1375" y="315"/>
                </a:lnTo>
                <a:lnTo>
                  <a:pt x="1348" y="315"/>
                </a:lnTo>
                <a:lnTo>
                  <a:pt x="1340" y="295"/>
                </a:lnTo>
                <a:lnTo>
                  <a:pt x="1304" y="280"/>
                </a:lnTo>
                <a:lnTo>
                  <a:pt x="1269" y="270"/>
                </a:lnTo>
                <a:lnTo>
                  <a:pt x="1241" y="264"/>
                </a:lnTo>
                <a:lnTo>
                  <a:pt x="1210" y="287"/>
                </a:lnTo>
                <a:lnTo>
                  <a:pt x="1196" y="274"/>
                </a:lnTo>
                <a:lnTo>
                  <a:pt x="1208" y="242"/>
                </a:lnTo>
                <a:lnTo>
                  <a:pt x="1121" y="230"/>
                </a:lnTo>
                <a:lnTo>
                  <a:pt x="1108" y="242"/>
                </a:lnTo>
                <a:lnTo>
                  <a:pt x="1086" y="232"/>
                </a:lnTo>
                <a:lnTo>
                  <a:pt x="1031" y="254"/>
                </a:lnTo>
                <a:lnTo>
                  <a:pt x="1131" y="156"/>
                </a:lnTo>
                <a:lnTo>
                  <a:pt x="1086" y="112"/>
                </a:lnTo>
                <a:lnTo>
                  <a:pt x="1086" y="105"/>
                </a:lnTo>
                <a:lnTo>
                  <a:pt x="1078" y="65"/>
                </a:lnTo>
                <a:lnTo>
                  <a:pt x="1045" y="40"/>
                </a:lnTo>
                <a:lnTo>
                  <a:pt x="1011" y="65"/>
                </a:lnTo>
                <a:lnTo>
                  <a:pt x="966" y="130"/>
                </a:lnTo>
                <a:lnTo>
                  <a:pt x="937" y="140"/>
                </a:lnTo>
                <a:lnTo>
                  <a:pt x="907" y="122"/>
                </a:lnTo>
                <a:lnTo>
                  <a:pt x="864" y="122"/>
                </a:lnTo>
                <a:lnTo>
                  <a:pt x="842" y="144"/>
                </a:lnTo>
                <a:lnTo>
                  <a:pt x="803" y="144"/>
                </a:lnTo>
                <a:lnTo>
                  <a:pt x="785" y="154"/>
                </a:lnTo>
                <a:lnTo>
                  <a:pt x="740" y="156"/>
                </a:lnTo>
                <a:lnTo>
                  <a:pt x="695" y="162"/>
                </a:lnTo>
                <a:lnTo>
                  <a:pt x="681" y="181"/>
                </a:lnTo>
                <a:lnTo>
                  <a:pt x="663" y="144"/>
                </a:lnTo>
                <a:lnTo>
                  <a:pt x="663" y="50"/>
                </a:lnTo>
                <a:lnTo>
                  <a:pt x="649" y="38"/>
                </a:lnTo>
                <a:lnTo>
                  <a:pt x="628" y="18"/>
                </a:lnTo>
                <a:lnTo>
                  <a:pt x="604" y="0"/>
                </a:lnTo>
                <a:lnTo>
                  <a:pt x="590" y="20"/>
                </a:lnTo>
                <a:lnTo>
                  <a:pt x="563" y="20"/>
                </a:lnTo>
                <a:lnTo>
                  <a:pt x="529" y="32"/>
                </a:lnTo>
                <a:lnTo>
                  <a:pt x="445" y="32"/>
                </a:lnTo>
                <a:lnTo>
                  <a:pt x="427" y="26"/>
                </a:lnTo>
                <a:lnTo>
                  <a:pt x="394" y="12"/>
                </a:lnTo>
                <a:lnTo>
                  <a:pt x="401" y="34"/>
                </a:lnTo>
                <a:lnTo>
                  <a:pt x="411" y="61"/>
                </a:lnTo>
                <a:lnTo>
                  <a:pt x="433" y="95"/>
                </a:lnTo>
                <a:lnTo>
                  <a:pt x="451" y="120"/>
                </a:lnTo>
                <a:lnTo>
                  <a:pt x="423" y="144"/>
                </a:lnTo>
                <a:lnTo>
                  <a:pt x="405" y="158"/>
                </a:lnTo>
                <a:lnTo>
                  <a:pt x="401" y="171"/>
                </a:lnTo>
                <a:lnTo>
                  <a:pt x="384" y="183"/>
                </a:lnTo>
                <a:lnTo>
                  <a:pt x="368" y="185"/>
                </a:lnTo>
                <a:lnTo>
                  <a:pt x="313" y="166"/>
                </a:lnTo>
                <a:lnTo>
                  <a:pt x="272" y="136"/>
                </a:lnTo>
                <a:lnTo>
                  <a:pt x="262" y="118"/>
                </a:lnTo>
                <a:lnTo>
                  <a:pt x="250" y="134"/>
                </a:lnTo>
                <a:lnTo>
                  <a:pt x="240" y="122"/>
                </a:lnTo>
                <a:lnTo>
                  <a:pt x="169" y="158"/>
                </a:lnTo>
                <a:lnTo>
                  <a:pt x="175" y="175"/>
                </a:lnTo>
                <a:lnTo>
                  <a:pt x="215" y="199"/>
                </a:lnTo>
                <a:lnTo>
                  <a:pt x="161" y="201"/>
                </a:lnTo>
                <a:lnTo>
                  <a:pt x="150" y="250"/>
                </a:lnTo>
                <a:lnTo>
                  <a:pt x="173" y="260"/>
                </a:lnTo>
              </a:path>
            </a:pathLst>
          </a:custGeom>
          <a:solidFill>
            <a:srgbClr val="406C50"/>
          </a:solidFill>
          <a:ln w="28575" cap="flat" cmpd="sng">
            <a:solidFill>
              <a:srgbClr val="256530"/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/>
          <a:lstStyle/>
          <a:p>
            <a:endParaRPr lang="pt-BR"/>
          </a:p>
        </p:txBody>
      </p:sp>
      <p:pic>
        <p:nvPicPr>
          <p:cNvPr id="9" name="Picture 8" descr="Bank"/>
          <p:cNvPicPr>
            <a:picLocks noChangeAspect="1"/>
          </p:cNvPicPr>
          <p:nvPr/>
        </p:nvPicPr>
        <p:blipFill>
          <a:blip r:embed="rId10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2438400" y="1143000"/>
            <a:ext cx="5791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000" b="1" dirty="0" smtClean="0">
              <a:solidFill>
                <a:srgbClr val="FAF01E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4000" b="1" dirty="0" smtClean="0">
                <a:solidFill>
                  <a:srgbClr val="FAF01E"/>
                </a:solidFill>
                <a:cs typeface="Arial" pitchFamily="34" charset="0"/>
              </a:rPr>
              <a:t>Muito obrigado pela gentil atenção!</a:t>
            </a:r>
            <a:endParaRPr lang="pt-BR" sz="4000" b="1" dirty="0">
              <a:solidFill>
                <a:srgbClr val="FAF01E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3200" dirty="0" smtClean="0"/>
              <a:t>O que é o Banco Mundial ?</a:t>
            </a:r>
          </a:p>
        </p:txBody>
      </p:sp>
      <p:pic>
        <p:nvPicPr>
          <p:cNvPr id="4" name="Picture 3" descr="Bank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304800" y="1143000"/>
            <a:ext cx="533400" cy="402102"/>
          </a:xfrm>
          <a:prstGeom prst="rect">
            <a:avLst/>
          </a:prstGeom>
        </p:spPr>
      </p:pic>
      <p:grpSp>
        <p:nvGrpSpPr>
          <p:cNvPr id="61443" name="Group 3"/>
          <p:cNvGrpSpPr>
            <a:grpSpLocks noChangeAspect="1"/>
          </p:cNvGrpSpPr>
          <p:nvPr/>
        </p:nvGrpSpPr>
        <p:grpSpPr bwMode="auto">
          <a:xfrm>
            <a:off x="-79375" y="1066800"/>
            <a:ext cx="9223375" cy="5441950"/>
            <a:chOff x="-50" y="672"/>
            <a:chExt cx="5810" cy="3428"/>
          </a:xfrm>
        </p:grpSpPr>
        <p:sp>
          <p:nvSpPr>
            <p:cNvPr id="61442" name="AutoShape 2"/>
            <p:cNvSpPr>
              <a:spLocks noChangeAspect="1" noChangeArrowheads="1" noTextEdit="1"/>
            </p:cNvSpPr>
            <p:nvPr/>
          </p:nvSpPr>
          <p:spPr bwMode="auto">
            <a:xfrm>
              <a:off x="-50" y="672"/>
              <a:ext cx="5810" cy="3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644" name="Group 204"/>
            <p:cNvGrpSpPr>
              <a:grpSpLocks/>
            </p:cNvGrpSpPr>
            <p:nvPr/>
          </p:nvGrpSpPr>
          <p:grpSpPr bwMode="auto">
            <a:xfrm>
              <a:off x="-20" y="678"/>
              <a:ext cx="5361" cy="3366"/>
              <a:chOff x="-20" y="678"/>
              <a:chExt cx="5361" cy="3366"/>
            </a:xfrm>
          </p:grpSpPr>
          <p:sp>
            <p:nvSpPr>
              <p:cNvPr id="61444" name="Rectangle 4"/>
              <p:cNvSpPr>
                <a:spLocks noChangeArrowheads="1"/>
              </p:cNvSpPr>
              <p:nvPr/>
            </p:nvSpPr>
            <p:spPr bwMode="auto">
              <a:xfrm>
                <a:off x="2475" y="1222"/>
                <a:ext cx="2541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1" i="0" u="none" strike="noStrike" cap="none" normalizeH="0" baseline="0" dirty="0" err="1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Trabalhando</a:t>
                </a:r>
                <a:r>
                  <a:rPr kumimoji="0" lang="en-US" sz="27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 </a:t>
                </a:r>
                <a:r>
                  <a:rPr kumimoji="0" lang="en-US" sz="2700" b="1" i="0" u="none" strike="noStrike" cap="none" normalizeH="0" baseline="0" dirty="0" err="1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por</a:t>
                </a:r>
                <a:r>
                  <a:rPr kumimoji="0" lang="en-US" sz="27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 um </a:t>
                </a:r>
                <a:r>
                  <a:rPr kumimoji="0" lang="en-US" sz="2700" b="1" i="0" u="none" strike="noStrike" cap="none" normalizeH="0" baseline="0" dirty="0" err="1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mundo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61445" name="Rectangle 5"/>
              <p:cNvSpPr>
                <a:spLocks noChangeArrowheads="1"/>
              </p:cNvSpPr>
              <p:nvPr/>
            </p:nvSpPr>
            <p:spPr bwMode="auto">
              <a:xfrm>
                <a:off x="3199" y="1470"/>
                <a:ext cx="1151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1" i="0" u="none" strike="noStrike" cap="none" normalizeH="0" baseline="0" dirty="0" err="1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sem</a:t>
                </a:r>
                <a:r>
                  <a:rPr kumimoji="0" lang="en-US" sz="27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 </a:t>
                </a:r>
                <a:r>
                  <a:rPr kumimoji="0" lang="en-US" sz="2700" b="1" i="0" u="none" strike="noStrike" cap="none" normalizeH="0" baseline="0" dirty="0" err="1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cs typeface="Arial" pitchFamily="34" charset="0"/>
                  </a:rPr>
                  <a:t>pobreza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pic>
            <p:nvPicPr>
              <p:cNvPr id="61446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18" y="1869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7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8" y="1869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48" name="Rectangle 8"/>
              <p:cNvSpPr>
                <a:spLocks noChangeArrowheads="1"/>
              </p:cNvSpPr>
              <p:nvPr/>
            </p:nvSpPr>
            <p:spPr bwMode="auto">
              <a:xfrm>
                <a:off x="2293" y="1833"/>
                <a:ext cx="2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ajudar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a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reduzir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a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pobreza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global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pic>
            <p:nvPicPr>
              <p:cNvPr id="61450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18" y="2395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51" name="Picture 1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8" y="2395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52" name="Rectangle 12"/>
              <p:cNvSpPr>
                <a:spLocks noChangeArrowheads="1"/>
              </p:cNvSpPr>
              <p:nvPr/>
            </p:nvSpPr>
            <p:spPr bwMode="auto">
              <a:xfrm>
                <a:off x="2293" y="2359"/>
                <a:ext cx="250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>
                    <a:solidFill>
                      <a:srgbClr val="006600"/>
                    </a:solidFill>
                    <a:latin typeface="Calibri" pitchFamily="34" charset="0"/>
                    <a:cs typeface="Arial" pitchFamily="34" charset="0"/>
                  </a:rPr>
                  <a:t>Cumprir</a:t>
                </a:r>
                <a:r>
                  <a:rPr lang="en-US" dirty="0" smtClean="0">
                    <a:solidFill>
                      <a:srgbClr val="006600"/>
                    </a:solidFill>
                    <a:latin typeface="Calibri" pitchFamily="34" charset="0"/>
                    <a:cs typeface="Arial" pitchFamily="34" charset="0"/>
                  </a:rPr>
                  <a:t> as </a:t>
                </a:r>
                <a:r>
                  <a:rPr lang="en-US" dirty="0" err="1" smtClean="0">
                    <a:solidFill>
                      <a:srgbClr val="006600"/>
                    </a:solidFill>
                    <a:latin typeface="Calibri" pitchFamily="34" charset="0"/>
                    <a:cs typeface="Arial" pitchFamily="34" charset="0"/>
                  </a:rPr>
                  <a:t>Metas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de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Desenvolvimento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do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1453" name="Rectangle 13"/>
              <p:cNvSpPr>
                <a:spLocks noChangeArrowheads="1"/>
              </p:cNvSpPr>
              <p:nvPr/>
            </p:nvSpPr>
            <p:spPr bwMode="auto">
              <a:xfrm>
                <a:off x="2293" y="2516"/>
                <a:ext cx="45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Milênio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pic>
            <p:nvPicPr>
              <p:cNvPr id="61454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18" y="2915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55" name="Picture 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8" y="2915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56" name="Rectangle 16"/>
              <p:cNvSpPr>
                <a:spLocks noChangeArrowheads="1"/>
              </p:cNvSpPr>
              <p:nvPr/>
            </p:nvSpPr>
            <p:spPr bwMode="auto">
              <a:xfrm>
                <a:off x="2293" y="2879"/>
                <a:ext cx="3048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Apoiar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países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em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desenvolvimento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,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trabalhando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1457" name="Rectangle 17"/>
              <p:cNvSpPr>
                <a:spLocks noChangeArrowheads="1"/>
              </p:cNvSpPr>
              <p:nvPr/>
            </p:nvSpPr>
            <p:spPr bwMode="auto">
              <a:xfrm>
                <a:off x="2293" y="3036"/>
                <a:ext cx="230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em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parceria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a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redução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pobreza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pic>
            <p:nvPicPr>
              <p:cNvPr id="61458" name="Picture 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18" y="3441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59" name="Picture 1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8" y="3441"/>
                <a:ext cx="97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60" name="Rectangle 20"/>
              <p:cNvSpPr>
                <a:spLocks noChangeArrowheads="1"/>
              </p:cNvSpPr>
              <p:nvPr/>
            </p:nvSpPr>
            <p:spPr bwMode="auto">
              <a:xfrm>
                <a:off x="2293" y="3405"/>
                <a:ext cx="289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Criar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um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ambiente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favorável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investimentos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,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1461" name="Rectangle 21"/>
              <p:cNvSpPr>
                <a:spLocks noChangeArrowheads="1"/>
              </p:cNvSpPr>
              <p:nvPr/>
            </p:nvSpPr>
            <p:spPr bwMode="auto">
              <a:xfrm>
                <a:off x="2293" y="3562"/>
                <a:ext cx="28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geração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de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empregos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e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crescimento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sustentável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1462" name="Rectangle 22"/>
              <p:cNvSpPr>
                <a:spLocks noChangeArrowheads="1"/>
              </p:cNvSpPr>
              <p:nvPr/>
            </p:nvSpPr>
            <p:spPr bwMode="auto">
              <a:xfrm>
                <a:off x="2293" y="3713"/>
                <a:ext cx="2896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empoderando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pobres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que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participem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do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1463" name="Rectangle 23"/>
              <p:cNvSpPr>
                <a:spLocks noChangeArrowheads="1"/>
              </p:cNvSpPr>
              <p:nvPr/>
            </p:nvSpPr>
            <p:spPr bwMode="auto">
              <a:xfrm>
                <a:off x="2293" y="3870"/>
                <a:ext cx="72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crescimento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1464" name="Rectangle 24"/>
              <p:cNvSpPr>
                <a:spLocks noChangeArrowheads="1"/>
              </p:cNvSpPr>
              <p:nvPr/>
            </p:nvSpPr>
            <p:spPr bwMode="auto">
              <a:xfrm>
                <a:off x="35" y="702"/>
                <a:ext cx="18" cy="290"/>
              </a:xfrm>
              <a:prstGeom prst="rect">
                <a:avLst/>
              </a:prstGeom>
              <a:solidFill>
                <a:srgbClr val="7F7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65" name="Picture 2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66" name="Rectangle 26"/>
              <p:cNvSpPr>
                <a:spLocks noChangeArrowheads="1"/>
              </p:cNvSpPr>
              <p:nvPr/>
            </p:nvSpPr>
            <p:spPr bwMode="auto">
              <a:xfrm>
                <a:off x="35" y="702"/>
                <a:ext cx="18" cy="290"/>
              </a:xfrm>
              <a:prstGeom prst="rect">
                <a:avLst/>
              </a:prstGeom>
              <a:solidFill>
                <a:srgbClr val="7F7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67" name="Rectangle 27"/>
              <p:cNvSpPr>
                <a:spLocks noChangeArrowheads="1"/>
              </p:cNvSpPr>
              <p:nvPr/>
            </p:nvSpPr>
            <p:spPr bwMode="auto">
              <a:xfrm>
                <a:off x="53" y="702"/>
                <a:ext cx="48" cy="290"/>
              </a:xfrm>
              <a:prstGeom prst="rect">
                <a:avLst/>
              </a:prstGeom>
              <a:solidFill>
                <a:srgbClr val="55A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68" name="Picture 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2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69" name="Rectangle 29"/>
              <p:cNvSpPr>
                <a:spLocks noChangeArrowheads="1"/>
              </p:cNvSpPr>
              <p:nvPr/>
            </p:nvSpPr>
            <p:spPr bwMode="auto">
              <a:xfrm>
                <a:off x="53" y="702"/>
                <a:ext cx="48" cy="290"/>
              </a:xfrm>
              <a:prstGeom prst="rect">
                <a:avLst/>
              </a:prstGeom>
              <a:solidFill>
                <a:srgbClr val="55A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0" name="Rectangle 30"/>
              <p:cNvSpPr>
                <a:spLocks noChangeArrowheads="1"/>
              </p:cNvSpPr>
              <p:nvPr/>
            </p:nvSpPr>
            <p:spPr bwMode="auto">
              <a:xfrm>
                <a:off x="101" y="702"/>
                <a:ext cx="24" cy="290"/>
              </a:xfrm>
              <a:prstGeom prst="rect">
                <a:avLst/>
              </a:prstGeom>
              <a:solidFill>
                <a:srgbClr val="7F7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71" name="Picture 3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72" name="Rectangle 32"/>
              <p:cNvSpPr>
                <a:spLocks noChangeArrowheads="1"/>
              </p:cNvSpPr>
              <p:nvPr/>
            </p:nvSpPr>
            <p:spPr bwMode="auto">
              <a:xfrm>
                <a:off x="101" y="702"/>
                <a:ext cx="24" cy="290"/>
              </a:xfrm>
              <a:prstGeom prst="rect">
                <a:avLst/>
              </a:prstGeom>
              <a:solidFill>
                <a:srgbClr val="7F7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3" name="Rectangle 33"/>
              <p:cNvSpPr>
                <a:spLocks noChangeArrowheads="1"/>
              </p:cNvSpPr>
              <p:nvPr/>
            </p:nvSpPr>
            <p:spPr bwMode="auto">
              <a:xfrm>
                <a:off x="125" y="702"/>
                <a:ext cx="42" cy="290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74" name="Picture 3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75" name="Rectangle 35"/>
              <p:cNvSpPr>
                <a:spLocks noChangeArrowheads="1"/>
              </p:cNvSpPr>
              <p:nvPr/>
            </p:nvSpPr>
            <p:spPr bwMode="auto">
              <a:xfrm>
                <a:off x="125" y="702"/>
                <a:ext cx="42" cy="290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6" name="Rectangle 36"/>
              <p:cNvSpPr>
                <a:spLocks noChangeArrowheads="1"/>
              </p:cNvSpPr>
              <p:nvPr/>
            </p:nvSpPr>
            <p:spPr bwMode="auto">
              <a:xfrm>
                <a:off x="167" y="702"/>
                <a:ext cx="25" cy="290"/>
              </a:xfrm>
              <a:prstGeom prst="rect">
                <a:avLst/>
              </a:prstGeom>
              <a:solidFill>
                <a:srgbClr val="7FA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77" name="Picture 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78" name="Rectangle 38"/>
              <p:cNvSpPr>
                <a:spLocks noChangeArrowheads="1"/>
              </p:cNvSpPr>
              <p:nvPr/>
            </p:nvSpPr>
            <p:spPr bwMode="auto">
              <a:xfrm>
                <a:off x="167" y="702"/>
                <a:ext cx="25" cy="290"/>
              </a:xfrm>
              <a:prstGeom prst="rect">
                <a:avLst/>
              </a:prstGeom>
              <a:solidFill>
                <a:srgbClr val="7FA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9" name="Rectangle 39"/>
              <p:cNvSpPr>
                <a:spLocks noChangeArrowheads="1"/>
              </p:cNvSpPr>
              <p:nvPr/>
            </p:nvSpPr>
            <p:spPr bwMode="auto">
              <a:xfrm>
                <a:off x="192" y="702"/>
                <a:ext cx="24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80" name="Picture 4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81" name="Rectangle 41"/>
              <p:cNvSpPr>
                <a:spLocks noChangeArrowheads="1"/>
              </p:cNvSpPr>
              <p:nvPr/>
            </p:nvSpPr>
            <p:spPr bwMode="auto">
              <a:xfrm>
                <a:off x="192" y="702"/>
                <a:ext cx="24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82" name="Rectangle 42"/>
              <p:cNvSpPr>
                <a:spLocks noChangeArrowheads="1"/>
              </p:cNvSpPr>
              <p:nvPr/>
            </p:nvSpPr>
            <p:spPr bwMode="auto">
              <a:xfrm>
                <a:off x="216" y="702"/>
                <a:ext cx="18" cy="290"/>
              </a:xfrm>
              <a:prstGeom prst="rect">
                <a:avLst/>
              </a:prstGeom>
              <a:solidFill>
                <a:srgbClr val="7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83" name="Picture 4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84" name="Rectangle 44"/>
              <p:cNvSpPr>
                <a:spLocks noChangeArrowheads="1"/>
              </p:cNvSpPr>
              <p:nvPr/>
            </p:nvSpPr>
            <p:spPr bwMode="auto">
              <a:xfrm>
                <a:off x="216" y="702"/>
                <a:ext cx="18" cy="290"/>
              </a:xfrm>
              <a:prstGeom prst="rect">
                <a:avLst/>
              </a:prstGeom>
              <a:solidFill>
                <a:srgbClr val="7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85" name="Rectangle 45"/>
              <p:cNvSpPr>
                <a:spLocks noChangeArrowheads="1"/>
              </p:cNvSpPr>
              <p:nvPr/>
            </p:nvSpPr>
            <p:spPr bwMode="auto">
              <a:xfrm>
                <a:off x="234" y="702"/>
                <a:ext cx="24" cy="290"/>
              </a:xfrm>
              <a:prstGeom prst="rect">
                <a:avLst/>
              </a:prstGeom>
              <a:solidFill>
                <a:srgbClr val="718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86" name="Picture 4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87" name="Rectangle 47"/>
              <p:cNvSpPr>
                <a:spLocks noChangeArrowheads="1"/>
              </p:cNvSpPr>
              <p:nvPr/>
            </p:nvSpPr>
            <p:spPr bwMode="auto">
              <a:xfrm>
                <a:off x="234" y="702"/>
                <a:ext cx="24" cy="290"/>
              </a:xfrm>
              <a:prstGeom prst="rect">
                <a:avLst/>
              </a:prstGeom>
              <a:solidFill>
                <a:srgbClr val="718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88" name="Rectangle 48"/>
              <p:cNvSpPr>
                <a:spLocks noChangeArrowheads="1"/>
              </p:cNvSpPr>
              <p:nvPr/>
            </p:nvSpPr>
            <p:spPr bwMode="auto">
              <a:xfrm>
                <a:off x="258" y="702"/>
                <a:ext cx="24" cy="290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89" name="Picture 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90" name="Rectangle 50"/>
              <p:cNvSpPr>
                <a:spLocks noChangeArrowheads="1"/>
              </p:cNvSpPr>
              <p:nvPr/>
            </p:nvSpPr>
            <p:spPr bwMode="auto">
              <a:xfrm>
                <a:off x="258" y="702"/>
                <a:ext cx="24" cy="290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1" name="Rectangle 51"/>
              <p:cNvSpPr>
                <a:spLocks noChangeArrowheads="1"/>
              </p:cNvSpPr>
              <p:nvPr/>
            </p:nvSpPr>
            <p:spPr bwMode="auto">
              <a:xfrm>
                <a:off x="282" y="702"/>
                <a:ext cx="24" cy="290"/>
              </a:xfrm>
              <a:prstGeom prst="rect">
                <a:avLst/>
              </a:prstGeom>
              <a:solidFill>
                <a:srgbClr val="738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92" name="Picture 5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93" name="Rectangle 53"/>
              <p:cNvSpPr>
                <a:spLocks noChangeArrowheads="1"/>
              </p:cNvSpPr>
              <p:nvPr/>
            </p:nvSpPr>
            <p:spPr bwMode="auto">
              <a:xfrm>
                <a:off x="282" y="702"/>
                <a:ext cx="24" cy="290"/>
              </a:xfrm>
              <a:prstGeom prst="rect">
                <a:avLst/>
              </a:prstGeom>
              <a:solidFill>
                <a:srgbClr val="738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4" name="Rectangle 54"/>
              <p:cNvSpPr>
                <a:spLocks noChangeArrowheads="1"/>
              </p:cNvSpPr>
              <p:nvPr/>
            </p:nvSpPr>
            <p:spPr bwMode="auto">
              <a:xfrm>
                <a:off x="306" y="702"/>
                <a:ext cx="18" cy="290"/>
              </a:xfrm>
              <a:prstGeom prst="rect">
                <a:avLst/>
              </a:prstGeom>
              <a:solidFill>
                <a:srgbClr val="6A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95" name="Picture 5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96" name="Rectangle 56"/>
              <p:cNvSpPr>
                <a:spLocks noChangeArrowheads="1"/>
              </p:cNvSpPr>
              <p:nvPr/>
            </p:nvSpPr>
            <p:spPr bwMode="auto">
              <a:xfrm>
                <a:off x="306" y="702"/>
                <a:ext cx="18" cy="290"/>
              </a:xfrm>
              <a:prstGeom prst="rect">
                <a:avLst/>
              </a:prstGeom>
              <a:solidFill>
                <a:srgbClr val="6A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7" name="Rectangle 57"/>
              <p:cNvSpPr>
                <a:spLocks noChangeArrowheads="1"/>
              </p:cNvSpPr>
              <p:nvPr/>
            </p:nvSpPr>
            <p:spPr bwMode="auto">
              <a:xfrm>
                <a:off x="324" y="702"/>
                <a:ext cx="25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98" name="Picture 5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499" name="Rectangle 59"/>
              <p:cNvSpPr>
                <a:spLocks noChangeArrowheads="1"/>
              </p:cNvSpPr>
              <p:nvPr/>
            </p:nvSpPr>
            <p:spPr bwMode="auto">
              <a:xfrm>
                <a:off x="324" y="702"/>
                <a:ext cx="25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00" name="Rectangle 60"/>
              <p:cNvSpPr>
                <a:spLocks noChangeArrowheads="1"/>
              </p:cNvSpPr>
              <p:nvPr/>
            </p:nvSpPr>
            <p:spPr bwMode="auto">
              <a:xfrm>
                <a:off x="349" y="702"/>
                <a:ext cx="24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01" name="Picture 6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02" name="Rectangle 62"/>
              <p:cNvSpPr>
                <a:spLocks noChangeArrowheads="1"/>
              </p:cNvSpPr>
              <p:nvPr/>
            </p:nvSpPr>
            <p:spPr bwMode="auto">
              <a:xfrm>
                <a:off x="349" y="702"/>
                <a:ext cx="24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03" name="Rectangle 63"/>
              <p:cNvSpPr>
                <a:spLocks noChangeArrowheads="1"/>
              </p:cNvSpPr>
              <p:nvPr/>
            </p:nvSpPr>
            <p:spPr bwMode="auto">
              <a:xfrm>
                <a:off x="373" y="702"/>
                <a:ext cx="18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04" name="Picture 6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05" name="Rectangle 65"/>
              <p:cNvSpPr>
                <a:spLocks noChangeArrowheads="1"/>
              </p:cNvSpPr>
              <p:nvPr/>
            </p:nvSpPr>
            <p:spPr bwMode="auto">
              <a:xfrm>
                <a:off x="373" y="702"/>
                <a:ext cx="18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06" name="Rectangle 66"/>
              <p:cNvSpPr>
                <a:spLocks noChangeArrowheads="1"/>
              </p:cNvSpPr>
              <p:nvPr/>
            </p:nvSpPr>
            <p:spPr bwMode="auto">
              <a:xfrm>
                <a:off x="391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07" name="Picture 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08" name="Rectangle 68"/>
              <p:cNvSpPr>
                <a:spLocks noChangeArrowheads="1"/>
              </p:cNvSpPr>
              <p:nvPr/>
            </p:nvSpPr>
            <p:spPr bwMode="auto">
              <a:xfrm>
                <a:off x="391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09" name="Rectangle 69"/>
              <p:cNvSpPr>
                <a:spLocks noChangeArrowheads="1"/>
              </p:cNvSpPr>
              <p:nvPr/>
            </p:nvSpPr>
            <p:spPr bwMode="auto">
              <a:xfrm>
                <a:off x="397" y="702"/>
                <a:ext cx="6" cy="290"/>
              </a:xfrm>
              <a:prstGeom prst="rect">
                <a:avLst/>
              </a:prstGeom>
              <a:solidFill>
                <a:srgbClr val="6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10" name="Picture 7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11" name="Rectangle 71"/>
              <p:cNvSpPr>
                <a:spLocks noChangeArrowheads="1"/>
              </p:cNvSpPr>
              <p:nvPr/>
            </p:nvSpPr>
            <p:spPr bwMode="auto">
              <a:xfrm>
                <a:off x="397" y="702"/>
                <a:ext cx="6" cy="290"/>
              </a:xfrm>
              <a:prstGeom prst="rect">
                <a:avLst/>
              </a:prstGeom>
              <a:solidFill>
                <a:srgbClr val="6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12" name="Rectangle 72"/>
              <p:cNvSpPr>
                <a:spLocks noChangeArrowheads="1"/>
              </p:cNvSpPr>
              <p:nvPr/>
            </p:nvSpPr>
            <p:spPr bwMode="auto">
              <a:xfrm>
                <a:off x="403" y="702"/>
                <a:ext cx="12" cy="290"/>
              </a:xfrm>
              <a:prstGeom prst="rect">
                <a:avLst/>
              </a:prstGeom>
              <a:solidFill>
                <a:srgbClr val="69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13" name="Picture 7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14" name="Rectangle 74"/>
              <p:cNvSpPr>
                <a:spLocks noChangeArrowheads="1"/>
              </p:cNvSpPr>
              <p:nvPr/>
            </p:nvSpPr>
            <p:spPr bwMode="auto">
              <a:xfrm>
                <a:off x="403" y="702"/>
                <a:ext cx="12" cy="290"/>
              </a:xfrm>
              <a:prstGeom prst="rect">
                <a:avLst/>
              </a:prstGeom>
              <a:solidFill>
                <a:srgbClr val="69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15" name="Rectangle 75"/>
              <p:cNvSpPr>
                <a:spLocks noChangeArrowheads="1"/>
              </p:cNvSpPr>
              <p:nvPr/>
            </p:nvSpPr>
            <p:spPr bwMode="auto">
              <a:xfrm>
                <a:off x="415" y="702"/>
                <a:ext cx="24" cy="290"/>
              </a:xfrm>
              <a:prstGeom prst="rect">
                <a:avLst/>
              </a:prstGeom>
              <a:solidFill>
                <a:srgbClr val="71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16" name="Picture 7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17" name="Rectangle 77"/>
              <p:cNvSpPr>
                <a:spLocks noChangeArrowheads="1"/>
              </p:cNvSpPr>
              <p:nvPr/>
            </p:nvSpPr>
            <p:spPr bwMode="auto">
              <a:xfrm>
                <a:off x="415" y="702"/>
                <a:ext cx="24" cy="290"/>
              </a:xfrm>
              <a:prstGeom prst="rect">
                <a:avLst/>
              </a:prstGeom>
              <a:solidFill>
                <a:srgbClr val="71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18" name="Rectangle 78"/>
              <p:cNvSpPr>
                <a:spLocks noChangeArrowheads="1"/>
              </p:cNvSpPr>
              <p:nvPr/>
            </p:nvSpPr>
            <p:spPr bwMode="auto">
              <a:xfrm>
                <a:off x="439" y="702"/>
                <a:ext cx="18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19" name="Picture 7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20" name="Rectangle 80"/>
              <p:cNvSpPr>
                <a:spLocks noChangeArrowheads="1"/>
              </p:cNvSpPr>
              <p:nvPr/>
            </p:nvSpPr>
            <p:spPr bwMode="auto">
              <a:xfrm>
                <a:off x="439" y="702"/>
                <a:ext cx="18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21" name="Rectangle 81"/>
              <p:cNvSpPr>
                <a:spLocks noChangeArrowheads="1"/>
              </p:cNvSpPr>
              <p:nvPr/>
            </p:nvSpPr>
            <p:spPr bwMode="auto">
              <a:xfrm>
                <a:off x="457" y="702"/>
                <a:ext cx="6" cy="290"/>
              </a:xfrm>
              <a:prstGeom prst="rect">
                <a:avLst/>
              </a:prstGeom>
              <a:solidFill>
                <a:srgbClr val="668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22" name="Picture 8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23" name="Rectangle 83"/>
              <p:cNvSpPr>
                <a:spLocks noChangeArrowheads="1"/>
              </p:cNvSpPr>
              <p:nvPr/>
            </p:nvSpPr>
            <p:spPr bwMode="auto">
              <a:xfrm>
                <a:off x="457" y="702"/>
                <a:ext cx="6" cy="290"/>
              </a:xfrm>
              <a:prstGeom prst="rect">
                <a:avLst/>
              </a:prstGeom>
              <a:solidFill>
                <a:srgbClr val="668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24" name="Rectangle 84"/>
              <p:cNvSpPr>
                <a:spLocks noChangeArrowheads="1"/>
              </p:cNvSpPr>
              <p:nvPr/>
            </p:nvSpPr>
            <p:spPr bwMode="auto">
              <a:xfrm>
                <a:off x="463" y="702"/>
                <a:ext cx="6" cy="290"/>
              </a:xfrm>
              <a:prstGeom prst="rect">
                <a:avLst/>
              </a:prstGeom>
              <a:solidFill>
                <a:srgbClr val="72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25" name="Picture 8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26" name="Rectangle 86"/>
              <p:cNvSpPr>
                <a:spLocks noChangeArrowheads="1"/>
              </p:cNvSpPr>
              <p:nvPr/>
            </p:nvSpPr>
            <p:spPr bwMode="auto">
              <a:xfrm>
                <a:off x="463" y="702"/>
                <a:ext cx="6" cy="290"/>
              </a:xfrm>
              <a:prstGeom prst="rect">
                <a:avLst/>
              </a:prstGeom>
              <a:solidFill>
                <a:srgbClr val="72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27" name="Rectangle 87"/>
              <p:cNvSpPr>
                <a:spLocks noChangeArrowheads="1"/>
              </p:cNvSpPr>
              <p:nvPr/>
            </p:nvSpPr>
            <p:spPr bwMode="auto">
              <a:xfrm>
                <a:off x="469" y="702"/>
                <a:ext cx="19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28" name="Picture 8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29" name="Rectangle 89"/>
              <p:cNvSpPr>
                <a:spLocks noChangeArrowheads="1"/>
              </p:cNvSpPr>
              <p:nvPr/>
            </p:nvSpPr>
            <p:spPr bwMode="auto">
              <a:xfrm>
                <a:off x="469" y="702"/>
                <a:ext cx="19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30" name="Rectangle 90"/>
              <p:cNvSpPr>
                <a:spLocks noChangeArrowheads="1"/>
              </p:cNvSpPr>
              <p:nvPr/>
            </p:nvSpPr>
            <p:spPr bwMode="auto">
              <a:xfrm>
                <a:off x="488" y="702"/>
                <a:ext cx="12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31" name="Picture 9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32" name="Rectangle 92"/>
              <p:cNvSpPr>
                <a:spLocks noChangeArrowheads="1"/>
              </p:cNvSpPr>
              <p:nvPr/>
            </p:nvSpPr>
            <p:spPr bwMode="auto">
              <a:xfrm>
                <a:off x="488" y="702"/>
                <a:ext cx="12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33" name="Rectangle 93"/>
              <p:cNvSpPr>
                <a:spLocks noChangeArrowheads="1"/>
              </p:cNvSpPr>
              <p:nvPr/>
            </p:nvSpPr>
            <p:spPr bwMode="auto">
              <a:xfrm>
                <a:off x="500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34" name="Picture 9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35" name="Rectangle 95"/>
              <p:cNvSpPr>
                <a:spLocks noChangeArrowheads="1"/>
              </p:cNvSpPr>
              <p:nvPr/>
            </p:nvSpPr>
            <p:spPr bwMode="auto">
              <a:xfrm>
                <a:off x="500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36" name="Rectangle 96"/>
              <p:cNvSpPr>
                <a:spLocks noChangeArrowheads="1"/>
              </p:cNvSpPr>
              <p:nvPr/>
            </p:nvSpPr>
            <p:spPr bwMode="auto">
              <a:xfrm>
                <a:off x="506" y="702"/>
                <a:ext cx="6" cy="290"/>
              </a:xfrm>
              <a:prstGeom prst="rect">
                <a:avLst/>
              </a:prstGeom>
              <a:solidFill>
                <a:srgbClr val="79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37" name="Picture 9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38" name="Rectangle 98"/>
              <p:cNvSpPr>
                <a:spLocks noChangeArrowheads="1"/>
              </p:cNvSpPr>
              <p:nvPr/>
            </p:nvSpPr>
            <p:spPr bwMode="auto">
              <a:xfrm>
                <a:off x="506" y="702"/>
                <a:ext cx="6" cy="290"/>
              </a:xfrm>
              <a:prstGeom prst="rect">
                <a:avLst/>
              </a:prstGeom>
              <a:solidFill>
                <a:srgbClr val="79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39" name="Rectangle 99"/>
              <p:cNvSpPr>
                <a:spLocks noChangeArrowheads="1"/>
              </p:cNvSpPr>
              <p:nvPr/>
            </p:nvSpPr>
            <p:spPr bwMode="auto">
              <a:xfrm>
                <a:off x="512" y="702"/>
                <a:ext cx="18" cy="290"/>
              </a:xfrm>
              <a:prstGeom prst="rect">
                <a:avLst/>
              </a:prstGeom>
              <a:solidFill>
                <a:srgbClr val="74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40" name="Picture 10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41" name="Rectangle 101"/>
              <p:cNvSpPr>
                <a:spLocks noChangeArrowheads="1"/>
              </p:cNvSpPr>
              <p:nvPr/>
            </p:nvSpPr>
            <p:spPr bwMode="auto">
              <a:xfrm>
                <a:off x="512" y="702"/>
                <a:ext cx="18" cy="290"/>
              </a:xfrm>
              <a:prstGeom prst="rect">
                <a:avLst/>
              </a:prstGeom>
              <a:solidFill>
                <a:srgbClr val="74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42" name="Rectangle 102"/>
              <p:cNvSpPr>
                <a:spLocks noChangeArrowheads="1"/>
              </p:cNvSpPr>
              <p:nvPr/>
            </p:nvSpPr>
            <p:spPr bwMode="auto">
              <a:xfrm>
                <a:off x="530" y="702"/>
                <a:ext cx="18" cy="290"/>
              </a:xfrm>
              <a:prstGeom prst="rect">
                <a:avLst/>
              </a:prstGeom>
              <a:solidFill>
                <a:srgbClr val="70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43" name="Picture 10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44" name="Rectangle 104"/>
              <p:cNvSpPr>
                <a:spLocks noChangeArrowheads="1"/>
              </p:cNvSpPr>
              <p:nvPr/>
            </p:nvSpPr>
            <p:spPr bwMode="auto">
              <a:xfrm>
                <a:off x="530" y="702"/>
                <a:ext cx="18" cy="290"/>
              </a:xfrm>
              <a:prstGeom prst="rect">
                <a:avLst/>
              </a:prstGeom>
              <a:solidFill>
                <a:srgbClr val="70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45" name="Rectangle 105"/>
              <p:cNvSpPr>
                <a:spLocks noChangeArrowheads="1"/>
              </p:cNvSpPr>
              <p:nvPr/>
            </p:nvSpPr>
            <p:spPr bwMode="auto">
              <a:xfrm>
                <a:off x="548" y="702"/>
                <a:ext cx="6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46" name="Picture 1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47" name="Rectangle 107"/>
              <p:cNvSpPr>
                <a:spLocks noChangeArrowheads="1"/>
              </p:cNvSpPr>
              <p:nvPr/>
            </p:nvSpPr>
            <p:spPr bwMode="auto">
              <a:xfrm>
                <a:off x="548" y="702"/>
                <a:ext cx="6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48" name="Rectangle 108"/>
              <p:cNvSpPr>
                <a:spLocks noChangeArrowheads="1"/>
              </p:cNvSpPr>
              <p:nvPr/>
            </p:nvSpPr>
            <p:spPr bwMode="auto">
              <a:xfrm>
                <a:off x="554" y="702"/>
                <a:ext cx="6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49" name="Picture 10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50" name="Rectangle 110"/>
              <p:cNvSpPr>
                <a:spLocks noChangeArrowheads="1"/>
              </p:cNvSpPr>
              <p:nvPr/>
            </p:nvSpPr>
            <p:spPr bwMode="auto">
              <a:xfrm>
                <a:off x="554" y="702"/>
                <a:ext cx="6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51" name="Rectangle 111"/>
              <p:cNvSpPr>
                <a:spLocks noChangeArrowheads="1"/>
              </p:cNvSpPr>
              <p:nvPr/>
            </p:nvSpPr>
            <p:spPr bwMode="auto">
              <a:xfrm>
                <a:off x="560" y="702"/>
                <a:ext cx="12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52" name="Picture 11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53" name="Rectangle 113"/>
              <p:cNvSpPr>
                <a:spLocks noChangeArrowheads="1"/>
              </p:cNvSpPr>
              <p:nvPr/>
            </p:nvSpPr>
            <p:spPr bwMode="auto">
              <a:xfrm>
                <a:off x="560" y="702"/>
                <a:ext cx="12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54" name="Rectangle 114"/>
              <p:cNvSpPr>
                <a:spLocks noChangeArrowheads="1"/>
              </p:cNvSpPr>
              <p:nvPr/>
            </p:nvSpPr>
            <p:spPr bwMode="auto">
              <a:xfrm>
                <a:off x="572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55" name="Picture 1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56" name="Rectangle 116"/>
              <p:cNvSpPr>
                <a:spLocks noChangeArrowheads="1"/>
              </p:cNvSpPr>
              <p:nvPr/>
            </p:nvSpPr>
            <p:spPr bwMode="auto">
              <a:xfrm>
                <a:off x="572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57" name="Rectangle 117"/>
              <p:cNvSpPr>
                <a:spLocks noChangeArrowheads="1"/>
              </p:cNvSpPr>
              <p:nvPr/>
            </p:nvSpPr>
            <p:spPr bwMode="auto">
              <a:xfrm>
                <a:off x="578" y="702"/>
                <a:ext cx="6" cy="290"/>
              </a:xfrm>
              <a:prstGeom prst="rect">
                <a:avLst/>
              </a:prstGeom>
              <a:solidFill>
                <a:srgbClr val="76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58" name="Picture 1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59" name="Rectangle 119"/>
              <p:cNvSpPr>
                <a:spLocks noChangeArrowheads="1"/>
              </p:cNvSpPr>
              <p:nvPr/>
            </p:nvSpPr>
            <p:spPr bwMode="auto">
              <a:xfrm>
                <a:off x="578" y="702"/>
                <a:ext cx="6" cy="290"/>
              </a:xfrm>
              <a:prstGeom prst="rect">
                <a:avLst/>
              </a:prstGeom>
              <a:solidFill>
                <a:srgbClr val="76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60" name="Rectangle 120"/>
              <p:cNvSpPr>
                <a:spLocks noChangeArrowheads="1"/>
              </p:cNvSpPr>
              <p:nvPr/>
            </p:nvSpPr>
            <p:spPr bwMode="auto">
              <a:xfrm>
                <a:off x="584" y="702"/>
                <a:ext cx="6" cy="290"/>
              </a:xfrm>
              <a:prstGeom prst="rect">
                <a:avLst/>
              </a:prstGeom>
              <a:solidFill>
                <a:srgbClr val="72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61" name="Picture 1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62" name="Rectangle 122"/>
              <p:cNvSpPr>
                <a:spLocks noChangeArrowheads="1"/>
              </p:cNvSpPr>
              <p:nvPr/>
            </p:nvSpPr>
            <p:spPr bwMode="auto">
              <a:xfrm>
                <a:off x="584" y="702"/>
                <a:ext cx="6" cy="290"/>
              </a:xfrm>
              <a:prstGeom prst="rect">
                <a:avLst/>
              </a:prstGeom>
              <a:solidFill>
                <a:srgbClr val="72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63" name="Rectangle 123"/>
              <p:cNvSpPr>
                <a:spLocks noChangeArrowheads="1"/>
              </p:cNvSpPr>
              <p:nvPr/>
            </p:nvSpPr>
            <p:spPr bwMode="auto">
              <a:xfrm>
                <a:off x="590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64" name="Picture 1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65" name="Rectangle 125"/>
              <p:cNvSpPr>
                <a:spLocks noChangeArrowheads="1"/>
              </p:cNvSpPr>
              <p:nvPr/>
            </p:nvSpPr>
            <p:spPr bwMode="auto">
              <a:xfrm>
                <a:off x="590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66" name="Rectangle 126"/>
              <p:cNvSpPr>
                <a:spLocks noChangeArrowheads="1"/>
              </p:cNvSpPr>
              <p:nvPr/>
            </p:nvSpPr>
            <p:spPr bwMode="auto">
              <a:xfrm>
                <a:off x="596" y="702"/>
                <a:ext cx="6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67" name="Picture 12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68" name="Rectangle 128"/>
              <p:cNvSpPr>
                <a:spLocks noChangeArrowheads="1"/>
              </p:cNvSpPr>
              <p:nvPr/>
            </p:nvSpPr>
            <p:spPr bwMode="auto">
              <a:xfrm>
                <a:off x="596" y="702"/>
                <a:ext cx="6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69" name="Rectangle 129"/>
              <p:cNvSpPr>
                <a:spLocks noChangeArrowheads="1"/>
              </p:cNvSpPr>
              <p:nvPr/>
            </p:nvSpPr>
            <p:spPr bwMode="auto">
              <a:xfrm>
                <a:off x="602" y="702"/>
                <a:ext cx="18" cy="290"/>
              </a:xfrm>
              <a:prstGeom prst="rect">
                <a:avLst/>
              </a:prstGeom>
              <a:solidFill>
                <a:srgbClr val="73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70" name="Picture 13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71" name="Rectangle 131"/>
              <p:cNvSpPr>
                <a:spLocks noChangeArrowheads="1"/>
              </p:cNvSpPr>
              <p:nvPr/>
            </p:nvSpPr>
            <p:spPr bwMode="auto">
              <a:xfrm>
                <a:off x="602" y="702"/>
                <a:ext cx="18" cy="290"/>
              </a:xfrm>
              <a:prstGeom prst="rect">
                <a:avLst/>
              </a:prstGeom>
              <a:solidFill>
                <a:srgbClr val="73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2" name="Rectangle 132"/>
              <p:cNvSpPr>
                <a:spLocks noChangeArrowheads="1"/>
              </p:cNvSpPr>
              <p:nvPr/>
            </p:nvSpPr>
            <p:spPr bwMode="auto">
              <a:xfrm>
                <a:off x="620" y="702"/>
                <a:ext cx="19" cy="290"/>
              </a:xfrm>
              <a:prstGeom prst="rect">
                <a:avLst/>
              </a:prstGeom>
              <a:solidFill>
                <a:srgbClr val="6F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73" name="Picture 1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74" name="Rectangle 134"/>
              <p:cNvSpPr>
                <a:spLocks noChangeArrowheads="1"/>
              </p:cNvSpPr>
              <p:nvPr/>
            </p:nvSpPr>
            <p:spPr bwMode="auto">
              <a:xfrm>
                <a:off x="620" y="702"/>
                <a:ext cx="19" cy="290"/>
              </a:xfrm>
              <a:prstGeom prst="rect">
                <a:avLst/>
              </a:prstGeom>
              <a:solidFill>
                <a:srgbClr val="6F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5" name="Rectangle 135"/>
              <p:cNvSpPr>
                <a:spLocks noChangeArrowheads="1"/>
              </p:cNvSpPr>
              <p:nvPr/>
            </p:nvSpPr>
            <p:spPr bwMode="auto">
              <a:xfrm>
                <a:off x="639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76" name="Picture 13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77" name="Rectangle 137"/>
              <p:cNvSpPr>
                <a:spLocks noChangeArrowheads="1"/>
              </p:cNvSpPr>
              <p:nvPr/>
            </p:nvSpPr>
            <p:spPr bwMode="auto">
              <a:xfrm>
                <a:off x="639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8" name="Rectangle 138"/>
              <p:cNvSpPr>
                <a:spLocks noChangeArrowheads="1"/>
              </p:cNvSpPr>
              <p:nvPr/>
            </p:nvSpPr>
            <p:spPr bwMode="auto">
              <a:xfrm>
                <a:off x="645" y="702"/>
                <a:ext cx="6" cy="290"/>
              </a:xfrm>
              <a:prstGeom prst="rect">
                <a:avLst/>
              </a:prstGeom>
              <a:solidFill>
                <a:srgbClr val="73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79" name="Picture 13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80" name="Rectangle 140"/>
              <p:cNvSpPr>
                <a:spLocks noChangeArrowheads="1"/>
              </p:cNvSpPr>
              <p:nvPr/>
            </p:nvSpPr>
            <p:spPr bwMode="auto">
              <a:xfrm>
                <a:off x="645" y="702"/>
                <a:ext cx="6" cy="290"/>
              </a:xfrm>
              <a:prstGeom prst="rect">
                <a:avLst/>
              </a:prstGeom>
              <a:solidFill>
                <a:srgbClr val="73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1" name="Rectangle 141"/>
              <p:cNvSpPr>
                <a:spLocks noChangeArrowheads="1"/>
              </p:cNvSpPr>
              <p:nvPr/>
            </p:nvSpPr>
            <p:spPr bwMode="auto">
              <a:xfrm>
                <a:off x="651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82" name="Picture 14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83" name="Rectangle 143"/>
              <p:cNvSpPr>
                <a:spLocks noChangeArrowheads="1"/>
              </p:cNvSpPr>
              <p:nvPr/>
            </p:nvSpPr>
            <p:spPr bwMode="auto">
              <a:xfrm>
                <a:off x="651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4" name="Rectangle 144"/>
              <p:cNvSpPr>
                <a:spLocks noChangeArrowheads="1"/>
              </p:cNvSpPr>
              <p:nvPr/>
            </p:nvSpPr>
            <p:spPr bwMode="auto">
              <a:xfrm>
                <a:off x="663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85" name="Picture 1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86" name="Rectangle 146"/>
              <p:cNvSpPr>
                <a:spLocks noChangeArrowheads="1"/>
              </p:cNvSpPr>
              <p:nvPr/>
            </p:nvSpPr>
            <p:spPr bwMode="auto">
              <a:xfrm>
                <a:off x="663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7" name="Rectangle 147"/>
              <p:cNvSpPr>
                <a:spLocks noChangeArrowheads="1"/>
              </p:cNvSpPr>
              <p:nvPr/>
            </p:nvSpPr>
            <p:spPr bwMode="auto">
              <a:xfrm>
                <a:off x="669" y="702"/>
                <a:ext cx="6" cy="290"/>
              </a:xfrm>
              <a:prstGeom prst="rect">
                <a:avLst/>
              </a:prstGeom>
              <a:solidFill>
                <a:srgbClr val="74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88" name="Picture 1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89" name="Rectangle 149"/>
              <p:cNvSpPr>
                <a:spLocks noChangeArrowheads="1"/>
              </p:cNvSpPr>
              <p:nvPr/>
            </p:nvSpPr>
            <p:spPr bwMode="auto">
              <a:xfrm>
                <a:off x="669" y="702"/>
                <a:ext cx="6" cy="290"/>
              </a:xfrm>
              <a:prstGeom prst="rect">
                <a:avLst/>
              </a:prstGeom>
              <a:solidFill>
                <a:srgbClr val="74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0" name="Rectangle 150"/>
              <p:cNvSpPr>
                <a:spLocks noChangeArrowheads="1"/>
              </p:cNvSpPr>
              <p:nvPr/>
            </p:nvSpPr>
            <p:spPr bwMode="auto">
              <a:xfrm>
                <a:off x="675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91" name="Picture 15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92" name="Rectangle 152"/>
              <p:cNvSpPr>
                <a:spLocks noChangeArrowheads="1"/>
              </p:cNvSpPr>
              <p:nvPr/>
            </p:nvSpPr>
            <p:spPr bwMode="auto">
              <a:xfrm>
                <a:off x="675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3" name="Rectangle 153"/>
              <p:cNvSpPr>
                <a:spLocks noChangeArrowheads="1"/>
              </p:cNvSpPr>
              <p:nvPr/>
            </p:nvSpPr>
            <p:spPr bwMode="auto">
              <a:xfrm>
                <a:off x="681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94" name="Picture 15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95" name="Rectangle 155"/>
              <p:cNvSpPr>
                <a:spLocks noChangeArrowheads="1"/>
              </p:cNvSpPr>
              <p:nvPr/>
            </p:nvSpPr>
            <p:spPr bwMode="auto">
              <a:xfrm>
                <a:off x="681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6" name="Rectangle 156"/>
              <p:cNvSpPr>
                <a:spLocks noChangeArrowheads="1"/>
              </p:cNvSpPr>
              <p:nvPr/>
            </p:nvSpPr>
            <p:spPr bwMode="auto">
              <a:xfrm>
                <a:off x="687" y="702"/>
                <a:ext cx="6" cy="290"/>
              </a:xfrm>
              <a:prstGeom prst="rect">
                <a:avLst/>
              </a:prstGeom>
              <a:solidFill>
                <a:srgbClr val="75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597" name="Picture 15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98" name="Rectangle 158"/>
              <p:cNvSpPr>
                <a:spLocks noChangeArrowheads="1"/>
              </p:cNvSpPr>
              <p:nvPr/>
            </p:nvSpPr>
            <p:spPr bwMode="auto">
              <a:xfrm>
                <a:off x="687" y="702"/>
                <a:ext cx="6" cy="290"/>
              </a:xfrm>
              <a:prstGeom prst="rect">
                <a:avLst/>
              </a:prstGeom>
              <a:solidFill>
                <a:srgbClr val="75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9" name="Rectangle 159"/>
              <p:cNvSpPr>
                <a:spLocks noChangeArrowheads="1"/>
              </p:cNvSpPr>
              <p:nvPr/>
            </p:nvSpPr>
            <p:spPr bwMode="auto">
              <a:xfrm>
                <a:off x="693" y="702"/>
                <a:ext cx="12" cy="290"/>
              </a:xfrm>
              <a:prstGeom prst="rect">
                <a:avLst/>
              </a:prstGeom>
              <a:solidFill>
                <a:srgbClr val="72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00" name="Picture 16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01" name="Rectangle 161"/>
              <p:cNvSpPr>
                <a:spLocks noChangeArrowheads="1"/>
              </p:cNvSpPr>
              <p:nvPr/>
            </p:nvSpPr>
            <p:spPr bwMode="auto">
              <a:xfrm>
                <a:off x="693" y="702"/>
                <a:ext cx="12" cy="290"/>
              </a:xfrm>
              <a:prstGeom prst="rect">
                <a:avLst/>
              </a:prstGeom>
              <a:solidFill>
                <a:srgbClr val="72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02" name="Rectangle 162"/>
              <p:cNvSpPr>
                <a:spLocks noChangeArrowheads="1"/>
              </p:cNvSpPr>
              <p:nvPr/>
            </p:nvSpPr>
            <p:spPr bwMode="auto">
              <a:xfrm>
                <a:off x="705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03" name="Picture 16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04" name="Rectangle 164"/>
              <p:cNvSpPr>
                <a:spLocks noChangeArrowheads="1"/>
              </p:cNvSpPr>
              <p:nvPr/>
            </p:nvSpPr>
            <p:spPr bwMode="auto">
              <a:xfrm>
                <a:off x="705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05" name="Rectangle 165"/>
              <p:cNvSpPr>
                <a:spLocks noChangeArrowheads="1"/>
              </p:cNvSpPr>
              <p:nvPr/>
            </p:nvSpPr>
            <p:spPr bwMode="auto">
              <a:xfrm>
                <a:off x="711" y="702"/>
                <a:ext cx="6" cy="290"/>
              </a:xfrm>
              <a:prstGeom prst="rect">
                <a:avLst/>
              </a:prstGeom>
              <a:solidFill>
                <a:srgbClr val="75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06" name="Picture 16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07" name="Rectangle 167"/>
              <p:cNvSpPr>
                <a:spLocks noChangeArrowheads="1"/>
              </p:cNvSpPr>
              <p:nvPr/>
            </p:nvSpPr>
            <p:spPr bwMode="auto">
              <a:xfrm>
                <a:off x="711" y="702"/>
                <a:ext cx="6" cy="290"/>
              </a:xfrm>
              <a:prstGeom prst="rect">
                <a:avLst/>
              </a:prstGeom>
              <a:solidFill>
                <a:srgbClr val="75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08" name="Rectangle 168"/>
              <p:cNvSpPr>
                <a:spLocks noChangeArrowheads="1"/>
              </p:cNvSpPr>
              <p:nvPr/>
            </p:nvSpPr>
            <p:spPr bwMode="auto">
              <a:xfrm>
                <a:off x="717" y="702"/>
                <a:ext cx="12" cy="290"/>
              </a:xfrm>
              <a:prstGeom prst="rect">
                <a:avLst/>
              </a:prstGeom>
              <a:solidFill>
                <a:srgbClr val="72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09" name="Picture 1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10" name="Rectangle 170"/>
              <p:cNvSpPr>
                <a:spLocks noChangeArrowheads="1"/>
              </p:cNvSpPr>
              <p:nvPr/>
            </p:nvSpPr>
            <p:spPr bwMode="auto">
              <a:xfrm>
                <a:off x="717" y="702"/>
                <a:ext cx="12" cy="290"/>
              </a:xfrm>
              <a:prstGeom prst="rect">
                <a:avLst/>
              </a:prstGeom>
              <a:solidFill>
                <a:srgbClr val="72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11" name="Rectangle 171"/>
              <p:cNvSpPr>
                <a:spLocks noChangeArrowheads="1"/>
              </p:cNvSpPr>
              <p:nvPr/>
            </p:nvSpPr>
            <p:spPr bwMode="auto">
              <a:xfrm>
                <a:off x="729" y="702"/>
                <a:ext cx="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12" name="Picture 17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13" name="Rectangle 173"/>
              <p:cNvSpPr>
                <a:spLocks noChangeArrowheads="1"/>
              </p:cNvSpPr>
              <p:nvPr/>
            </p:nvSpPr>
            <p:spPr bwMode="auto">
              <a:xfrm>
                <a:off x="729" y="702"/>
                <a:ext cx="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14" name="Rectangle 174"/>
              <p:cNvSpPr>
                <a:spLocks noChangeArrowheads="1"/>
              </p:cNvSpPr>
              <p:nvPr/>
            </p:nvSpPr>
            <p:spPr bwMode="auto">
              <a:xfrm>
                <a:off x="735" y="702"/>
                <a:ext cx="6" cy="290"/>
              </a:xfrm>
              <a:prstGeom prst="rect">
                <a:avLst/>
              </a:prstGeom>
              <a:solidFill>
                <a:srgbClr val="73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15" name="Picture 17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16" name="Rectangle 176"/>
              <p:cNvSpPr>
                <a:spLocks noChangeArrowheads="1"/>
              </p:cNvSpPr>
              <p:nvPr/>
            </p:nvSpPr>
            <p:spPr bwMode="auto">
              <a:xfrm>
                <a:off x="735" y="702"/>
                <a:ext cx="6" cy="290"/>
              </a:xfrm>
              <a:prstGeom prst="rect">
                <a:avLst/>
              </a:prstGeom>
              <a:solidFill>
                <a:srgbClr val="73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17" name="Rectangle 177"/>
              <p:cNvSpPr>
                <a:spLocks noChangeArrowheads="1"/>
              </p:cNvSpPr>
              <p:nvPr/>
            </p:nvSpPr>
            <p:spPr bwMode="auto">
              <a:xfrm>
                <a:off x="74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18" name="Picture 1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19" name="Rectangle 179"/>
              <p:cNvSpPr>
                <a:spLocks noChangeArrowheads="1"/>
              </p:cNvSpPr>
              <p:nvPr/>
            </p:nvSpPr>
            <p:spPr bwMode="auto">
              <a:xfrm>
                <a:off x="74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20" name="Rectangle 180"/>
              <p:cNvSpPr>
                <a:spLocks noChangeArrowheads="1"/>
              </p:cNvSpPr>
              <p:nvPr/>
            </p:nvSpPr>
            <p:spPr bwMode="auto">
              <a:xfrm>
                <a:off x="753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21" name="Picture 18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22" name="Rectangle 182"/>
              <p:cNvSpPr>
                <a:spLocks noChangeArrowheads="1"/>
              </p:cNvSpPr>
              <p:nvPr/>
            </p:nvSpPr>
            <p:spPr bwMode="auto">
              <a:xfrm>
                <a:off x="753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23" name="Rectangle 183"/>
              <p:cNvSpPr>
                <a:spLocks noChangeArrowheads="1"/>
              </p:cNvSpPr>
              <p:nvPr/>
            </p:nvSpPr>
            <p:spPr bwMode="auto">
              <a:xfrm>
                <a:off x="759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24" name="Picture 18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25" name="Rectangle 185"/>
              <p:cNvSpPr>
                <a:spLocks noChangeArrowheads="1"/>
              </p:cNvSpPr>
              <p:nvPr/>
            </p:nvSpPr>
            <p:spPr bwMode="auto">
              <a:xfrm>
                <a:off x="759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26" name="Rectangle 186"/>
              <p:cNvSpPr>
                <a:spLocks noChangeArrowheads="1"/>
              </p:cNvSpPr>
              <p:nvPr/>
            </p:nvSpPr>
            <p:spPr bwMode="auto">
              <a:xfrm>
                <a:off x="765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27" name="Picture 18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28" name="Rectangle 188"/>
              <p:cNvSpPr>
                <a:spLocks noChangeArrowheads="1"/>
              </p:cNvSpPr>
              <p:nvPr/>
            </p:nvSpPr>
            <p:spPr bwMode="auto">
              <a:xfrm>
                <a:off x="765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29" name="Rectangle 189"/>
              <p:cNvSpPr>
                <a:spLocks noChangeArrowheads="1"/>
              </p:cNvSpPr>
              <p:nvPr/>
            </p:nvSpPr>
            <p:spPr bwMode="auto">
              <a:xfrm>
                <a:off x="771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30" name="Picture 19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31" name="Rectangle 191"/>
              <p:cNvSpPr>
                <a:spLocks noChangeArrowheads="1"/>
              </p:cNvSpPr>
              <p:nvPr/>
            </p:nvSpPr>
            <p:spPr bwMode="auto">
              <a:xfrm>
                <a:off x="771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32" name="Rectangle 192"/>
              <p:cNvSpPr>
                <a:spLocks noChangeArrowheads="1"/>
              </p:cNvSpPr>
              <p:nvPr/>
            </p:nvSpPr>
            <p:spPr bwMode="auto">
              <a:xfrm>
                <a:off x="777" y="702"/>
                <a:ext cx="6" cy="290"/>
              </a:xfrm>
              <a:prstGeom prst="rect">
                <a:avLst/>
              </a:prstGeom>
              <a:solidFill>
                <a:srgbClr val="74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33" name="Picture 19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34" name="Rectangle 194"/>
              <p:cNvSpPr>
                <a:spLocks noChangeArrowheads="1"/>
              </p:cNvSpPr>
              <p:nvPr/>
            </p:nvSpPr>
            <p:spPr bwMode="auto">
              <a:xfrm>
                <a:off x="777" y="702"/>
                <a:ext cx="6" cy="290"/>
              </a:xfrm>
              <a:prstGeom prst="rect">
                <a:avLst/>
              </a:prstGeom>
              <a:solidFill>
                <a:srgbClr val="74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35" name="Rectangle 195"/>
              <p:cNvSpPr>
                <a:spLocks noChangeArrowheads="1"/>
              </p:cNvSpPr>
              <p:nvPr/>
            </p:nvSpPr>
            <p:spPr bwMode="auto">
              <a:xfrm>
                <a:off x="783" y="702"/>
                <a:ext cx="13" cy="290"/>
              </a:xfrm>
              <a:prstGeom prst="rect">
                <a:avLst/>
              </a:prstGeom>
              <a:solidFill>
                <a:srgbClr val="71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36" name="Picture 19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37" name="Rectangle 197"/>
              <p:cNvSpPr>
                <a:spLocks noChangeArrowheads="1"/>
              </p:cNvSpPr>
              <p:nvPr/>
            </p:nvSpPr>
            <p:spPr bwMode="auto">
              <a:xfrm>
                <a:off x="783" y="702"/>
                <a:ext cx="13" cy="290"/>
              </a:xfrm>
              <a:prstGeom prst="rect">
                <a:avLst/>
              </a:prstGeom>
              <a:solidFill>
                <a:srgbClr val="71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38" name="Rectangle 198"/>
              <p:cNvSpPr>
                <a:spLocks noChangeArrowheads="1"/>
              </p:cNvSpPr>
              <p:nvPr/>
            </p:nvSpPr>
            <p:spPr bwMode="auto">
              <a:xfrm>
                <a:off x="79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39" name="Picture 19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40" name="Rectangle 200"/>
              <p:cNvSpPr>
                <a:spLocks noChangeArrowheads="1"/>
              </p:cNvSpPr>
              <p:nvPr/>
            </p:nvSpPr>
            <p:spPr bwMode="auto">
              <a:xfrm>
                <a:off x="79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41" name="Rectangle 201"/>
              <p:cNvSpPr>
                <a:spLocks noChangeArrowheads="1"/>
              </p:cNvSpPr>
              <p:nvPr/>
            </p:nvSpPr>
            <p:spPr bwMode="auto">
              <a:xfrm>
                <a:off x="802" y="702"/>
                <a:ext cx="6" cy="290"/>
              </a:xfrm>
              <a:prstGeom prst="rect">
                <a:avLst/>
              </a:prstGeom>
              <a:solidFill>
                <a:srgbClr val="72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42" name="Picture 2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43" name="Rectangle 203"/>
              <p:cNvSpPr>
                <a:spLocks noChangeArrowheads="1"/>
              </p:cNvSpPr>
              <p:nvPr/>
            </p:nvSpPr>
            <p:spPr bwMode="auto">
              <a:xfrm>
                <a:off x="802" y="702"/>
                <a:ext cx="6" cy="290"/>
              </a:xfrm>
              <a:prstGeom prst="rect">
                <a:avLst/>
              </a:prstGeom>
              <a:solidFill>
                <a:srgbClr val="72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1845" name="Group 405"/>
            <p:cNvGrpSpPr>
              <a:grpSpLocks/>
            </p:cNvGrpSpPr>
            <p:nvPr/>
          </p:nvGrpSpPr>
          <p:grpSpPr bwMode="auto">
            <a:xfrm>
              <a:off x="-20" y="678"/>
              <a:ext cx="1347" cy="314"/>
              <a:chOff x="-20" y="678"/>
              <a:chExt cx="1347" cy="314"/>
            </a:xfrm>
          </p:grpSpPr>
          <p:sp>
            <p:nvSpPr>
              <p:cNvPr id="61645" name="Rectangle 205"/>
              <p:cNvSpPr>
                <a:spLocks noChangeArrowheads="1"/>
              </p:cNvSpPr>
              <p:nvPr/>
            </p:nvSpPr>
            <p:spPr bwMode="auto">
              <a:xfrm>
                <a:off x="808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46" name="Picture 2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47" name="Rectangle 207"/>
              <p:cNvSpPr>
                <a:spLocks noChangeArrowheads="1"/>
              </p:cNvSpPr>
              <p:nvPr/>
            </p:nvSpPr>
            <p:spPr bwMode="auto">
              <a:xfrm>
                <a:off x="808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48" name="Rectangle 208"/>
              <p:cNvSpPr>
                <a:spLocks noChangeArrowheads="1"/>
              </p:cNvSpPr>
              <p:nvPr/>
            </p:nvSpPr>
            <p:spPr bwMode="auto">
              <a:xfrm>
                <a:off x="820" y="702"/>
                <a:ext cx="6" cy="290"/>
              </a:xfrm>
              <a:prstGeom prst="rect">
                <a:avLst/>
              </a:prstGeom>
              <a:solidFill>
                <a:srgbClr val="6E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49" name="Picture 20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50" name="Rectangle 210"/>
              <p:cNvSpPr>
                <a:spLocks noChangeArrowheads="1"/>
              </p:cNvSpPr>
              <p:nvPr/>
            </p:nvSpPr>
            <p:spPr bwMode="auto">
              <a:xfrm>
                <a:off x="820" y="702"/>
                <a:ext cx="6" cy="290"/>
              </a:xfrm>
              <a:prstGeom prst="rect">
                <a:avLst/>
              </a:prstGeom>
              <a:solidFill>
                <a:srgbClr val="6E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51" name="Rectangle 211"/>
              <p:cNvSpPr>
                <a:spLocks noChangeArrowheads="1"/>
              </p:cNvSpPr>
              <p:nvPr/>
            </p:nvSpPr>
            <p:spPr bwMode="auto">
              <a:xfrm>
                <a:off x="826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52" name="Picture 21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53" name="Rectangle 213"/>
              <p:cNvSpPr>
                <a:spLocks noChangeArrowheads="1"/>
              </p:cNvSpPr>
              <p:nvPr/>
            </p:nvSpPr>
            <p:spPr bwMode="auto">
              <a:xfrm>
                <a:off x="826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54" name="Rectangle 214"/>
              <p:cNvSpPr>
                <a:spLocks noChangeArrowheads="1"/>
              </p:cNvSpPr>
              <p:nvPr/>
            </p:nvSpPr>
            <p:spPr bwMode="auto">
              <a:xfrm>
                <a:off x="832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55" name="Picture 2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56" name="Rectangle 216"/>
              <p:cNvSpPr>
                <a:spLocks noChangeArrowheads="1"/>
              </p:cNvSpPr>
              <p:nvPr/>
            </p:nvSpPr>
            <p:spPr bwMode="auto">
              <a:xfrm>
                <a:off x="832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57" name="Rectangle 217"/>
              <p:cNvSpPr>
                <a:spLocks noChangeArrowheads="1"/>
              </p:cNvSpPr>
              <p:nvPr/>
            </p:nvSpPr>
            <p:spPr bwMode="auto">
              <a:xfrm>
                <a:off x="844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58" name="Picture 2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59" name="Rectangle 219"/>
              <p:cNvSpPr>
                <a:spLocks noChangeArrowheads="1"/>
              </p:cNvSpPr>
              <p:nvPr/>
            </p:nvSpPr>
            <p:spPr bwMode="auto">
              <a:xfrm>
                <a:off x="844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60" name="Rectangle 220"/>
              <p:cNvSpPr>
                <a:spLocks noChangeArrowheads="1"/>
              </p:cNvSpPr>
              <p:nvPr/>
            </p:nvSpPr>
            <p:spPr bwMode="auto">
              <a:xfrm>
                <a:off x="850" y="702"/>
                <a:ext cx="6" cy="290"/>
              </a:xfrm>
              <a:prstGeom prst="rect">
                <a:avLst/>
              </a:prstGeom>
              <a:solidFill>
                <a:srgbClr val="73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61" name="Picture 2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62" name="Rectangle 222"/>
              <p:cNvSpPr>
                <a:spLocks noChangeArrowheads="1"/>
              </p:cNvSpPr>
              <p:nvPr/>
            </p:nvSpPr>
            <p:spPr bwMode="auto">
              <a:xfrm>
                <a:off x="850" y="702"/>
                <a:ext cx="6" cy="290"/>
              </a:xfrm>
              <a:prstGeom prst="rect">
                <a:avLst/>
              </a:prstGeom>
              <a:solidFill>
                <a:srgbClr val="73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63" name="Rectangle 223"/>
              <p:cNvSpPr>
                <a:spLocks noChangeArrowheads="1"/>
              </p:cNvSpPr>
              <p:nvPr/>
            </p:nvSpPr>
            <p:spPr bwMode="auto">
              <a:xfrm>
                <a:off x="856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64" name="Picture 2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65" name="Rectangle 225"/>
              <p:cNvSpPr>
                <a:spLocks noChangeArrowheads="1"/>
              </p:cNvSpPr>
              <p:nvPr/>
            </p:nvSpPr>
            <p:spPr bwMode="auto">
              <a:xfrm>
                <a:off x="856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66" name="Rectangle 226"/>
              <p:cNvSpPr>
                <a:spLocks noChangeArrowheads="1"/>
              </p:cNvSpPr>
              <p:nvPr/>
            </p:nvSpPr>
            <p:spPr bwMode="auto">
              <a:xfrm>
                <a:off x="86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67" name="Picture 22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68" name="Rectangle 228"/>
              <p:cNvSpPr>
                <a:spLocks noChangeArrowheads="1"/>
              </p:cNvSpPr>
              <p:nvPr/>
            </p:nvSpPr>
            <p:spPr bwMode="auto">
              <a:xfrm>
                <a:off x="86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69" name="Rectangle 229"/>
              <p:cNvSpPr>
                <a:spLocks noChangeArrowheads="1"/>
              </p:cNvSpPr>
              <p:nvPr/>
            </p:nvSpPr>
            <p:spPr bwMode="auto">
              <a:xfrm>
                <a:off x="868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70" name="Picture 23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71" name="Rectangle 231"/>
              <p:cNvSpPr>
                <a:spLocks noChangeArrowheads="1"/>
              </p:cNvSpPr>
              <p:nvPr/>
            </p:nvSpPr>
            <p:spPr bwMode="auto">
              <a:xfrm>
                <a:off x="868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72" name="Rectangle 232"/>
              <p:cNvSpPr>
                <a:spLocks noChangeArrowheads="1"/>
              </p:cNvSpPr>
              <p:nvPr/>
            </p:nvSpPr>
            <p:spPr bwMode="auto">
              <a:xfrm>
                <a:off x="880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73" name="Picture 2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74" name="Rectangle 234"/>
              <p:cNvSpPr>
                <a:spLocks noChangeArrowheads="1"/>
              </p:cNvSpPr>
              <p:nvPr/>
            </p:nvSpPr>
            <p:spPr bwMode="auto">
              <a:xfrm>
                <a:off x="880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75" name="Rectangle 235"/>
              <p:cNvSpPr>
                <a:spLocks noChangeArrowheads="1"/>
              </p:cNvSpPr>
              <p:nvPr/>
            </p:nvSpPr>
            <p:spPr bwMode="auto">
              <a:xfrm>
                <a:off x="886" y="702"/>
                <a:ext cx="6" cy="290"/>
              </a:xfrm>
              <a:prstGeom prst="rect">
                <a:avLst/>
              </a:prstGeom>
              <a:solidFill>
                <a:srgbClr val="6D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76" name="Picture 23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77" name="Rectangle 237"/>
              <p:cNvSpPr>
                <a:spLocks noChangeArrowheads="1"/>
              </p:cNvSpPr>
              <p:nvPr/>
            </p:nvSpPr>
            <p:spPr bwMode="auto">
              <a:xfrm>
                <a:off x="886" y="702"/>
                <a:ext cx="6" cy="290"/>
              </a:xfrm>
              <a:prstGeom prst="rect">
                <a:avLst/>
              </a:prstGeom>
              <a:solidFill>
                <a:srgbClr val="6D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78" name="Rectangle 238"/>
              <p:cNvSpPr>
                <a:spLocks noChangeArrowheads="1"/>
              </p:cNvSpPr>
              <p:nvPr/>
            </p:nvSpPr>
            <p:spPr bwMode="auto">
              <a:xfrm>
                <a:off x="892" y="702"/>
                <a:ext cx="6" cy="290"/>
              </a:xfrm>
              <a:prstGeom prst="rect">
                <a:avLst/>
              </a:prstGeom>
              <a:solidFill>
                <a:srgbClr val="70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79" name="Picture 23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80" name="Rectangle 240"/>
              <p:cNvSpPr>
                <a:spLocks noChangeArrowheads="1"/>
              </p:cNvSpPr>
              <p:nvPr/>
            </p:nvSpPr>
            <p:spPr bwMode="auto">
              <a:xfrm>
                <a:off x="892" y="702"/>
                <a:ext cx="6" cy="290"/>
              </a:xfrm>
              <a:prstGeom prst="rect">
                <a:avLst/>
              </a:prstGeom>
              <a:solidFill>
                <a:srgbClr val="70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81" name="Rectangle 241"/>
              <p:cNvSpPr>
                <a:spLocks noChangeArrowheads="1"/>
              </p:cNvSpPr>
              <p:nvPr/>
            </p:nvSpPr>
            <p:spPr bwMode="auto">
              <a:xfrm>
                <a:off x="898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82" name="Picture 24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83" name="Rectangle 243"/>
              <p:cNvSpPr>
                <a:spLocks noChangeArrowheads="1"/>
              </p:cNvSpPr>
              <p:nvPr/>
            </p:nvSpPr>
            <p:spPr bwMode="auto">
              <a:xfrm>
                <a:off x="898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84" name="Rectangle 244"/>
              <p:cNvSpPr>
                <a:spLocks noChangeArrowheads="1"/>
              </p:cNvSpPr>
              <p:nvPr/>
            </p:nvSpPr>
            <p:spPr bwMode="auto">
              <a:xfrm>
                <a:off x="910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85" name="Picture 2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86" name="Rectangle 246"/>
              <p:cNvSpPr>
                <a:spLocks noChangeArrowheads="1"/>
              </p:cNvSpPr>
              <p:nvPr/>
            </p:nvSpPr>
            <p:spPr bwMode="auto">
              <a:xfrm>
                <a:off x="910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87" name="Rectangle 247"/>
              <p:cNvSpPr>
                <a:spLocks noChangeArrowheads="1"/>
              </p:cNvSpPr>
              <p:nvPr/>
            </p:nvSpPr>
            <p:spPr bwMode="auto">
              <a:xfrm>
                <a:off x="916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88" name="Picture 2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89" name="Rectangle 249"/>
              <p:cNvSpPr>
                <a:spLocks noChangeArrowheads="1"/>
              </p:cNvSpPr>
              <p:nvPr/>
            </p:nvSpPr>
            <p:spPr bwMode="auto">
              <a:xfrm>
                <a:off x="916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90" name="Rectangle 250"/>
              <p:cNvSpPr>
                <a:spLocks noChangeArrowheads="1"/>
              </p:cNvSpPr>
              <p:nvPr/>
            </p:nvSpPr>
            <p:spPr bwMode="auto">
              <a:xfrm>
                <a:off x="92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91" name="Picture 25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92" name="Rectangle 252"/>
              <p:cNvSpPr>
                <a:spLocks noChangeArrowheads="1"/>
              </p:cNvSpPr>
              <p:nvPr/>
            </p:nvSpPr>
            <p:spPr bwMode="auto">
              <a:xfrm>
                <a:off x="92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93" name="Rectangle 253"/>
              <p:cNvSpPr>
                <a:spLocks noChangeArrowheads="1"/>
              </p:cNvSpPr>
              <p:nvPr/>
            </p:nvSpPr>
            <p:spPr bwMode="auto">
              <a:xfrm>
                <a:off x="928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94" name="Picture 25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95" name="Rectangle 255"/>
              <p:cNvSpPr>
                <a:spLocks noChangeArrowheads="1"/>
              </p:cNvSpPr>
              <p:nvPr/>
            </p:nvSpPr>
            <p:spPr bwMode="auto">
              <a:xfrm>
                <a:off x="928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96" name="Rectangle 256"/>
              <p:cNvSpPr>
                <a:spLocks noChangeArrowheads="1"/>
              </p:cNvSpPr>
              <p:nvPr/>
            </p:nvSpPr>
            <p:spPr bwMode="auto">
              <a:xfrm>
                <a:off x="934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697" name="Picture 25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98" name="Rectangle 258"/>
              <p:cNvSpPr>
                <a:spLocks noChangeArrowheads="1"/>
              </p:cNvSpPr>
              <p:nvPr/>
            </p:nvSpPr>
            <p:spPr bwMode="auto">
              <a:xfrm>
                <a:off x="934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99" name="Rectangle 259"/>
              <p:cNvSpPr>
                <a:spLocks noChangeArrowheads="1"/>
              </p:cNvSpPr>
              <p:nvPr/>
            </p:nvSpPr>
            <p:spPr bwMode="auto">
              <a:xfrm>
                <a:off x="940" y="702"/>
                <a:ext cx="7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00" name="Picture 26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01" name="Rectangle 261"/>
              <p:cNvSpPr>
                <a:spLocks noChangeArrowheads="1"/>
              </p:cNvSpPr>
              <p:nvPr/>
            </p:nvSpPr>
            <p:spPr bwMode="auto">
              <a:xfrm>
                <a:off x="940" y="702"/>
                <a:ext cx="7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02" name="Rectangle 262"/>
              <p:cNvSpPr>
                <a:spLocks noChangeArrowheads="1"/>
              </p:cNvSpPr>
              <p:nvPr/>
            </p:nvSpPr>
            <p:spPr bwMode="auto">
              <a:xfrm>
                <a:off x="947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03" name="Picture 26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04" name="Rectangle 264"/>
              <p:cNvSpPr>
                <a:spLocks noChangeArrowheads="1"/>
              </p:cNvSpPr>
              <p:nvPr/>
            </p:nvSpPr>
            <p:spPr bwMode="auto">
              <a:xfrm>
                <a:off x="947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05" name="Rectangle 265"/>
              <p:cNvSpPr>
                <a:spLocks noChangeArrowheads="1"/>
              </p:cNvSpPr>
              <p:nvPr/>
            </p:nvSpPr>
            <p:spPr bwMode="auto">
              <a:xfrm>
                <a:off x="959" y="702"/>
                <a:ext cx="6" cy="290"/>
              </a:xfrm>
              <a:prstGeom prst="rect">
                <a:avLst/>
              </a:prstGeom>
              <a:solidFill>
                <a:srgbClr val="72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06" name="Picture 26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07" name="Rectangle 267"/>
              <p:cNvSpPr>
                <a:spLocks noChangeArrowheads="1"/>
              </p:cNvSpPr>
              <p:nvPr/>
            </p:nvSpPr>
            <p:spPr bwMode="auto">
              <a:xfrm>
                <a:off x="959" y="702"/>
                <a:ext cx="6" cy="290"/>
              </a:xfrm>
              <a:prstGeom prst="rect">
                <a:avLst/>
              </a:prstGeom>
              <a:solidFill>
                <a:srgbClr val="72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08" name="Rectangle 268"/>
              <p:cNvSpPr>
                <a:spLocks noChangeArrowheads="1"/>
              </p:cNvSpPr>
              <p:nvPr/>
            </p:nvSpPr>
            <p:spPr bwMode="auto">
              <a:xfrm>
                <a:off x="965" y="702"/>
                <a:ext cx="6" cy="290"/>
              </a:xfrm>
              <a:prstGeom prst="rect">
                <a:avLst/>
              </a:prstGeom>
              <a:solidFill>
                <a:srgbClr val="72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09" name="Picture 2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10" name="Rectangle 270"/>
              <p:cNvSpPr>
                <a:spLocks noChangeArrowheads="1"/>
              </p:cNvSpPr>
              <p:nvPr/>
            </p:nvSpPr>
            <p:spPr bwMode="auto">
              <a:xfrm>
                <a:off x="965" y="702"/>
                <a:ext cx="6" cy="290"/>
              </a:xfrm>
              <a:prstGeom prst="rect">
                <a:avLst/>
              </a:prstGeom>
              <a:solidFill>
                <a:srgbClr val="72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1" name="Rectangle 271"/>
              <p:cNvSpPr>
                <a:spLocks noChangeArrowheads="1"/>
              </p:cNvSpPr>
              <p:nvPr/>
            </p:nvSpPr>
            <p:spPr bwMode="auto">
              <a:xfrm>
                <a:off x="971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12" name="Picture 27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13" name="Rectangle 273"/>
              <p:cNvSpPr>
                <a:spLocks noChangeArrowheads="1"/>
              </p:cNvSpPr>
              <p:nvPr/>
            </p:nvSpPr>
            <p:spPr bwMode="auto">
              <a:xfrm>
                <a:off x="971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4" name="Rectangle 274"/>
              <p:cNvSpPr>
                <a:spLocks noChangeArrowheads="1"/>
              </p:cNvSpPr>
              <p:nvPr/>
            </p:nvSpPr>
            <p:spPr bwMode="auto">
              <a:xfrm>
                <a:off x="977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15" name="Picture 27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16" name="Rectangle 276"/>
              <p:cNvSpPr>
                <a:spLocks noChangeArrowheads="1"/>
              </p:cNvSpPr>
              <p:nvPr/>
            </p:nvSpPr>
            <p:spPr bwMode="auto">
              <a:xfrm>
                <a:off x="977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7" name="Rectangle 277"/>
              <p:cNvSpPr>
                <a:spLocks noChangeArrowheads="1"/>
              </p:cNvSpPr>
              <p:nvPr/>
            </p:nvSpPr>
            <p:spPr bwMode="auto">
              <a:xfrm>
                <a:off x="983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18" name="Picture 2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19" name="Rectangle 279"/>
              <p:cNvSpPr>
                <a:spLocks noChangeArrowheads="1"/>
              </p:cNvSpPr>
              <p:nvPr/>
            </p:nvSpPr>
            <p:spPr bwMode="auto">
              <a:xfrm>
                <a:off x="983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20" name="Rectangle 280"/>
              <p:cNvSpPr>
                <a:spLocks noChangeArrowheads="1"/>
              </p:cNvSpPr>
              <p:nvPr/>
            </p:nvSpPr>
            <p:spPr bwMode="auto">
              <a:xfrm>
                <a:off x="989" y="702"/>
                <a:ext cx="12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21" name="Picture 28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22" name="Rectangle 282"/>
              <p:cNvSpPr>
                <a:spLocks noChangeArrowheads="1"/>
              </p:cNvSpPr>
              <p:nvPr/>
            </p:nvSpPr>
            <p:spPr bwMode="auto">
              <a:xfrm>
                <a:off x="989" y="702"/>
                <a:ext cx="12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23" name="Rectangle 283"/>
              <p:cNvSpPr>
                <a:spLocks noChangeArrowheads="1"/>
              </p:cNvSpPr>
              <p:nvPr/>
            </p:nvSpPr>
            <p:spPr bwMode="auto">
              <a:xfrm>
                <a:off x="1001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24" name="Picture 28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25" name="Rectangle 285"/>
              <p:cNvSpPr>
                <a:spLocks noChangeArrowheads="1"/>
              </p:cNvSpPr>
              <p:nvPr/>
            </p:nvSpPr>
            <p:spPr bwMode="auto">
              <a:xfrm>
                <a:off x="1001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26" name="Rectangle 286"/>
              <p:cNvSpPr>
                <a:spLocks noChangeArrowheads="1"/>
              </p:cNvSpPr>
              <p:nvPr/>
            </p:nvSpPr>
            <p:spPr bwMode="auto">
              <a:xfrm>
                <a:off x="1007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27" name="Picture 28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28" name="Rectangle 288"/>
              <p:cNvSpPr>
                <a:spLocks noChangeArrowheads="1"/>
              </p:cNvSpPr>
              <p:nvPr/>
            </p:nvSpPr>
            <p:spPr bwMode="auto">
              <a:xfrm>
                <a:off x="1007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29" name="Rectangle 289"/>
              <p:cNvSpPr>
                <a:spLocks noChangeArrowheads="1"/>
              </p:cNvSpPr>
              <p:nvPr/>
            </p:nvSpPr>
            <p:spPr bwMode="auto">
              <a:xfrm>
                <a:off x="1013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30" name="Picture 29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31" name="Rectangle 291"/>
              <p:cNvSpPr>
                <a:spLocks noChangeArrowheads="1"/>
              </p:cNvSpPr>
              <p:nvPr/>
            </p:nvSpPr>
            <p:spPr bwMode="auto">
              <a:xfrm>
                <a:off x="1013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32" name="Rectangle 292"/>
              <p:cNvSpPr>
                <a:spLocks noChangeArrowheads="1"/>
              </p:cNvSpPr>
              <p:nvPr/>
            </p:nvSpPr>
            <p:spPr bwMode="auto">
              <a:xfrm>
                <a:off x="1019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33" name="Picture 29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34" name="Rectangle 294"/>
              <p:cNvSpPr>
                <a:spLocks noChangeArrowheads="1"/>
              </p:cNvSpPr>
              <p:nvPr/>
            </p:nvSpPr>
            <p:spPr bwMode="auto">
              <a:xfrm>
                <a:off x="1019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35" name="Rectangle 295"/>
              <p:cNvSpPr>
                <a:spLocks noChangeArrowheads="1"/>
              </p:cNvSpPr>
              <p:nvPr/>
            </p:nvSpPr>
            <p:spPr bwMode="auto">
              <a:xfrm>
                <a:off x="1031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36" name="Picture 29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37" name="Rectangle 297"/>
              <p:cNvSpPr>
                <a:spLocks noChangeArrowheads="1"/>
              </p:cNvSpPr>
              <p:nvPr/>
            </p:nvSpPr>
            <p:spPr bwMode="auto">
              <a:xfrm>
                <a:off x="1031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38" name="Rectangle 298"/>
              <p:cNvSpPr>
                <a:spLocks noChangeArrowheads="1"/>
              </p:cNvSpPr>
              <p:nvPr/>
            </p:nvSpPr>
            <p:spPr bwMode="auto">
              <a:xfrm>
                <a:off x="1037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39" name="Picture 29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40" name="Rectangle 300"/>
              <p:cNvSpPr>
                <a:spLocks noChangeArrowheads="1"/>
              </p:cNvSpPr>
              <p:nvPr/>
            </p:nvSpPr>
            <p:spPr bwMode="auto">
              <a:xfrm>
                <a:off x="1037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41" name="Rectangle 301"/>
              <p:cNvSpPr>
                <a:spLocks noChangeArrowheads="1"/>
              </p:cNvSpPr>
              <p:nvPr/>
            </p:nvSpPr>
            <p:spPr bwMode="auto">
              <a:xfrm>
                <a:off x="1043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42" name="Picture 3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43" name="Rectangle 303"/>
              <p:cNvSpPr>
                <a:spLocks noChangeArrowheads="1"/>
              </p:cNvSpPr>
              <p:nvPr/>
            </p:nvSpPr>
            <p:spPr bwMode="auto">
              <a:xfrm>
                <a:off x="1043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44" name="Rectangle 304"/>
              <p:cNvSpPr>
                <a:spLocks noChangeArrowheads="1"/>
              </p:cNvSpPr>
              <p:nvPr/>
            </p:nvSpPr>
            <p:spPr bwMode="auto">
              <a:xfrm>
                <a:off x="1049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45" name="Picture 30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46" name="Rectangle 306"/>
              <p:cNvSpPr>
                <a:spLocks noChangeArrowheads="1"/>
              </p:cNvSpPr>
              <p:nvPr/>
            </p:nvSpPr>
            <p:spPr bwMode="auto">
              <a:xfrm>
                <a:off x="1049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47" name="Rectangle 307"/>
              <p:cNvSpPr>
                <a:spLocks noChangeArrowheads="1"/>
              </p:cNvSpPr>
              <p:nvPr/>
            </p:nvSpPr>
            <p:spPr bwMode="auto">
              <a:xfrm>
                <a:off x="1055" y="702"/>
                <a:ext cx="6" cy="290"/>
              </a:xfrm>
              <a:prstGeom prst="rect">
                <a:avLst/>
              </a:prstGeom>
              <a:solidFill>
                <a:srgbClr val="72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48" name="Picture 30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49" name="Rectangle 309"/>
              <p:cNvSpPr>
                <a:spLocks noChangeArrowheads="1"/>
              </p:cNvSpPr>
              <p:nvPr/>
            </p:nvSpPr>
            <p:spPr bwMode="auto">
              <a:xfrm>
                <a:off x="1055" y="702"/>
                <a:ext cx="6" cy="290"/>
              </a:xfrm>
              <a:prstGeom prst="rect">
                <a:avLst/>
              </a:prstGeom>
              <a:solidFill>
                <a:srgbClr val="72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50" name="Rectangle 310"/>
              <p:cNvSpPr>
                <a:spLocks noChangeArrowheads="1"/>
              </p:cNvSpPr>
              <p:nvPr/>
            </p:nvSpPr>
            <p:spPr bwMode="auto">
              <a:xfrm>
                <a:off x="106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51" name="Picture 3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52" name="Rectangle 312"/>
              <p:cNvSpPr>
                <a:spLocks noChangeArrowheads="1"/>
              </p:cNvSpPr>
              <p:nvPr/>
            </p:nvSpPr>
            <p:spPr bwMode="auto">
              <a:xfrm>
                <a:off x="106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53" name="Rectangle 313"/>
              <p:cNvSpPr>
                <a:spLocks noChangeArrowheads="1"/>
              </p:cNvSpPr>
              <p:nvPr/>
            </p:nvSpPr>
            <p:spPr bwMode="auto">
              <a:xfrm>
                <a:off x="1073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54" name="Picture 31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55" name="Rectangle 315"/>
              <p:cNvSpPr>
                <a:spLocks noChangeArrowheads="1"/>
              </p:cNvSpPr>
              <p:nvPr/>
            </p:nvSpPr>
            <p:spPr bwMode="auto">
              <a:xfrm>
                <a:off x="1073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56" name="Rectangle 316"/>
              <p:cNvSpPr>
                <a:spLocks noChangeArrowheads="1"/>
              </p:cNvSpPr>
              <p:nvPr/>
            </p:nvSpPr>
            <p:spPr bwMode="auto">
              <a:xfrm>
                <a:off x="1079" y="702"/>
                <a:ext cx="19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57" name="Picture 3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58" name="Rectangle 318"/>
              <p:cNvSpPr>
                <a:spLocks noChangeArrowheads="1"/>
              </p:cNvSpPr>
              <p:nvPr/>
            </p:nvSpPr>
            <p:spPr bwMode="auto">
              <a:xfrm>
                <a:off x="1079" y="702"/>
                <a:ext cx="19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59" name="Rectangle 319"/>
              <p:cNvSpPr>
                <a:spLocks noChangeArrowheads="1"/>
              </p:cNvSpPr>
              <p:nvPr/>
            </p:nvSpPr>
            <p:spPr bwMode="auto">
              <a:xfrm>
                <a:off x="1098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60" name="Picture 32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61" name="Rectangle 321"/>
              <p:cNvSpPr>
                <a:spLocks noChangeArrowheads="1"/>
              </p:cNvSpPr>
              <p:nvPr/>
            </p:nvSpPr>
            <p:spPr bwMode="auto">
              <a:xfrm>
                <a:off x="1098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62" name="Rectangle 322"/>
              <p:cNvSpPr>
                <a:spLocks noChangeArrowheads="1"/>
              </p:cNvSpPr>
              <p:nvPr/>
            </p:nvSpPr>
            <p:spPr bwMode="auto">
              <a:xfrm>
                <a:off x="1104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63" name="Picture 3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64" name="Rectangle 324"/>
              <p:cNvSpPr>
                <a:spLocks noChangeArrowheads="1"/>
              </p:cNvSpPr>
              <p:nvPr/>
            </p:nvSpPr>
            <p:spPr bwMode="auto">
              <a:xfrm>
                <a:off x="1104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65" name="Rectangle 325"/>
              <p:cNvSpPr>
                <a:spLocks noChangeArrowheads="1"/>
              </p:cNvSpPr>
              <p:nvPr/>
            </p:nvSpPr>
            <p:spPr bwMode="auto">
              <a:xfrm>
                <a:off x="1110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66" name="Picture 32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67" name="Rectangle 327"/>
              <p:cNvSpPr>
                <a:spLocks noChangeArrowheads="1"/>
              </p:cNvSpPr>
              <p:nvPr/>
            </p:nvSpPr>
            <p:spPr bwMode="auto">
              <a:xfrm>
                <a:off x="1110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68" name="Rectangle 328"/>
              <p:cNvSpPr>
                <a:spLocks noChangeArrowheads="1"/>
              </p:cNvSpPr>
              <p:nvPr/>
            </p:nvSpPr>
            <p:spPr bwMode="auto">
              <a:xfrm>
                <a:off x="1116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69" name="Picture 3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70" name="Rectangle 330"/>
              <p:cNvSpPr>
                <a:spLocks noChangeArrowheads="1"/>
              </p:cNvSpPr>
              <p:nvPr/>
            </p:nvSpPr>
            <p:spPr bwMode="auto">
              <a:xfrm>
                <a:off x="1116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71" name="Rectangle 331"/>
              <p:cNvSpPr>
                <a:spLocks noChangeArrowheads="1"/>
              </p:cNvSpPr>
              <p:nvPr/>
            </p:nvSpPr>
            <p:spPr bwMode="auto">
              <a:xfrm>
                <a:off x="1128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72" name="Picture 33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73" name="Rectangle 333"/>
              <p:cNvSpPr>
                <a:spLocks noChangeArrowheads="1"/>
              </p:cNvSpPr>
              <p:nvPr/>
            </p:nvSpPr>
            <p:spPr bwMode="auto">
              <a:xfrm>
                <a:off x="1128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74" name="Rectangle 334"/>
              <p:cNvSpPr>
                <a:spLocks noChangeArrowheads="1"/>
              </p:cNvSpPr>
              <p:nvPr/>
            </p:nvSpPr>
            <p:spPr bwMode="auto">
              <a:xfrm>
                <a:off x="113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75" name="Picture 33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76" name="Rectangle 336"/>
              <p:cNvSpPr>
                <a:spLocks noChangeArrowheads="1"/>
              </p:cNvSpPr>
              <p:nvPr/>
            </p:nvSpPr>
            <p:spPr bwMode="auto">
              <a:xfrm>
                <a:off x="113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77" name="Rectangle 337"/>
              <p:cNvSpPr>
                <a:spLocks noChangeArrowheads="1"/>
              </p:cNvSpPr>
              <p:nvPr/>
            </p:nvSpPr>
            <p:spPr bwMode="auto">
              <a:xfrm>
                <a:off x="1140" y="702"/>
                <a:ext cx="6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78" name="Picture 33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79" name="Rectangle 339"/>
              <p:cNvSpPr>
                <a:spLocks noChangeArrowheads="1"/>
              </p:cNvSpPr>
              <p:nvPr/>
            </p:nvSpPr>
            <p:spPr bwMode="auto">
              <a:xfrm>
                <a:off x="1140" y="702"/>
                <a:ext cx="6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80" name="Rectangle 340"/>
              <p:cNvSpPr>
                <a:spLocks noChangeArrowheads="1"/>
              </p:cNvSpPr>
              <p:nvPr/>
            </p:nvSpPr>
            <p:spPr bwMode="auto">
              <a:xfrm>
                <a:off x="1146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81" name="Picture 34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82" name="Rectangle 342"/>
              <p:cNvSpPr>
                <a:spLocks noChangeArrowheads="1"/>
              </p:cNvSpPr>
              <p:nvPr/>
            </p:nvSpPr>
            <p:spPr bwMode="auto">
              <a:xfrm>
                <a:off x="1146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83" name="Rectangle 343"/>
              <p:cNvSpPr>
                <a:spLocks noChangeArrowheads="1"/>
              </p:cNvSpPr>
              <p:nvPr/>
            </p:nvSpPr>
            <p:spPr bwMode="auto">
              <a:xfrm>
                <a:off x="1152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84" name="Picture 34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85" name="Rectangle 345"/>
              <p:cNvSpPr>
                <a:spLocks noChangeArrowheads="1"/>
              </p:cNvSpPr>
              <p:nvPr/>
            </p:nvSpPr>
            <p:spPr bwMode="auto">
              <a:xfrm>
                <a:off x="1152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86" name="Rectangle 346"/>
              <p:cNvSpPr>
                <a:spLocks noChangeArrowheads="1"/>
              </p:cNvSpPr>
              <p:nvPr/>
            </p:nvSpPr>
            <p:spPr bwMode="auto">
              <a:xfrm>
                <a:off x="1158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87" name="Picture 34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88" name="Rectangle 348"/>
              <p:cNvSpPr>
                <a:spLocks noChangeArrowheads="1"/>
              </p:cNvSpPr>
              <p:nvPr/>
            </p:nvSpPr>
            <p:spPr bwMode="auto">
              <a:xfrm>
                <a:off x="1158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89" name="Rectangle 349"/>
              <p:cNvSpPr>
                <a:spLocks noChangeArrowheads="1"/>
              </p:cNvSpPr>
              <p:nvPr/>
            </p:nvSpPr>
            <p:spPr bwMode="auto">
              <a:xfrm>
                <a:off x="1170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90" name="Picture 3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91" name="Rectangle 351"/>
              <p:cNvSpPr>
                <a:spLocks noChangeArrowheads="1"/>
              </p:cNvSpPr>
              <p:nvPr/>
            </p:nvSpPr>
            <p:spPr bwMode="auto">
              <a:xfrm>
                <a:off x="1170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92" name="Rectangle 352"/>
              <p:cNvSpPr>
                <a:spLocks noChangeArrowheads="1"/>
              </p:cNvSpPr>
              <p:nvPr/>
            </p:nvSpPr>
            <p:spPr bwMode="auto">
              <a:xfrm>
                <a:off x="118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93" name="Picture 35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94" name="Rectangle 354"/>
              <p:cNvSpPr>
                <a:spLocks noChangeArrowheads="1"/>
              </p:cNvSpPr>
              <p:nvPr/>
            </p:nvSpPr>
            <p:spPr bwMode="auto">
              <a:xfrm>
                <a:off x="118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95" name="Rectangle 355"/>
              <p:cNvSpPr>
                <a:spLocks noChangeArrowheads="1"/>
              </p:cNvSpPr>
              <p:nvPr/>
            </p:nvSpPr>
            <p:spPr bwMode="auto">
              <a:xfrm>
                <a:off x="1188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96" name="Picture 35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97" name="Rectangle 357"/>
              <p:cNvSpPr>
                <a:spLocks noChangeArrowheads="1"/>
              </p:cNvSpPr>
              <p:nvPr/>
            </p:nvSpPr>
            <p:spPr bwMode="auto">
              <a:xfrm>
                <a:off x="1188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98" name="Rectangle 358"/>
              <p:cNvSpPr>
                <a:spLocks noChangeArrowheads="1"/>
              </p:cNvSpPr>
              <p:nvPr/>
            </p:nvSpPr>
            <p:spPr bwMode="auto">
              <a:xfrm>
                <a:off x="119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799" name="Picture 35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00" name="Rectangle 360"/>
              <p:cNvSpPr>
                <a:spLocks noChangeArrowheads="1"/>
              </p:cNvSpPr>
              <p:nvPr/>
            </p:nvSpPr>
            <p:spPr bwMode="auto">
              <a:xfrm>
                <a:off x="119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01" name="Rectangle 361"/>
              <p:cNvSpPr>
                <a:spLocks noChangeArrowheads="1"/>
              </p:cNvSpPr>
              <p:nvPr/>
            </p:nvSpPr>
            <p:spPr bwMode="auto">
              <a:xfrm>
                <a:off x="1200" y="702"/>
                <a:ext cx="6" cy="290"/>
              </a:xfrm>
              <a:prstGeom prst="rect">
                <a:avLst/>
              </a:prstGeom>
              <a:solidFill>
                <a:srgbClr val="6E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02" name="Picture 36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03" name="Rectangle 363"/>
              <p:cNvSpPr>
                <a:spLocks noChangeArrowheads="1"/>
              </p:cNvSpPr>
              <p:nvPr/>
            </p:nvSpPr>
            <p:spPr bwMode="auto">
              <a:xfrm>
                <a:off x="1200" y="702"/>
                <a:ext cx="6" cy="290"/>
              </a:xfrm>
              <a:prstGeom prst="rect">
                <a:avLst/>
              </a:prstGeom>
              <a:solidFill>
                <a:srgbClr val="6E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04" name="Rectangle 364"/>
              <p:cNvSpPr>
                <a:spLocks noChangeArrowheads="1"/>
              </p:cNvSpPr>
              <p:nvPr/>
            </p:nvSpPr>
            <p:spPr bwMode="auto">
              <a:xfrm>
                <a:off x="1206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05" name="Picture 36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06" name="Rectangle 366"/>
              <p:cNvSpPr>
                <a:spLocks noChangeArrowheads="1"/>
              </p:cNvSpPr>
              <p:nvPr/>
            </p:nvSpPr>
            <p:spPr bwMode="auto">
              <a:xfrm>
                <a:off x="1206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07" name="Rectangle 367"/>
              <p:cNvSpPr>
                <a:spLocks noChangeArrowheads="1"/>
              </p:cNvSpPr>
              <p:nvPr/>
            </p:nvSpPr>
            <p:spPr bwMode="auto">
              <a:xfrm>
                <a:off x="1212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08" name="Picture 36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09" name="Rectangle 369"/>
              <p:cNvSpPr>
                <a:spLocks noChangeArrowheads="1"/>
              </p:cNvSpPr>
              <p:nvPr/>
            </p:nvSpPr>
            <p:spPr bwMode="auto">
              <a:xfrm>
                <a:off x="1212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10" name="Rectangle 370"/>
              <p:cNvSpPr>
                <a:spLocks noChangeArrowheads="1"/>
              </p:cNvSpPr>
              <p:nvPr/>
            </p:nvSpPr>
            <p:spPr bwMode="auto">
              <a:xfrm>
                <a:off x="1224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11" name="Picture 37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12" name="Rectangle 372"/>
              <p:cNvSpPr>
                <a:spLocks noChangeArrowheads="1"/>
              </p:cNvSpPr>
              <p:nvPr/>
            </p:nvSpPr>
            <p:spPr bwMode="auto">
              <a:xfrm>
                <a:off x="1224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13" name="Rectangle 373"/>
              <p:cNvSpPr>
                <a:spLocks noChangeArrowheads="1"/>
              </p:cNvSpPr>
              <p:nvPr/>
            </p:nvSpPr>
            <p:spPr bwMode="auto">
              <a:xfrm>
                <a:off x="1230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14" name="Picture 37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15" name="Rectangle 375"/>
              <p:cNvSpPr>
                <a:spLocks noChangeArrowheads="1"/>
              </p:cNvSpPr>
              <p:nvPr/>
            </p:nvSpPr>
            <p:spPr bwMode="auto">
              <a:xfrm>
                <a:off x="1230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16" name="Rectangle 376"/>
              <p:cNvSpPr>
                <a:spLocks noChangeArrowheads="1"/>
              </p:cNvSpPr>
              <p:nvPr/>
            </p:nvSpPr>
            <p:spPr bwMode="auto">
              <a:xfrm>
                <a:off x="1236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17" name="Picture 37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18" name="Rectangle 378"/>
              <p:cNvSpPr>
                <a:spLocks noChangeArrowheads="1"/>
              </p:cNvSpPr>
              <p:nvPr/>
            </p:nvSpPr>
            <p:spPr bwMode="auto">
              <a:xfrm>
                <a:off x="1236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19" name="Rectangle 379"/>
              <p:cNvSpPr>
                <a:spLocks noChangeArrowheads="1"/>
              </p:cNvSpPr>
              <p:nvPr/>
            </p:nvSpPr>
            <p:spPr bwMode="auto">
              <a:xfrm>
                <a:off x="1242" y="702"/>
                <a:ext cx="1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20" name="Picture 38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21" name="Rectangle 381"/>
              <p:cNvSpPr>
                <a:spLocks noChangeArrowheads="1"/>
              </p:cNvSpPr>
              <p:nvPr/>
            </p:nvSpPr>
            <p:spPr bwMode="auto">
              <a:xfrm>
                <a:off x="1242" y="702"/>
                <a:ext cx="1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22" name="Rectangle 382"/>
              <p:cNvSpPr>
                <a:spLocks noChangeArrowheads="1"/>
              </p:cNvSpPr>
              <p:nvPr/>
            </p:nvSpPr>
            <p:spPr bwMode="auto">
              <a:xfrm>
                <a:off x="1255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23" name="Picture 38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24" name="Rectangle 384"/>
              <p:cNvSpPr>
                <a:spLocks noChangeArrowheads="1"/>
              </p:cNvSpPr>
              <p:nvPr/>
            </p:nvSpPr>
            <p:spPr bwMode="auto">
              <a:xfrm>
                <a:off x="1255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25" name="Rectangle 385"/>
              <p:cNvSpPr>
                <a:spLocks noChangeArrowheads="1"/>
              </p:cNvSpPr>
              <p:nvPr/>
            </p:nvSpPr>
            <p:spPr bwMode="auto">
              <a:xfrm>
                <a:off x="1267" y="702"/>
                <a:ext cx="6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26" name="Picture 38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27" name="Rectangle 387"/>
              <p:cNvSpPr>
                <a:spLocks noChangeArrowheads="1"/>
              </p:cNvSpPr>
              <p:nvPr/>
            </p:nvSpPr>
            <p:spPr bwMode="auto">
              <a:xfrm>
                <a:off x="1267" y="702"/>
                <a:ext cx="6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28" name="Rectangle 388"/>
              <p:cNvSpPr>
                <a:spLocks noChangeArrowheads="1"/>
              </p:cNvSpPr>
              <p:nvPr/>
            </p:nvSpPr>
            <p:spPr bwMode="auto">
              <a:xfrm>
                <a:off x="1273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29" name="Picture 38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30" name="Rectangle 390"/>
              <p:cNvSpPr>
                <a:spLocks noChangeArrowheads="1"/>
              </p:cNvSpPr>
              <p:nvPr/>
            </p:nvSpPr>
            <p:spPr bwMode="auto">
              <a:xfrm>
                <a:off x="1273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31" name="Rectangle 391"/>
              <p:cNvSpPr>
                <a:spLocks noChangeArrowheads="1"/>
              </p:cNvSpPr>
              <p:nvPr/>
            </p:nvSpPr>
            <p:spPr bwMode="auto">
              <a:xfrm>
                <a:off x="128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32" name="Picture 39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33" name="Rectangle 393"/>
              <p:cNvSpPr>
                <a:spLocks noChangeArrowheads="1"/>
              </p:cNvSpPr>
              <p:nvPr/>
            </p:nvSpPr>
            <p:spPr bwMode="auto">
              <a:xfrm>
                <a:off x="128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34" name="Rectangle 394"/>
              <p:cNvSpPr>
                <a:spLocks noChangeArrowheads="1"/>
              </p:cNvSpPr>
              <p:nvPr/>
            </p:nvSpPr>
            <p:spPr bwMode="auto">
              <a:xfrm>
                <a:off x="1291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35" name="Picture 39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36" name="Rectangle 396"/>
              <p:cNvSpPr>
                <a:spLocks noChangeArrowheads="1"/>
              </p:cNvSpPr>
              <p:nvPr/>
            </p:nvSpPr>
            <p:spPr bwMode="auto">
              <a:xfrm>
                <a:off x="1291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37" name="Rectangle 397"/>
              <p:cNvSpPr>
                <a:spLocks noChangeArrowheads="1"/>
              </p:cNvSpPr>
              <p:nvPr/>
            </p:nvSpPr>
            <p:spPr bwMode="auto">
              <a:xfrm>
                <a:off x="1297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38" name="Picture 39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39" name="Rectangle 399"/>
              <p:cNvSpPr>
                <a:spLocks noChangeArrowheads="1"/>
              </p:cNvSpPr>
              <p:nvPr/>
            </p:nvSpPr>
            <p:spPr bwMode="auto">
              <a:xfrm>
                <a:off x="1297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40" name="Rectangle 400"/>
              <p:cNvSpPr>
                <a:spLocks noChangeArrowheads="1"/>
              </p:cNvSpPr>
              <p:nvPr/>
            </p:nvSpPr>
            <p:spPr bwMode="auto">
              <a:xfrm>
                <a:off x="1303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41" name="Picture 40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42" name="Rectangle 402"/>
              <p:cNvSpPr>
                <a:spLocks noChangeArrowheads="1"/>
              </p:cNvSpPr>
              <p:nvPr/>
            </p:nvSpPr>
            <p:spPr bwMode="auto">
              <a:xfrm>
                <a:off x="1303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43" name="Rectangle 403"/>
              <p:cNvSpPr>
                <a:spLocks noChangeArrowheads="1"/>
              </p:cNvSpPr>
              <p:nvPr/>
            </p:nvSpPr>
            <p:spPr bwMode="auto">
              <a:xfrm>
                <a:off x="1315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44" name="Picture 40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046" name="Group 606"/>
            <p:cNvGrpSpPr>
              <a:grpSpLocks/>
            </p:cNvGrpSpPr>
            <p:nvPr/>
          </p:nvGrpSpPr>
          <p:grpSpPr bwMode="auto">
            <a:xfrm>
              <a:off x="-20" y="678"/>
              <a:ext cx="2543" cy="314"/>
              <a:chOff x="-20" y="678"/>
              <a:chExt cx="2543" cy="314"/>
            </a:xfrm>
          </p:grpSpPr>
          <p:sp>
            <p:nvSpPr>
              <p:cNvPr id="61846" name="Rectangle 406"/>
              <p:cNvSpPr>
                <a:spLocks noChangeArrowheads="1"/>
              </p:cNvSpPr>
              <p:nvPr/>
            </p:nvSpPr>
            <p:spPr bwMode="auto">
              <a:xfrm>
                <a:off x="1315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47" name="Rectangle 407"/>
              <p:cNvSpPr>
                <a:spLocks noChangeArrowheads="1"/>
              </p:cNvSpPr>
              <p:nvPr/>
            </p:nvSpPr>
            <p:spPr bwMode="auto">
              <a:xfrm>
                <a:off x="1327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48" name="Picture 40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49" name="Rectangle 409"/>
              <p:cNvSpPr>
                <a:spLocks noChangeArrowheads="1"/>
              </p:cNvSpPr>
              <p:nvPr/>
            </p:nvSpPr>
            <p:spPr bwMode="auto">
              <a:xfrm>
                <a:off x="1327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50" name="Rectangle 410"/>
              <p:cNvSpPr>
                <a:spLocks noChangeArrowheads="1"/>
              </p:cNvSpPr>
              <p:nvPr/>
            </p:nvSpPr>
            <p:spPr bwMode="auto">
              <a:xfrm>
                <a:off x="1339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51" name="Picture 4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52" name="Rectangle 412"/>
              <p:cNvSpPr>
                <a:spLocks noChangeArrowheads="1"/>
              </p:cNvSpPr>
              <p:nvPr/>
            </p:nvSpPr>
            <p:spPr bwMode="auto">
              <a:xfrm>
                <a:off x="1339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53" name="Rectangle 413"/>
              <p:cNvSpPr>
                <a:spLocks noChangeArrowheads="1"/>
              </p:cNvSpPr>
              <p:nvPr/>
            </p:nvSpPr>
            <p:spPr bwMode="auto">
              <a:xfrm>
                <a:off x="1351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54" name="Picture 41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55" name="Rectangle 415"/>
              <p:cNvSpPr>
                <a:spLocks noChangeArrowheads="1"/>
              </p:cNvSpPr>
              <p:nvPr/>
            </p:nvSpPr>
            <p:spPr bwMode="auto">
              <a:xfrm>
                <a:off x="1351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56" name="Rectangle 416"/>
              <p:cNvSpPr>
                <a:spLocks noChangeArrowheads="1"/>
              </p:cNvSpPr>
              <p:nvPr/>
            </p:nvSpPr>
            <p:spPr bwMode="auto">
              <a:xfrm>
                <a:off x="1369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57" name="Picture 4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58" name="Rectangle 418"/>
              <p:cNvSpPr>
                <a:spLocks noChangeArrowheads="1"/>
              </p:cNvSpPr>
              <p:nvPr/>
            </p:nvSpPr>
            <p:spPr bwMode="auto">
              <a:xfrm>
                <a:off x="1369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59" name="Rectangle 419"/>
              <p:cNvSpPr>
                <a:spLocks noChangeArrowheads="1"/>
              </p:cNvSpPr>
              <p:nvPr/>
            </p:nvSpPr>
            <p:spPr bwMode="auto">
              <a:xfrm>
                <a:off x="1381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60" name="Picture 42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61" name="Rectangle 421"/>
              <p:cNvSpPr>
                <a:spLocks noChangeArrowheads="1"/>
              </p:cNvSpPr>
              <p:nvPr/>
            </p:nvSpPr>
            <p:spPr bwMode="auto">
              <a:xfrm>
                <a:off x="1381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62" name="Rectangle 422"/>
              <p:cNvSpPr>
                <a:spLocks noChangeArrowheads="1"/>
              </p:cNvSpPr>
              <p:nvPr/>
            </p:nvSpPr>
            <p:spPr bwMode="auto">
              <a:xfrm>
                <a:off x="1393" y="702"/>
                <a:ext cx="13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63" name="Picture 4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64" name="Rectangle 424"/>
              <p:cNvSpPr>
                <a:spLocks noChangeArrowheads="1"/>
              </p:cNvSpPr>
              <p:nvPr/>
            </p:nvSpPr>
            <p:spPr bwMode="auto">
              <a:xfrm>
                <a:off x="1393" y="702"/>
                <a:ext cx="13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65" name="Rectangle 425"/>
              <p:cNvSpPr>
                <a:spLocks noChangeArrowheads="1"/>
              </p:cNvSpPr>
              <p:nvPr/>
            </p:nvSpPr>
            <p:spPr bwMode="auto">
              <a:xfrm>
                <a:off x="1406" y="702"/>
                <a:ext cx="18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66" name="Picture 42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67" name="Rectangle 427"/>
              <p:cNvSpPr>
                <a:spLocks noChangeArrowheads="1"/>
              </p:cNvSpPr>
              <p:nvPr/>
            </p:nvSpPr>
            <p:spPr bwMode="auto">
              <a:xfrm>
                <a:off x="1406" y="702"/>
                <a:ext cx="18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68" name="Rectangle 428"/>
              <p:cNvSpPr>
                <a:spLocks noChangeArrowheads="1"/>
              </p:cNvSpPr>
              <p:nvPr/>
            </p:nvSpPr>
            <p:spPr bwMode="auto">
              <a:xfrm>
                <a:off x="1424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69" name="Picture 4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70" name="Rectangle 430"/>
              <p:cNvSpPr>
                <a:spLocks noChangeArrowheads="1"/>
              </p:cNvSpPr>
              <p:nvPr/>
            </p:nvSpPr>
            <p:spPr bwMode="auto">
              <a:xfrm>
                <a:off x="1424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71" name="Rectangle 431"/>
              <p:cNvSpPr>
                <a:spLocks noChangeArrowheads="1"/>
              </p:cNvSpPr>
              <p:nvPr/>
            </p:nvSpPr>
            <p:spPr bwMode="auto">
              <a:xfrm>
                <a:off x="1436" y="702"/>
                <a:ext cx="18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72" name="Picture 43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73" name="Rectangle 433"/>
              <p:cNvSpPr>
                <a:spLocks noChangeArrowheads="1"/>
              </p:cNvSpPr>
              <p:nvPr/>
            </p:nvSpPr>
            <p:spPr bwMode="auto">
              <a:xfrm>
                <a:off x="1436" y="702"/>
                <a:ext cx="18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74" name="Rectangle 434"/>
              <p:cNvSpPr>
                <a:spLocks noChangeArrowheads="1"/>
              </p:cNvSpPr>
              <p:nvPr/>
            </p:nvSpPr>
            <p:spPr bwMode="auto">
              <a:xfrm>
                <a:off x="1454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75" name="Picture 43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76" name="Rectangle 436"/>
              <p:cNvSpPr>
                <a:spLocks noChangeArrowheads="1"/>
              </p:cNvSpPr>
              <p:nvPr/>
            </p:nvSpPr>
            <p:spPr bwMode="auto">
              <a:xfrm>
                <a:off x="1454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77" name="Rectangle 437"/>
              <p:cNvSpPr>
                <a:spLocks noChangeArrowheads="1"/>
              </p:cNvSpPr>
              <p:nvPr/>
            </p:nvSpPr>
            <p:spPr bwMode="auto">
              <a:xfrm>
                <a:off x="1466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78" name="Picture 43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79" name="Rectangle 439"/>
              <p:cNvSpPr>
                <a:spLocks noChangeArrowheads="1"/>
              </p:cNvSpPr>
              <p:nvPr/>
            </p:nvSpPr>
            <p:spPr bwMode="auto">
              <a:xfrm>
                <a:off x="1466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80" name="Rectangle 440"/>
              <p:cNvSpPr>
                <a:spLocks noChangeArrowheads="1"/>
              </p:cNvSpPr>
              <p:nvPr/>
            </p:nvSpPr>
            <p:spPr bwMode="auto">
              <a:xfrm>
                <a:off x="1478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81" name="Picture 44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82" name="Rectangle 442"/>
              <p:cNvSpPr>
                <a:spLocks noChangeArrowheads="1"/>
              </p:cNvSpPr>
              <p:nvPr/>
            </p:nvSpPr>
            <p:spPr bwMode="auto">
              <a:xfrm>
                <a:off x="1478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83" name="Rectangle 443"/>
              <p:cNvSpPr>
                <a:spLocks noChangeArrowheads="1"/>
              </p:cNvSpPr>
              <p:nvPr/>
            </p:nvSpPr>
            <p:spPr bwMode="auto">
              <a:xfrm>
                <a:off x="1490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84" name="Picture 44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85" name="Rectangle 445"/>
              <p:cNvSpPr>
                <a:spLocks noChangeArrowheads="1"/>
              </p:cNvSpPr>
              <p:nvPr/>
            </p:nvSpPr>
            <p:spPr bwMode="auto">
              <a:xfrm>
                <a:off x="1490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86" name="Rectangle 446"/>
              <p:cNvSpPr>
                <a:spLocks noChangeArrowheads="1"/>
              </p:cNvSpPr>
              <p:nvPr/>
            </p:nvSpPr>
            <p:spPr bwMode="auto">
              <a:xfrm>
                <a:off x="1502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87" name="Picture 44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88" name="Rectangle 448"/>
              <p:cNvSpPr>
                <a:spLocks noChangeArrowheads="1"/>
              </p:cNvSpPr>
              <p:nvPr/>
            </p:nvSpPr>
            <p:spPr bwMode="auto">
              <a:xfrm>
                <a:off x="1502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89" name="Rectangle 449"/>
              <p:cNvSpPr>
                <a:spLocks noChangeArrowheads="1"/>
              </p:cNvSpPr>
              <p:nvPr/>
            </p:nvSpPr>
            <p:spPr bwMode="auto">
              <a:xfrm>
                <a:off x="1520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90" name="Picture 4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91" name="Rectangle 451"/>
              <p:cNvSpPr>
                <a:spLocks noChangeArrowheads="1"/>
              </p:cNvSpPr>
              <p:nvPr/>
            </p:nvSpPr>
            <p:spPr bwMode="auto">
              <a:xfrm>
                <a:off x="1520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92" name="Rectangle 452"/>
              <p:cNvSpPr>
                <a:spLocks noChangeArrowheads="1"/>
              </p:cNvSpPr>
              <p:nvPr/>
            </p:nvSpPr>
            <p:spPr bwMode="auto">
              <a:xfrm>
                <a:off x="1532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93" name="Picture 45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94" name="Rectangle 454"/>
              <p:cNvSpPr>
                <a:spLocks noChangeArrowheads="1"/>
              </p:cNvSpPr>
              <p:nvPr/>
            </p:nvSpPr>
            <p:spPr bwMode="auto">
              <a:xfrm>
                <a:off x="1532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95" name="Rectangle 455"/>
              <p:cNvSpPr>
                <a:spLocks noChangeArrowheads="1"/>
              </p:cNvSpPr>
              <p:nvPr/>
            </p:nvSpPr>
            <p:spPr bwMode="auto">
              <a:xfrm>
                <a:off x="1544" y="702"/>
                <a:ext cx="13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96" name="Picture 45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97" name="Rectangle 457"/>
              <p:cNvSpPr>
                <a:spLocks noChangeArrowheads="1"/>
              </p:cNvSpPr>
              <p:nvPr/>
            </p:nvSpPr>
            <p:spPr bwMode="auto">
              <a:xfrm>
                <a:off x="1544" y="702"/>
                <a:ext cx="13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98" name="Rectangle 458"/>
              <p:cNvSpPr>
                <a:spLocks noChangeArrowheads="1"/>
              </p:cNvSpPr>
              <p:nvPr/>
            </p:nvSpPr>
            <p:spPr bwMode="auto">
              <a:xfrm>
                <a:off x="1557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899" name="Picture 45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00" name="Rectangle 460"/>
              <p:cNvSpPr>
                <a:spLocks noChangeArrowheads="1"/>
              </p:cNvSpPr>
              <p:nvPr/>
            </p:nvSpPr>
            <p:spPr bwMode="auto">
              <a:xfrm>
                <a:off x="1557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01" name="Rectangle 461"/>
              <p:cNvSpPr>
                <a:spLocks noChangeArrowheads="1"/>
              </p:cNvSpPr>
              <p:nvPr/>
            </p:nvSpPr>
            <p:spPr bwMode="auto">
              <a:xfrm>
                <a:off x="1575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02" name="Picture 46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03" name="Rectangle 463"/>
              <p:cNvSpPr>
                <a:spLocks noChangeArrowheads="1"/>
              </p:cNvSpPr>
              <p:nvPr/>
            </p:nvSpPr>
            <p:spPr bwMode="auto">
              <a:xfrm>
                <a:off x="1575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04" name="Rectangle 464"/>
              <p:cNvSpPr>
                <a:spLocks noChangeArrowheads="1"/>
              </p:cNvSpPr>
              <p:nvPr/>
            </p:nvSpPr>
            <p:spPr bwMode="auto">
              <a:xfrm>
                <a:off x="1587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05" name="Picture 46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06" name="Rectangle 466"/>
              <p:cNvSpPr>
                <a:spLocks noChangeArrowheads="1"/>
              </p:cNvSpPr>
              <p:nvPr/>
            </p:nvSpPr>
            <p:spPr bwMode="auto">
              <a:xfrm>
                <a:off x="1587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07" name="Rectangle 467"/>
              <p:cNvSpPr>
                <a:spLocks noChangeArrowheads="1"/>
              </p:cNvSpPr>
              <p:nvPr/>
            </p:nvSpPr>
            <p:spPr bwMode="auto">
              <a:xfrm>
                <a:off x="1605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08" name="Picture 46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09" name="Rectangle 469"/>
              <p:cNvSpPr>
                <a:spLocks noChangeArrowheads="1"/>
              </p:cNvSpPr>
              <p:nvPr/>
            </p:nvSpPr>
            <p:spPr bwMode="auto">
              <a:xfrm>
                <a:off x="1605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10" name="Rectangle 470"/>
              <p:cNvSpPr>
                <a:spLocks noChangeArrowheads="1"/>
              </p:cNvSpPr>
              <p:nvPr/>
            </p:nvSpPr>
            <p:spPr bwMode="auto">
              <a:xfrm>
                <a:off x="1617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11" name="Picture 47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12" name="Rectangle 472"/>
              <p:cNvSpPr>
                <a:spLocks noChangeArrowheads="1"/>
              </p:cNvSpPr>
              <p:nvPr/>
            </p:nvSpPr>
            <p:spPr bwMode="auto">
              <a:xfrm>
                <a:off x="1617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13" name="Rectangle 473"/>
              <p:cNvSpPr>
                <a:spLocks noChangeArrowheads="1"/>
              </p:cNvSpPr>
              <p:nvPr/>
            </p:nvSpPr>
            <p:spPr bwMode="auto">
              <a:xfrm>
                <a:off x="1635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14" name="Picture 47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15" name="Rectangle 475"/>
              <p:cNvSpPr>
                <a:spLocks noChangeArrowheads="1"/>
              </p:cNvSpPr>
              <p:nvPr/>
            </p:nvSpPr>
            <p:spPr bwMode="auto">
              <a:xfrm>
                <a:off x="1635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16" name="Rectangle 476"/>
              <p:cNvSpPr>
                <a:spLocks noChangeArrowheads="1"/>
              </p:cNvSpPr>
              <p:nvPr/>
            </p:nvSpPr>
            <p:spPr bwMode="auto">
              <a:xfrm>
                <a:off x="1647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17" name="Picture 47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18" name="Rectangle 478"/>
              <p:cNvSpPr>
                <a:spLocks noChangeArrowheads="1"/>
              </p:cNvSpPr>
              <p:nvPr/>
            </p:nvSpPr>
            <p:spPr bwMode="auto">
              <a:xfrm>
                <a:off x="1647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19" name="Rectangle 479"/>
              <p:cNvSpPr>
                <a:spLocks noChangeArrowheads="1"/>
              </p:cNvSpPr>
              <p:nvPr/>
            </p:nvSpPr>
            <p:spPr bwMode="auto">
              <a:xfrm>
                <a:off x="1659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20" name="Picture 48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21" name="Rectangle 481"/>
              <p:cNvSpPr>
                <a:spLocks noChangeArrowheads="1"/>
              </p:cNvSpPr>
              <p:nvPr/>
            </p:nvSpPr>
            <p:spPr bwMode="auto">
              <a:xfrm>
                <a:off x="1659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22" name="Rectangle 482"/>
              <p:cNvSpPr>
                <a:spLocks noChangeArrowheads="1"/>
              </p:cNvSpPr>
              <p:nvPr/>
            </p:nvSpPr>
            <p:spPr bwMode="auto">
              <a:xfrm>
                <a:off x="1671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23" name="Picture 48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24" name="Rectangle 484"/>
              <p:cNvSpPr>
                <a:spLocks noChangeArrowheads="1"/>
              </p:cNvSpPr>
              <p:nvPr/>
            </p:nvSpPr>
            <p:spPr bwMode="auto">
              <a:xfrm>
                <a:off x="1671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25" name="Rectangle 485"/>
              <p:cNvSpPr>
                <a:spLocks noChangeArrowheads="1"/>
              </p:cNvSpPr>
              <p:nvPr/>
            </p:nvSpPr>
            <p:spPr bwMode="auto">
              <a:xfrm>
                <a:off x="1683" y="702"/>
                <a:ext cx="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26" name="Picture 48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27" name="Rectangle 487"/>
              <p:cNvSpPr>
                <a:spLocks noChangeArrowheads="1"/>
              </p:cNvSpPr>
              <p:nvPr/>
            </p:nvSpPr>
            <p:spPr bwMode="auto">
              <a:xfrm>
                <a:off x="1683" y="702"/>
                <a:ext cx="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28" name="Rectangle 488"/>
              <p:cNvSpPr>
                <a:spLocks noChangeArrowheads="1"/>
              </p:cNvSpPr>
              <p:nvPr/>
            </p:nvSpPr>
            <p:spPr bwMode="auto">
              <a:xfrm>
                <a:off x="1689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29" name="Picture 48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30" name="Rectangle 490"/>
              <p:cNvSpPr>
                <a:spLocks noChangeArrowheads="1"/>
              </p:cNvSpPr>
              <p:nvPr/>
            </p:nvSpPr>
            <p:spPr bwMode="auto">
              <a:xfrm>
                <a:off x="1689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31" name="Rectangle 491"/>
              <p:cNvSpPr>
                <a:spLocks noChangeArrowheads="1"/>
              </p:cNvSpPr>
              <p:nvPr/>
            </p:nvSpPr>
            <p:spPr bwMode="auto">
              <a:xfrm>
                <a:off x="1701" y="702"/>
                <a:ext cx="13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32" name="Picture 49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33" name="Rectangle 493"/>
              <p:cNvSpPr>
                <a:spLocks noChangeArrowheads="1"/>
              </p:cNvSpPr>
              <p:nvPr/>
            </p:nvSpPr>
            <p:spPr bwMode="auto">
              <a:xfrm>
                <a:off x="1701" y="702"/>
                <a:ext cx="13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34" name="Rectangle 494"/>
              <p:cNvSpPr>
                <a:spLocks noChangeArrowheads="1"/>
              </p:cNvSpPr>
              <p:nvPr/>
            </p:nvSpPr>
            <p:spPr bwMode="auto">
              <a:xfrm>
                <a:off x="1714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35" name="Picture 49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36" name="Rectangle 496"/>
              <p:cNvSpPr>
                <a:spLocks noChangeArrowheads="1"/>
              </p:cNvSpPr>
              <p:nvPr/>
            </p:nvSpPr>
            <p:spPr bwMode="auto">
              <a:xfrm>
                <a:off x="1714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37" name="Rectangle 497"/>
              <p:cNvSpPr>
                <a:spLocks noChangeArrowheads="1"/>
              </p:cNvSpPr>
              <p:nvPr/>
            </p:nvSpPr>
            <p:spPr bwMode="auto">
              <a:xfrm>
                <a:off x="1732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38" name="Picture 49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39" name="Rectangle 499"/>
              <p:cNvSpPr>
                <a:spLocks noChangeArrowheads="1"/>
              </p:cNvSpPr>
              <p:nvPr/>
            </p:nvSpPr>
            <p:spPr bwMode="auto">
              <a:xfrm>
                <a:off x="1732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40" name="Rectangle 500"/>
              <p:cNvSpPr>
                <a:spLocks noChangeArrowheads="1"/>
              </p:cNvSpPr>
              <p:nvPr/>
            </p:nvSpPr>
            <p:spPr bwMode="auto">
              <a:xfrm>
                <a:off x="1744" y="702"/>
                <a:ext cx="6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41" name="Picture 50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42" name="Rectangle 502"/>
              <p:cNvSpPr>
                <a:spLocks noChangeArrowheads="1"/>
              </p:cNvSpPr>
              <p:nvPr/>
            </p:nvSpPr>
            <p:spPr bwMode="auto">
              <a:xfrm>
                <a:off x="1744" y="702"/>
                <a:ext cx="6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43" name="Rectangle 503"/>
              <p:cNvSpPr>
                <a:spLocks noChangeArrowheads="1"/>
              </p:cNvSpPr>
              <p:nvPr/>
            </p:nvSpPr>
            <p:spPr bwMode="auto">
              <a:xfrm>
                <a:off x="1750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44" name="Picture 50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45" name="Rectangle 505"/>
              <p:cNvSpPr>
                <a:spLocks noChangeArrowheads="1"/>
              </p:cNvSpPr>
              <p:nvPr/>
            </p:nvSpPr>
            <p:spPr bwMode="auto">
              <a:xfrm>
                <a:off x="1750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46" name="Rectangle 506"/>
              <p:cNvSpPr>
                <a:spLocks noChangeArrowheads="1"/>
              </p:cNvSpPr>
              <p:nvPr/>
            </p:nvSpPr>
            <p:spPr bwMode="auto">
              <a:xfrm>
                <a:off x="1762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47" name="Picture 50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48" name="Rectangle 508"/>
              <p:cNvSpPr>
                <a:spLocks noChangeArrowheads="1"/>
              </p:cNvSpPr>
              <p:nvPr/>
            </p:nvSpPr>
            <p:spPr bwMode="auto">
              <a:xfrm>
                <a:off x="1762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49" name="Rectangle 509"/>
              <p:cNvSpPr>
                <a:spLocks noChangeArrowheads="1"/>
              </p:cNvSpPr>
              <p:nvPr/>
            </p:nvSpPr>
            <p:spPr bwMode="auto">
              <a:xfrm>
                <a:off x="1774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50" name="Picture 5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51" name="Rectangle 511"/>
              <p:cNvSpPr>
                <a:spLocks noChangeArrowheads="1"/>
              </p:cNvSpPr>
              <p:nvPr/>
            </p:nvSpPr>
            <p:spPr bwMode="auto">
              <a:xfrm>
                <a:off x="1774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52" name="Rectangle 512"/>
              <p:cNvSpPr>
                <a:spLocks noChangeArrowheads="1"/>
              </p:cNvSpPr>
              <p:nvPr/>
            </p:nvSpPr>
            <p:spPr bwMode="auto">
              <a:xfrm>
                <a:off x="1792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53" name="Picture 51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54" name="Rectangle 514"/>
              <p:cNvSpPr>
                <a:spLocks noChangeArrowheads="1"/>
              </p:cNvSpPr>
              <p:nvPr/>
            </p:nvSpPr>
            <p:spPr bwMode="auto">
              <a:xfrm>
                <a:off x="1792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55" name="Rectangle 515"/>
              <p:cNvSpPr>
                <a:spLocks noChangeArrowheads="1"/>
              </p:cNvSpPr>
              <p:nvPr/>
            </p:nvSpPr>
            <p:spPr bwMode="auto">
              <a:xfrm>
                <a:off x="1816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56" name="Picture 5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57" name="Rectangle 517"/>
              <p:cNvSpPr>
                <a:spLocks noChangeArrowheads="1"/>
              </p:cNvSpPr>
              <p:nvPr/>
            </p:nvSpPr>
            <p:spPr bwMode="auto">
              <a:xfrm>
                <a:off x="1816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58" name="Rectangle 518"/>
              <p:cNvSpPr>
                <a:spLocks noChangeArrowheads="1"/>
              </p:cNvSpPr>
              <p:nvPr/>
            </p:nvSpPr>
            <p:spPr bwMode="auto">
              <a:xfrm>
                <a:off x="1828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59" name="Picture 51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60" name="Rectangle 520"/>
              <p:cNvSpPr>
                <a:spLocks noChangeArrowheads="1"/>
              </p:cNvSpPr>
              <p:nvPr/>
            </p:nvSpPr>
            <p:spPr bwMode="auto">
              <a:xfrm>
                <a:off x="1828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61" name="Rectangle 521"/>
              <p:cNvSpPr>
                <a:spLocks noChangeArrowheads="1"/>
              </p:cNvSpPr>
              <p:nvPr/>
            </p:nvSpPr>
            <p:spPr bwMode="auto">
              <a:xfrm>
                <a:off x="1846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62" name="Picture 52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63" name="Rectangle 523"/>
              <p:cNvSpPr>
                <a:spLocks noChangeArrowheads="1"/>
              </p:cNvSpPr>
              <p:nvPr/>
            </p:nvSpPr>
            <p:spPr bwMode="auto">
              <a:xfrm>
                <a:off x="1846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64" name="Rectangle 524"/>
              <p:cNvSpPr>
                <a:spLocks noChangeArrowheads="1"/>
              </p:cNvSpPr>
              <p:nvPr/>
            </p:nvSpPr>
            <p:spPr bwMode="auto">
              <a:xfrm>
                <a:off x="1858" y="702"/>
                <a:ext cx="19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65" name="Picture 52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66" name="Rectangle 526"/>
              <p:cNvSpPr>
                <a:spLocks noChangeArrowheads="1"/>
              </p:cNvSpPr>
              <p:nvPr/>
            </p:nvSpPr>
            <p:spPr bwMode="auto">
              <a:xfrm>
                <a:off x="1858" y="702"/>
                <a:ext cx="19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67" name="Rectangle 527"/>
              <p:cNvSpPr>
                <a:spLocks noChangeArrowheads="1"/>
              </p:cNvSpPr>
              <p:nvPr/>
            </p:nvSpPr>
            <p:spPr bwMode="auto">
              <a:xfrm>
                <a:off x="1877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68" name="Picture 5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69" name="Rectangle 529"/>
              <p:cNvSpPr>
                <a:spLocks noChangeArrowheads="1"/>
              </p:cNvSpPr>
              <p:nvPr/>
            </p:nvSpPr>
            <p:spPr bwMode="auto">
              <a:xfrm>
                <a:off x="1877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70" name="Rectangle 530"/>
              <p:cNvSpPr>
                <a:spLocks noChangeArrowheads="1"/>
              </p:cNvSpPr>
              <p:nvPr/>
            </p:nvSpPr>
            <p:spPr bwMode="auto">
              <a:xfrm>
                <a:off x="1895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71" name="Picture 53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72" name="Rectangle 532"/>
              <p:cNvSpPr>
                <a:spLocks noChangeArrowheads="1"/>
              </p:cNvSpPr>
              <p:nvPr/>
            </p:nvSpPr>
            <p:spPr bwMode="auto">
              <a:xfrm>
                <a:off x="1895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73" name="Rectangle 533"/>
              <p:cNvSpPr>
                <a:spLocks noChangeArrowheads="1"/>
              </p:cNvSpPr>
              <p:nvPr/>
            </p:nvSpPr>
            <p:spPr bwMode="auto">
              <a:xfrm>
                <a:off x="1913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74" name="Picture 53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75" name="Rectangle 535"/>
              <p:cNvSpPr>
                <a:spLocks noChangeArrowheads="1"/>
              </p:cNvSpPr>
              <p:nvPr/>
            </p:nvSpPr>
            <p:spPr bwMode="auto">
              <a:xfrm>
                <a:off x="1913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76" name="Rectangle 536"/>
              <p:cNvSpPr>
                <a:spLocks noChangeArrowheads="1"/>
              </p:cNvSpPr>
              <p:nvPr/>
            </p:nvSpPr>
            <p:spPr bwMode="auto">
              <a:xfrm>
                <a:off x="1925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77" name="Picture 5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78" name="Rectangle 538"/>
              <p:cNvSpPr>
                <a:spLocks noChangeArrowheads="1"/>
              </p:cNvSpPr>
              <p:nvPr/>
            </p:nvSpPr>
            <p:spPr bwMode="auto">
              <a:xfrm>
                <a:off x="1925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79" name="Rectangle 539"/>
              <p:cNvSpPr>
                <a:spLocks noChangeArrowheads="1"/>
              </p:cNvSpPr>
              <p:nvPr/>
            </p:nvSpPr>
            <p:spPr bwMode="auto">
              <a:xfrm>
                <a:off x="1943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80" name="Picture 54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81" name="Rectangle 541"/>
              <p:cNvSpPr>
                <a:spLocks noChangeArrowheads="1"/>
              </p:cNvSpPr>
              <p:nvPr/>
            </p:nvSpPr>
            <p:spPr bwMode="auto">
              <a:xfrm>
                <a:off x="1943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82" name="Rectangle 542"/>
              <p:cNvSpPr>
                <a:spLocks noChangeArrowheads="1"/>
              </p:cNvSpPr>
              <p:nvPr/>
            </p:nvSpPr>
            <p:spPr bwMode="auto">
              <a:xfrm>
                <a:off x="1961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83" name="Picture 54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84" name="Rectangle 544"/>
              <p:cNvSpPr>
                <a:spLocks noChangeArrowheads="1"/>
              </p:cNvSpPr>
              <p:nvPr/>
            </p:nvSpPr>
            <p:spPr bwMode="auto">
              <a:xfrm>
                <a:off x="1961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85" name="Rectangle 545"/>
              <p:cNvSpPr>
                <a:spLocks noChangeArrowheads="1"/>
              </p:cNvSpPr>
              <p:nvPr/>
            </p:nvSpPr>
            <p:spPr bwMode="auto">
              <a:xfrm>
                <a:off x="1985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86" name="Picture 54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87" name="Rectangle 547"/>
              <p:cNvSpPr>
                <a:spLocks noChangeArrowheads="1"/>
              </p:cNvSpPr>
              <p:nvPr/>
            </p:nvSpPr>
            <p:spPr bwMode="auto">
              <a:xfrm>
                <a:off x="1985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88" name="Rectangle 548"/>
              <p:cNvSpPr>
                <a:spLocks noChangeArrowheads="1"/>
              </p:cNvSpPr>
              <p:nvPr/>
            </p:nvSpPr>
            <p:spPr bwMode="auto">
              <a:xfrm>
                <a:off x="2003" y="702"/>
                <a:ext cx="19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89" name="Picture 5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90" name="Rectangle 550"/>
              <p:cNvSpPr>
                <a:spLocks noChangeArrowheads="1"/>
              </p:cNvSpPr>
              <p:nvPr/>
            </p:nvSpPr>
            <p:spPr bwMode="auto">
              <a:xfrm>
                <a:off x="2003" y="702"/>
                <a:ext cx="19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91" name="Rectangle 551"/>
              <p:cNvSpPr>
                <a:spLocks noChangeArrowheads="1"/>
              </p:cNvSpPr>
              <p:nvPr/>
            </p:nvSpPr>
            <p:spPr bwMode="auto">
              <a:xfrm>
                <a:off x="202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92" name="Picture 55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93" name="Rectangle 553"/>
              <p:cNvSpPr>
                <a:spLocks noChangeArrowheads="1"/>
              </p:cNvSpPr>
              <p:nvPr/>
            </p:nvSpPr>
            <p:spPr bwMode="auto">
              <a:xfrm>
                <a:off x="202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94" name="Rectangle 554"/>
              <p:cNvSpPr>
                <a:spLocks noChangeArrowheads="1"/>
              </p:cNvSpPr>
              <p:nvPr/>
            </p:nvSpPr>
            <p:spPr bwMode="auto">
              <a:xfrm>
                <a:off x="2028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95" name="Picture 55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96" name="Rectangle 556"/>
              <p:cNvSpPr>
                <a:spLocks noChangeArrowheads="1"/>
              </p:cNvSpPr>
              <p:nvPr/>
            </p:nvSpPr>
            <p:spPr bwMode="auto">
              <a:xfrm>
                <a:off x="2028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97" name="Rectangle 557"/>
              <p:cNvSpPr>
                <a:spLocks noChangeArrowheads="1"/>
              </p:cNvSpPr>
              <p:nvPr/>
            </p:nvSpPr>
            <p:spPr bwMode="auto">
              <a:xfrm>
                <a:off x="2040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998" name="Picture 55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99" name="Rectangle 559"/>
              <p:cNvSpPr>
                <a:spLocks noChangeArrowheads="1"/>
              </p:cNvSpPr>
              <p:nvPr/>
            </p:nvSpPr>
            <p:spPr bwMode="auto">
              <a:xfrm>
                <a:off x="2040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00" name="Rectangle 560"/>
              <p:cNvSpPr>
                <a:spLocks noChangeArrowheads="1"/>
              </p:cNvSpPr>
              <p:nvPr/>
            </p:nvSpPr>
            <p:spPr bwMode="auto">
              <a:xfrm>
                <a:off x="2064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01" name="Picture 56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02" name="Rectangle 562"/>
              <p:cNvSpPr>
                <a:spLocks noChangeArrowheads="1"/>
              </p:cNvSpPr>
              <p:nvPr/>
            </p:nvSpPr>
            <p:spPr bwMode="auto">
              <a:xfrm>
                <a:off x="2064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03" name="Rectangle 563"/>
              <p:cNvSpPr>
                <a:spLocks noChangeArrowheads="1"/>
              </p:cNvSpPr>
              <p:nvPr/>
            </p:nvSpPr>
            <p:spPr bwMode="auto">
              <a:xfrm>
                <a:off x="2076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04" name="Picture 56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05" name="Rectangle 565"/>
              <p:cNvSpPr>
                <a:spLocks noChangeArrowheads="1"/>
              </p:cNvSpPr>
              <p:nvPr/>
            </p:nvSpPr>
            <p:spPr bwMode="auto">
              <a:xfrm>
                <a:off x="2076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06" name="Rectangle 566"/>
              <p:cNvSpPr>
                <a:spLocks noChangeArrowheads="1"/>
              </p:cNvSpPr>
              <p:nvPr/>
            </p:nvSpPr>
            <p:spPr bwMode="auto">
              <a:xfrm>
                <a:off x="2100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07" name="Picture 5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08" name="Rectangle 568"/>
              <p:cNvSpPr>
                <a:spLocks noChangeArrowheads="1"/>
              </p:cNvSpPr>
              <p:nvPr/>
            </p:nvSpPr>
            <p:spPr bwMode="auto">
              <a:xfrm>
                <a:off x="2100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09" name="Rectangle 569"/>
              <p:cNvSpPr>
                <a:spLocks noChangeArrowheads="1"/>
              </p:cNvSpPr>
              <p:nvPr/>
            </p:nvSpPr>
            <p:spPr bwMode="auto">
              <a:xfrm>
                <a:off x="212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10" name="Picture 57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11" name="Rectangle 571"/>
              <p:cNvSpPr>
                <a:spLocks noChangeArrowheads="1"/>
              </p:cNvSpPr>
              <p:nvPr/>
            </p:nvSpPr>
            <p:spPr bwMode="auto">
              <a:xfrm>
                <a:off x="212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12" name="Rectangle 572"/>
              <p:cNvSpPr>
                <a:spLocks noChangeArrowheads="1"/>
              </p:cNvSpPr>
              <p:nvPr/>
            </p:nvSpPr>
            <p:spPr bwMode="auto">
              <a:xfrm>
                <a:off x="2142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13" name="Picture 57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14" name="Rectangle 574"/>
              <p:cNvSpPr>
                <a:spLocks noChangeArrowheads="1"/>
              </p:cNvSpPr>
              <p:nvPr/>
            </p:nvSpPr>
            <p:spPr bwMode="auto">
              <a:xfrm>
                <a:off x="2142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15" name="Rectangle 575"/>
              <p:cNvSpPr>
                <a:spLocks noChangeArrowheads="1"/>
              </p:cNvSpPr>
              <p:nvPr/>
            </p:nvSpPr>
            <p:spPr bwMode="auto">
              <a:xfrm>
                <a:off x="2166" y="702"/>
                <a:ext cx="37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16" name="Picture 57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17" name="Rectangle 577"/>
              <p:cNvSpPr>
                <a:spLocks noChangeArrowheads="1"/>
              </p:cNvSpPr>
              <p:nvPr/>
            </p:nvSpPr>
            <p:spPr bwMode="auto">
              <a:xfrm>
                <a:off x="2166" y="702"/>
                <a:ext cx="37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18" name="Rectangle 578"/>
              <p:cNvSpPr>
                <a:spLocks noChangeArrowheads="1"/>
              </p:cNvSpPr>
              <p:nvPr/>
            </p:nvSpPr>
            <p:spPr bwMode="auto">
              <a:xfrm>
                <a:off x="2203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19" name="Picture 57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20" name="Rectangle 580"/>
              <p:cNvSpPr>
                <a:spLocks noChangeArrowheads="1"/>
              </p:cNvSpPr>
              <p:nvPr/>
            </p:nvSpPr>
            <p:spPr bwMode="auto">
              <a:xfrm>
                <a:off x="2203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21" name="Rectangle 581"/>
              <p:cNvSpPr>
                <a:spLocks noChangeArrowheads="1"/>
              </p:cNvSpPr>
              <p:nvPr/>
            </p:nvSpPr>
            <p:spPr bwMode="auto">
              <a:xfrm>
                <a:off x="2221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22" name="Picture 58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23" name="Rectangle 583"/>
              <p:cNvSpPr>
                <a:spLocks noChangeArrowheads="1"/>
              </p:cNvSpPr>
              <p:nvPr/>
            </p:nvSpPr>
            <p:spPr bwMode="auto">
              <a:xfrm>
                <a:off x="2221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24" name="Rectangle 584"/>
              <p:cNvSpPr>
                <a:spLocks noChangeArrowheads="1"/>
              </p:cNvSpPr>
              <p:nvPr/>
            </p:nvSpPr>
            <p:spPr bwMode="auto">
              <a:xfrm>
                <a:off x="2245" y="702"/>
                <a:ext cx="30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25" name="Picture 58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26" name="Rectangle 586"/>
              <p:cNvSpPr>
                <a:spLocks noChangeArrowheads="1"/>
              </p:cNvSpPr>
              <p:nvPr/>
            </p:nvSpPr>
            <p:spPr bwMode="auto">
              <a:xfrm>
                <a:off x="2245" y="702"/>
                <a:ext cx="30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27" name="Rectangle 587"/>
              <p:cNvSpPr>
                <a:spLocks noChangeArrowheads="1"/>
              </p:cNvSpPr>
              <p:nvPr/>
            </p:nvSpPr>
            <p:spPr bwMode="auto">
              <a:xfrm>
                <a:off x="2275" y="702"/>
                <a:ext cx="30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28" name="Picture 58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29" name="Rectangle 589"/>
              <p:cNvSpPr>
                <a:spLocks noChangeArrowheads="1"/>
              </p:cNvSpPr>
              <p:nvPr/>
            </p:nvSpPr>
            <p:spPr bwMode="auto">
              <a:xfrm>
                <a:off x="2275" y="702"/>
                <a:ext cx="30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30" name="Rectangle 590"/>
              <p:cNvSpPr>
                <a:spLocks noChangeArrowheads="1"/>
              </p:cNvSpPr>
              <p:nvPr/>
            </p:nvSpPr>
            <p:spPr bwMode="auto">
              <a:xfrm>
                <a:off x="2305" y="702"/>
                <a:ext cx="31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31" name="Picture 59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32" name="Rectangle 592"/>
              <p:cNvSpPr>
                <a:spLocks noChangeArrowheads="1"/>
              </p:cNvSpPr>
              <p:nvPr/>
            </p:nvSpPr>
            <p:spPr bwMode="auto">
              <a:xfrm>
                <a:off x="2305" y="702"/>
                <a:ext cx="31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33" name="Rectangle 593"/>
              <p:cNvSpPr>
                <a:spLocks noChangeArrowheads="1"/>
              </p:cNvSpPr>
              <p:nvPr/>
            </p:nvSpPr>
            <p:spPr bwMode="auto">
              <a:xfrm>
                <a:off x="2336" y="702"/>
                <a:ext cx="30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34" name="Picture 59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35" name="Rectangle 595"/>
              <p:cNvSpPr>
                <a:spLocks noChangeArrowheads="1"/>
              </p:cNvSpPr>
              <p:nvPr/>
            </p:nvSpPr>
            <p:spPr bwMode="auto">
              <a:xfrm>
                <a:off x="2336" y="702"/>
                <a:ext cx="30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36" name="Rectangle 596"/>
              <p:cNvSpPr>
                <a:spLocks noChangeArrowheads="1"/>
              </p:cNvSpPr>
              <p:nvPr/>
            </p:nvSpPr>
            <p:spPr bwMode="auto">
              <a:xfrm>
                <a:off x="2366" y="702"/>
                <a:ext cx="3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37" name="Picture 59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38" name="Rectangle 598"/>
              <p:cNvSpPr>
                <a:spLocks noChangeArrowheads="1"/>
              </p:cNvSpPr>
              <p:nvPr/>
            </p:nvSpPr>
            <p:spPr bwMode="auto">
              <a:xfrm>
                <a:off x="2366" y="702"/>
                <a:ext cx="3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39" name="Rectangle 599"/>
              <p:cNvSpPr>
                <a:spLocks noChangeArrowheads="1"/>
              </p:cNvSpPr>
              <p:nvPr/>
            </p:nvSpPr>
            <p:spPr bwMode="auto">
              <a:xfrm>
                <a:off x="2402" y="702"/>
                <a:ext cx="30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40" name="Picture 60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41" name="Rectangle 601"/>
              <p:cNvSpPr>
                <a:spLocks noChangeArrowheads="1"/>
              </p:cNvSpPr>
              <p:nvPr/>
            </p:nvSpPr>
            <p:spPr bwMode="auto">
              <a:xfrm>
                <a:off x="2402" y="702"/>
                <a:ext cx="30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42" name="Rectangle 602"/>
              <p:cNvSpPr>
                <a:spLocks noChangeArrowheads="1"/>
              </p:cNvSpPr>
              <p:nvPr/>
            </p:nvSpPr>
            <p:spPr bwMode="auto">
              <a:xfrm>
                <a:off x="2432" y="702"/>
                <a:ext cx="49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43" name="Picture 60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2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44" name="Rectangle 604"/>
              <p:cNvSpPr>
                <a:spLocks noChangeArrowheads="1"/>
              </p:cNvSpPr>
              <p:nvPr/>
            </p:nvSpPr>
            <p:spPr bwMode="auto">
              <a:xfrm>
                <a:off x="2432" y="702"/>
                <a:ext cx="49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45" name="Rectangle 605"/>
              <p:cNvSpPr>
                <a:spLocks noChangeArrowheads="1"/>
              </p:cNvSpPr>
              <p:nvPr/>
            </p:nvSpPr>
            <p:spPr bwMode="auto">
              <a:xfrm>
                <a:off x="2481" y="702"/>
                <a:ext cx="4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2247" name="Group 807"/>
            <p:cNvGrpSpPr>
              <a:grpSpLocks/>
            </p:cNvGrpSpPr>
            <p:nvPr/>
          </p:nvGrpSpPr>
          <p:grpSpPr bwMode="auto">
            <a:xfrm>
              <a:off x="-20" y="678"/>
              <a:ext cx="4252" cy="314"/>
              <a:chOff x="-20" y="678"/>
              <a:chExt cx="4252" cy="314"/>
            </a:xfrm>
          </p:grpSpPr>
          <p:pic>
            <p:nvPicPr>
              <p:cNvPr id="62047" name="Picture 60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48" name="Rectangle 608"/>
              <p:cNvSpPr>
                <a:spLocks noChangeArrowheads="1"/>
              </p:cNvSpPr>
              <p:nvPr/>
            </p:nvSpPr>
            <p:spPr bwMode="auto">
              <a:xfrm>
                <a:off x="2481" y="702"/>
                <a:ext cx="4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49" name="Rectangle 609"/>
              <p:cNvSpPr>
                <a:spLocks noChangeArrowheads="1"/>
              </p:cNvSpPr>
              <p:nvPr/>
            </p:nvSpPr>
            <p:spPr bwMode="auto">
              <a:xfrm>
                <a:off x="2523" y="702"/>
                <a:ext cx="4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50" name="Picture 6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2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51" name="Rectangle 611"/>
              <p:cNvSpPr>
                <a:spLocks noChangeArrowheads="1"/>
              </p:cNvSpPr>
              <p:nvPr/>
            </p:nvSpPr>
            <p:spPr bwMode="auto">
              <a:xfrm>
                <a:off x="2523" y="702"/>
                <a:ext cx="4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52" name="Rectangle 612"/>
              <p:cNvSpPr>
                <a:spLocks noChangeArrowheads="1"/>
              </p:cNvSpPr>
              <p:nvPr/>
            </p:nvSpPr>
            <p:spPr bwMode="auto">
              <a:xfrm>
                <a:off x="2571" y="702"/>
                <a:ext cx="4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53" name="Picture 61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54" name="Rectangle 614"/>
              <p:cNvSpPr>
                <a:spLocks noChangeArrowheads="1"/>
              </p:cNvSpPr>
              <p:nvPr/>
            </p:nvSpPr>
            <p:spPr bwMode="auto">
              <a:xfrm>
                <a:off x="2571" y="702"/>
                <a:ext cx="4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55" name="Rectangle 615"/>
              <p:cNvSpPr>
                <a:spLocks noChangeArrowheads="1"/>
              </p:cNvSpPr>
              <p:nvPr/>
            </p:nvSpPr>
            <p:spPr bwMode="auto">
              <a:xfrm>
                <a:off x="2613" y="702"/>
                <a:ext cx="67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56" name="Picture 6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39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57" name="Rectangle 617"/>
              <p:cNvSpPr>
                <a:spLocks noChangeArrowheads="1"/>
              </p:cNvSpPr>
              <p:nvPr/>
            </p:nvSpPr>
            <p:spPr bwMode="auto">
              <a:xfrm>
                <a:off x="2613" y="702"/>
                <a:ext cx="67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58" name="Rectangle 618"/>
              <p:cNvSpPr>
                <a:spLocks noChangeArrowheads="1"/>
              </p:cNvSpPr>
              <p:nvPr/>
            </p:nvSpPr>
            <p:spPr bwMode="auto">
              <a:xfrm>
                <a:off x="2680" y="702"/>
                <a:ext cx="7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59" name="Picture 61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45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60" name="Rectangle 620"/>
              <p:cNvSpPr>
                <a:spLocks noChangeArrowheads="1"/>
              </p:cNvSpPr>
              <p:nvPr/>
            </p:nvSpPr>
            <p:spPr bwMode="auto">
              <a:xfrm>
                <a:off x="2680" y="702"/>
                <a:ext cx="7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61" name="Rectangle 621"/>
              <p:cNvSpPr>
                <a:spLocks noChangeArrowheads="1"/>
              </p:cNvSpPr>
              <p:nvPr/>
            </p:nvSpPr>
            <p:spPr bwMode="auto">
              <a:xfrm>
                <a:off x="2752" y="702"/>
                <a:ext cx="67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62" name="Picture 62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39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63" name="Rectangle 623"/>
              <p:cNvSpPr>
                <a:spLocks noChangeArrowheads="1"/>
              </p:cNvSpPr>
              <p:nvPr/>
            </p:nvSpPr>
            <p:spPr bwMode="auto">
              <a:xfrm>
                <a:off x="2752" y="702"/>
                <a:ext cx="67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64" name="Rectangle 624"/>
              <p:cNvSpPr>
                <a:spLocks noChangeArrowheads="1"/>
              </p:cNvSpPr>
              <p:nvPr/>
            </p:nvSpPr>
            <p:spPr bwMode="auto">
              <a:xfrm>
                <a:off x="2819" y="702"/>
                <a:ext cx="115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65" name="Rectangle 625"/>
              <p:cNvSpPr>
                <a:spLocks noChangeArrowheads="1"/>
              </p:cNvSpPr>
              <p:nvPr/>
            </p:nvSpPr>
            <p:spPr bwMode="auto">
              <a:xfrm>
                <a:off x="2934" y="702"/>
                <a:ext cx="6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66" name="Picture 62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39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67" name="Rectangle 627"/>
              <p:cNvSpPr>
                <a:spLocks noChangeArrowheads="1"/>
              </p:cNvSpPr>
              <p:nvPr/>
            </p:nvSpPr>
            <p:spPr bwMode="auto">
              <a:xfrm>
                <a:off x="2934" y="702"/>
                <a:ext cx="6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68" name="Rectangle 628"/>
              <p:cNvSpPr>
                <a:spLocks noChangeArrowheads="1"/>
              </p:cNvSpPr>
              <p:nvPr/>
            </p:nvSpPr>
            <p:spPr bwMode="auto">
              <a:xfrm>
                <a:off x="3000" y="702"/>
                <a:ext cx="6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69" name="Picture 6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39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70" name="Rectangle 630"/>
              <p:cNvSpPr>
                <a:spLocks noChangeArrowheads="1"/>
              </p:cNvSpPr>
              <p:nvPr/>
            </p:nvSpPr>
            <p:spPr bwMode="auto">
              <a:xfrm>
                <a:off x="3000" y="702"/>
                <a:ext cx="6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71" name="Rectangle 631"/>
              <p:cNvSpPr>
                <a:spLocks noChangeArrowheads="1"/>
              </p:cNvSpPr>
              <p:nvPr/>
            </p:nvSpPr>
            <p:spPr bwMode="auto">
              <a:xfrm>
                <a:off x="3066" y="702"/>
                <a:ext cx="49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72" name="Picture 63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2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73" name="Rectangle 633"/>
              <p:cNvSpPr>
                <a:spLocks noChangeArrowheads="1"/>
              </p:cNvSpPr>
              <p:nvPr/>
            </p:nvSpPr>
            <p:spPr bwMode="auto">
              <a:xfrm>
                <a:off x="3066" y="702"/>
                <a:ext cx="49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74" name="Rectangle 634"/>
              <p:cNvSpPr>
                <a:spLocks noChangeArrowheads="1"/>
              </p:cNvSpPr>
              <p:nvPr/>
            </p:nvSpPr>
            <p:spPr bwMode="auto">
              <a:xfrm>
                <a:off x="3115" y="702"/>
                <a:ext cx="4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75" name="Picture 63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76" name="Rectangle 636"/>
              <p:cNvSpPr>
                <a:spLocks noChangeArrowheads="1"/>
              </p:cNvSpPr>
              <p:nvPr/>
            </p:nvSpPr>
            <p:spPr bwMode="auto">
              <a:xfrm>
                <a:off x="3115" y="702"/>
                <a:ext cx="4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77" name="Rectangle 637"/>
              <p:cNvSpPr>
                <a:spLocks noChangeArrowheads="1"/>
              </p:cNvSpPr>
              <p:nvPr/>
            </p:nvSpPr>
            <p:spPr bwMode="auto">
              <a:xfrm>
                <a:off x="3157" y="702"/>
                <a:ext cx="4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78" name="Picture 63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2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79" name="Rectangle 639"/>
              <p:cNvSpPr>
                <a:spLocks noChangeArrowheads="1"/>
              </p:cNvSpPr>
              <p:nvPr/>
            </p:nvSpPr>
            <p:spPr bwMode="auto">
              <a:xfrm>
                <a:off x="3157" y="702"/>
                <a:ext cx="4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80" name="Rectangle 640"/>
              <p:cNvSpPr>
                <a:spLocks noChangeArrowheads="1"/>
              </p:cNvSpPr>
              <p:nvPr/>
            </p:nvSpPr>
            <p:spPr bwMode="auto">
              <a:xfrm>
                <a:off x="3205" y="702"/>
                <a:ext cx="4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81" name="Picture 64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82" name="Rectangle 642"/>
              <p:cNvSpPr>
                <a:spLocks noChangeArrowheads="1"/>
              </p:cNvSpPr>
              <p:nvPr/>
            </p:nvSpPr>
            <p:spPr bwMode="auto">
              <a:xfrm>
                <a:off x="3205" y="702"/>
                <a:ext cx="4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83" name="Rectangle 643"/>
              <p:cNvSpPr>
                <a:spLocks noChangeArrowheads="1"/>
              </p:cNvSpPr>
              <p:nvPr/>
            </p:nvSpPr>
            <p:spPr bwMode="auto">
              <a:xfrm>
                <a:off x="3248" y="702"/>
                <a:ext cx="4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84" name="Picture 64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85" name="Rectangle 645"/>
              <p:cNvSpPr>
                <a:spLocks noChangeArrowheads="1"/>
              </p:cNvSpPr>
              <p:nvPr/>
            </p:nvSpPr>
            <p:spPr bwMode="auto">
              <a:xfrm>
                <a:off x="3248" y="702"/>
                <a:ext cx="4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86" name="Rectangle 646"/>
              <p:cNvSpPr>
                <a:spLocks noChangeArrowheads="1"/>
              </p:cNvSpPr>
              <p:nvPr/>
            </p:nvSpPr>
            <p:spPr bwMode="auto">
              <a:xfrm>
                <a:off x="3290" y="702"/>
                <a:ext cx="24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87" name="Picture 64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88" name="Rectangle 648"/>
              <p:cNvSpPr>
                <a:spLocks noChangeArrowheads="1"/>
              </p:cNvSpPr>
              <p:nvPr/>
            </p:nvSpPr>
            <p:spPr bwMode="auto">
              <a:xfrm>
                <a:off x="3290" y="702"/>
                <a:ext cx="24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89" name="Rectangle 649"/>
              <p:cNvSpPr>
                <a:spLocks noChangeArrowheads="1"/>
              </p:cNvSpPr>
              <p:nvPr/>
            </p:nvSpPr>
            <p:spPr bwMode="auto">
              <a:xfrm>
                <a:off x="3314" y="702"/>
                <a:ext cx="4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90" name="Picture 6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1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91" name="Rectangle 651"/>
              <p:cNvSpPr>
                <a:spLocks noChangeArrowheads="1"/>
              </p:cNvSpPr>
              <p:nvPr/>
            </p:nvSpPr>
            <p:spPr bwMode="auto">
              <a:xfrm>
                <a:off x="3314" y="702"/>
                <a:ext cx="4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92" name="Rectangle 652"/>
              <p:cNvSpPr>
                <a:spLocks noChangeArrowheads="1"/>
              </p:cNvSpPr>
              <p:nvPr/>
            </p:nvSpPr>
            <p:spPr bwMode="auto">
              <a:xfrm>
                <a:off x="3356" y="702"/>
                <a:ext cx="30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93" name="Picture 65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94" name="Rectangle 654"/>
              <p:cNvSpPr>
                <a:spLocks noChangeArrowheads="1"/>
              </p:cNvSpPr>
              <p:nvPr/>
            </p:nvSpPr>
            <p:spPr bwMode="auto">
              <a:xfrm>
                <a:off x="3356" y="702"/>
                <a:ext cx="30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95" name="Rectangle 655"/>
              <p:cNvSpPr>
                <a:spLocks noChangeArrowheads="1"/>
              </p:cNvSpPr>
              <p:nvPr/>
            </p:nvSpPr>
            <p:spPr bwMode="auto">
              <a:xfrm>
                <a:off x="3386" y="702"/>
                <a:ext cx="25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96" name="Picture 65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097" name="Rectangle 657"/>
              <p:cNvSpPr>
                <a:spLocks noChangeArrowheads="1"/>
              </p:cNvSpPr>
              <p:nvPr/>
            </p:nvSpPr>
            <p:spPr bwMode="auto">
              <a:xfrm>
                <a:off x="3386" y="702"/>
                <a:ext cx="25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98" name="Rectangle 658"/>
              <p:cNvSpPr>
                <a:spLocks noChangeArrowheads="1"/>
              </p:cNvSpPr>
              <p:nvPr/>
            </p:nvSpPr>
            <p:spPr bwMode="auto">
              <a:xfrm>
                <a:off x="3411" y="702"/>
                <a:ext cx="3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99" name="Picture 65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00" name="Rectangle 660"/>
              <p:cNvSpPr>
                <a:spLocks noChangeArrowheads="1"/>
              </p:cNvSpPr>
              <p:nvPr/>
            </p:nvSpPr>
            <p:spPr bwMode="auto">
              <a:xfrm>
                <a:off x="3411" y="702"/>
                <a:ext cx="3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01" name="Rectangle 661"/>
              <p:cNvSpPr>
                <a:spLocks noChangeArrowheads="1"/>
              </p:cNvSpPr>
              <p:nvPr/>
            </p:nvSpPr>
            <p:spPr bwMode="auto">
              <a:xfrm>
                <a:off x="3447" y="702"/>
                <a:ext cx="24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02" name="Picture 66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03" name="Rectangle 663"/>
              <p:cNvSpPr>
                <a:spLocks noChangeArrowheads="1"/>
              </p:cNvSpPr>
              <p:nvPr/>
            </p:nvSpPr>
            <p:spPr bwMode="auto">
              <a:xfrm>
                <a:off x="3447" y="702"/>
                <a:ext cx="24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04" name="Rectangle 664"/>
              <p:cNvSpPr>
                <a:spLocks noChangeArrowheads="1"/>
              </p:cNvSpPr>
              <p:nvPr/>
            </p:nvSpPr>
            <p:spPr bwMode="auto">
              <a:xfrm>
                <a:off x="3471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05" name="Picture 66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06" name="Rectangle 666"/>
              <p:cNvSpPr>
                <a:spLocks noChangeArrowheads="1"/>
              </p:cNvSpPr>
              <p:nvPr/>
            </p:nvSpPr>
            <p:spPr bwMode="auto">
              <a:xfrm>
                <a:off x="3471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07" name="Rectangle 667"/>
              <p:cNvSpPr>
                <a:spLocks noChangeArrowheads="1"/>
              </p:cNvSpPr>
              <p:nvPr/>
            </p:nvSpPr>
            <p:spPr bwMode="auto">
              <a:xfrm>
                <a:off x="3489" y="702"/>
                <a:ext cx="30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08" name="Picture 66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09" name="Rectangle 669"/>
              <p:cNvSpPr>
                <a:spLocks noChangeArrowheads="1"/>
              </p:cNvSpPr>
              <p:nvPr/>
            </p:nvSpPr>
            <p:spPr bwMode="auto">
              <a:xfrm>
                <a:off x="3489" y="702"/>
                <a:ext cx="30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10" name="Rectangle 670"/>
              <p:cNvSpPr>
                <a:spLocks noChangeArrowheads="1"/>
              </p:cNvSpPr>
              <p:nvPr/>
            </p:nvSpPr>
            <p:spPr bwMode="auto">
              <a:xfrm>
                <a:off x="3519" y="702"/>
                <a:ext cx="31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11" name="Picture 67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702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12" name="Rectangle 672"/>
              <p:cNvSpPr>
                <a:spLocks noChangeArrowheads="1"/>
              </p:cNvSpPr>
              <p:nvPr/>
            </p:nvSpPr>
            <p:spPr bwMode="auto">
              <a:xfrm>
                <a:off x="3519" y="702"/>
                <a:ext cx="31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13" name="Rectangle 673"/>
              <p:cNvSpPr>
                <a:spLocks noChangeArrowheads="1"/>
              </p:cNvSpPr>
              <p:nvPr/>
            </p:nvSpPr>
            <p:spPr bwMode="auto">
              <a:xfrm>
                <a:off x="3550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14" name="Picture 67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15" name="Rectangle 675"/>
              <p:cNvSpPr>
                <a:spLocks noChangeArrowheads="1"/>
              </p:cNvSpPr>
              <p:nvPr/>
            </p:nvSpPr>
            <p:spPr bwMode="auto">
              <a:xfrm>
                <a:off x="3550" y="702"/>
                <a:ext cx="24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16" name="Rectangle 676"/>
              <p:cNvSpPr>
                <a:spLocks noChangeArrowheads="1"/>
              </p:cNvSpPr>
              <p:nvPr/>
            </p:nvSpPr>
            <p:spPr bwMode="auto">
              <a:xfrm>
                <a:off x="357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17" name="Picture 67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18" name="Rectangle 678"/>
              <p:cNvSpPr>
                <a:spLocks noChangeArrowheads="1"/>
              </p:cNvSpPr>
              <p:nvPr/>
            </p:nvSpPr>
            <p:spPr bwMode="auto">
              <a:xfrm>
                <a:off x="357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19" name="Rectangle 679"/>
              <p:cNvSpPr>
                <a:spLocks noChangeArrowheads="1"/>
              </p:cNvSpPr>
              <p:nvPr/>
            </p:nvSpPr>
            <p:spPr bwMode="auto">
              <a:xfrm>
                <a:off x="3592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20" name="Picture 68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21" name="Rectangle 681"/>
              <p:cNvSpPr>
                <a:spLocks noChangeArrowheads="1"/>
              </p:cNvSpPr>
              <p:nvPr/>
            </p:nvSpPr>
            <p:spPr bwMode="auto">
              <a:xfrm>
                <a:off x="3592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22" name="Rectangle 682"/>
              <p:cNvSpPr>
                <a:spLocks noChangeArrowheads="1"/>
              </p:cNvSpPr>
              <p:nvPr/>
            </p:nvSpPr>
            <p:spPr bwMode="auto">
              <a:xfrm>
                <a:off x="3616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23" name="Picture 68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24" name="Rectangle 684"/>
              <p:cNvSpPr>
                <a:spLocks noChangeArrowheads="1"/>
              </p:cNvSpPr>
              <p:nvPr/>
            </p:nvSpPr>
            <p:spPr bwMode="auto">
              <a:xfrm>
                <a:off x="3616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25" name="Rectangle 685"/>
              <p:cNvSpPr>
                <a:spLocks noChangeArrowheads="1"/>
              </p:cNvSpPr>
              <p:nvPr/>
            </p:nvSpPr>
            <p:spPr bwMode="auto">
              <a:xfrm>
                <a:off x="363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26" name="Picture 68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27" name="Rectangle 687"/>
              <p:cNvSpPr>
                <a:spLocks noChangeArrowheads="1"/>
              </p:cNvSpPr>
              <p:nvPr/>
            </p:nvSpPr>
            <p:spPr bwMode="auto">
              <a:xfrm>
                <a:off x="363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28" name="Rectangle 688"/>
              <p:cNvSpPr>
                <a:spLocks noChangeArrowheads="1"/>
              </p:cNvSpPr>
              <p:nvPr/>
            </p:nvSpPr>
            <p:spPr bwMode="auto">
              <a:xfrm>
                <a:off x="3652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29" name="Picture 68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30" name="Rectangle 690"/>
              <p:cNvSpPr>
                <a:spLocks noChangeArrowheads="1"/>
              </p:cNvSpPr>
              <p:nvPr/>
            </p:nvSpPr>
            <p:spPr bwMode="auto">
              <a:xfrm>
                <a:off x="3652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31" name="Rectangle 691"/>
              <p:cNvSpPr>
                <a:spLocks noChangeArrowheads="1"/>
              </p:cNvSpPr>
              <p:nvPr/>
            </p:nvSpPr>
            <p:spPr bwMode="auto">
              <a:xfrm>
                <a:off x="3670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32" name="Picture 69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33" name="Rectangle 693"/>
              <p:cNvSpPr>
                <a:spLocks noChangeArrowheads="1"/>
              </p:cNvSpPr>
              <p:nvPr/>
            </p:nvSpPr>
            <p:spPr bwMode="auto">
              <a:xfrm>
                <a:off x="3670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34" name="Rectangle 694"/>
              <p:cNvSpPr>
                <a:spLocks noChangeArrowheads="1"/>
              </p:cNvSpPr>
              <p:nvPr/>
            </p:nvSpPr>
            <p:spPr bwMode="auto">
              <a:xfrm>
                <a:off x="3676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35" name="Picture 69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36" name="Rectangle 696"/>
              <p:cNvSpPr>
                <a:spLocks noChangeArrowheads="1"/>
              </p:cNvSpPr>
              <p:nvPr/>
            </p:nvSpPr>
            <p:spPr bwMode="auto">
              <a:xfrm>
                <a:off x="3676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37" name="Rectangle 697"/>
              <p:cNvSpPr>
                <a:spLocks noChangeArrowheads="1"/>
              </p:cNvSpPr>
              <p:nvPr/>
            </p:nvSpPr>
            <p:spPr bwMode="auto">
              <a:xfrm>
                <a:off x="3694" y="702"/>
                <a:ext cx="1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38" name="Picture 69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39" name="Rectangle 699"/>
              <p:cNvSpPr>
                <a:spLocks noChangeArrowheads="1"/>
              </p:cNvSpPr>
              <p:nvPr/>
            </p:nvSpPr>
            <p:spPr bwMode="auto">
              <a:xfrm>
                <a:off x="3694" y="702"/>
                <a:ext cx="1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40" name="Rectangle 700"/>
              <p:cNvSpPr>
                <a:spLocks noChangeArrowheads="1"/>
              </p:cNvSpPr>
              <p:nvPr/>
            </p:nvSpPr>
            <p:spPr bwMode="auto">
              <a:xfrm>
                <a:off x="3707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41" name="Picture 70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42" name="Rectangle 702"/>
              <p:cNvSpPr>
                <a:spLocks noChangeArrowheads="1"/>
              </p:cNvSpPr>
              <p:nvPr/>
            </p:nvSpPr>
            <p:spPr bwMode="auto">
              <a:xfrm>
                <a:off x="3707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43" name="Rectangle 703"/>
              <p:cNvSpPr>
                <a:spLocks noChangeArrowheads="1"/>
              </p:cNvSpPr>
              <p:nvPr/>
            </p:nvSpPr>
            <p:spPr bwMode="auto">
              <a:xfrm>
                <a:off x="3731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44" name="Picture 70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45" name="Rectangle 705"/>
              <p:cNvSpPr>
                <a:spLocks noChangeArrowheads="1"/>
              </p:cNvSpPr>
              <p:nvPr/>
            </p:nvSpPr>
            <p:spPr bwMode="auto">
              <a:xfrm>
                <a:off x="3731" y="702"/>
                <a:ext cx="24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46" name="Rectangle 706"/>
              <p:cNvSpPr>
                <a:spLocks noChangeArrowheads="1"/>
              </p:cNvSpPr>
              <p:nvPr/>
            </p:nvSpPr>
            <p:spPr bwMode="auto">
              <a:xfrm>
                <a:off x="3755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47" name="Picture 70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48" name="Rectangle 708"/>
              <p:cNvSpPr>
                <a:spLocks noChangeArrowheads="1"/>
              </p:cNvSpPr>
              <p:nvPr/>
            </p:nvSpPr>
            <p:spPr bwMode="auto">
              <a:xfrm>
                <a:off x="3755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49" name="Rectangle 709"/>
              <p:cNvSpPr>
                <a:spLocks noChangeArrowheads="1"/>
              </p:cNvSpPr>
              <p:nvPr/>
            </p:nvSpPr>
            <p:spPr bwMode="auto">
              <a:xfrm>
                <a:off x="3767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50" name="Picture 7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51" name="Rectangle 711"/>
              <p:cNvSpPr>
                <a:spLocks noChangeArrowheads="1"/>
              </p:cNvSpPr>
              <p:nvPr/>
            </p:nvSpPr>
            <p:spPr bwMode="auto">
              <a:xfrm>
                <a:off x="3767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52" name="Rectangle 712"/>
              <p:cNvSpPr>
                <a:spLocks noChangeArrowheads="1"/>
              </p:cNvSpPr>
              <p:nvPr/>
            </p:nvSpPr>
            <p:spPr bwMode="auto">
              <a:xfrm>
                <a:off x="3785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53" name="Picture 71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54" name="Rectangle 714"/>
              <p:cNvSpPr>
                <a:spLocks noChangeArrowheads="1"/>
              </p:cNvSpPr>
              <p:nvPr/>
            </p:nvSpPr>
            <p:spPr bwMode="auto">
              <a:xfrm>
                <a:off x="3785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55" name="Rectangle 715"/>
              <p:cNvSpPr>
                <a:spLocks noChangeArrowheads="1"/>
              </p:cNvSpPr>
              <p:nvPr/>
            </p:nvSpPr>
            <p:spPr bwMode="auto">
              <a:xfrm>
                <a:off x="3797" y="702"/>
                <a:ext cx="24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56" name="Picture 7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57" name="Rectangle 717"/>
              <p:cNvSpPr>
                <a:spLocks noChangeArrowheads="1"/>
              </p:cNvSpPr>
              <p:nvPr/>
            </p:nvSpPr>
            <p:spPr bwMode="auto">
              <a:xfrm>
                <a:off x="3797" y="702"/>
                <a:ext cx="24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58" name="Rectangle 718"/>
              <p:cNvSpPr>
                <a:spLocks noChangeArrowheads="1"/>
              </p:cNvSpPr>
              <p:nvPr/>
            </p:nvSpPr>
            <p:spPr bwMode="auto">
              <a:xfrm>
                <a:off x="3821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59" name="Picture 71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60" name="Rectangle 720"/>
              <p:cNvSpPr>
                <a:spLocks noChangeArrowheads="1"/>
              </p:cNvSpPr>
              <p:nvPr/>
            </p:nvSpPr>
            <p:spPr bwMode="auto">
              <a:xfrm>
                <a:off x="3821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61" name="Rectangle 721"/>
              <p:cNvSpPr>
                <a:spLocks noChangeArrowheads="1"/>
              </p:cNvSpPr>
              <p:nvPr/>
            </p:nvSpPr>
            <p:spPr bwMode="auto">
              <a:xfrm>
                <a:off x="3839" y="702"/>
                <a:ext cx="1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62" name="Picture 72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63" name="Rectangle 723"/>
              <p:cNvSpPr>
                <a:spLocks noChangeArrowheads="1"/>
              </p:cNvSpPr>
              <p:nvPr/>
            </p:nvSpPr>
            <p:spPr bwMode="auto">
              <a:xfrm>
                <a:off x="3839" y="702"/>
                <a:ext cx="13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64" name="Rectangle 724"/>
              <p:cNvSpPr>
                <a:spLocks noChangeArrowheads="1"/>
              </p:cNvSpPr>
              <p:nvPr/>
            </p:nvSpPr>
            <p:spPr bwMode="auto">
              <a:xfrm>
                <a:off x="3852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65" name="Picture 72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66" name="Rectangle 726"/>
              <p:cNvSpPr>
                <a:spLocks noChangeArrowheads="1"/>
              </p:cNvSpPr>
              <p:nvPr/>
            </p:nvSpPr>
            <p:spPr bwMode="auto">
              <a:xfrm>
                <a:off x="3852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67" name="Rectangle 727"/>
              <p:cNvSpPr>
                <a:spLocks noChangeArrowheads="1"/>
              </p:cNvSpPr>
              <p:nvPr/>
            </p:nvSpPr>
            <p:spPr bwMode="auto">
              <a:xfrm>
                <a:off x="3870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68" name="Picture 7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69" name="Rectangle 729"/>
              <p:cNvSpPr>
                <a:spLocks noChangeArrowheads="1"/>
              </p:cNvSpPr>
              <p:nvPr/>
            </p:nvSpPr>
            <p:spPr bwMode="auto">
              <a:xfrm>
                <a:off x="3870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70" name="Rectangle 730"/>
              <p:cNvSpPr>
                <a:spLocks noChangeArrowheads="1"/>
              </p:cNvSpPr>
              <p:nvPr/>
            </p:nvSpPr>
            <p:spPr bwMode="auto">
              <a:xfrm>
                <a:off x="3882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71" name="Picture 73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72" name="Rectangle 732"/>
              <p:cNvSpPr>
                <a:spLocks noChangeArrowheads="1"/>
              </p:cNvSpPr>
              <p:nvPr/>
            </p:nvSpPr>
            <p:spPr bwMode="auto">
              <a:xfrm>
                <a:off x="3882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73" name="Rectangle 733"/>
              <p:cNvSpPr>
                <a:spLocks noChangeArrowheads="1"/>
              </p:cNvSpPr>
              <p:nvPr/>
            </p:nvSpPr>
            <p:spPr bwMode="auto">
              <a:xfrm>
                <a:off x="3900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74" name="Picture 73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75" name="Rectangle 735"/>
              <p:cNvSpPr>
                <a:spLocks noChangeArrowheads="1"/>
              </p:cNvSpPr>
              <p:nvPr/>
            </p:nvSpPr>
            <p:spPr bwMode="auto">
              <a:xfrm>
                <a:off x="3900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76" name="Rectangle 736"/>
              <p:cNvSpPr>
                <a:spLocks noChangeArrowheads="1"/>
              </p:cNvSpPr>
              <p:nvPr/>
            </p:nvSpPr>
            <p:spPr bwMode="auto">
              <a:xfrm>
                <a:off x="3918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77" name="Picture 7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78" name="Rectangle 738"/>
              <p:cNvSpPr>
                <a:spLocks noChangeArrowheads="1"/>
              </p:cNvSpPr>
              <p:nvPr/>
            </p:nvSpPr>
            <p:spPr bwMode="auto">
              <a:xfrm>
                <a:off x="3918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79" name="Rectangle 739"/>
              <p:cNvSpPr>
                <a:spLocks noChangeArrowheads="1"/>
              </p:cNvSpPr>
              <p:nvPr/>
            </p:nvSpPr>
            <p:spPr bwMode="auto">
              <a:xfrm>
                <a:off x="3936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80" name="Picture 74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81" name="Rectangle 741"/>
              <p:cNvSpPr>
                <a:spLocks noChangeArrowheads="1"/>
              </p:cNvSpPr>
              <p:nvPr/>
            </p:nvSpPr>
            <p:spPr bwMode="auto">
              <a:xfrm>
                <a:off x="3936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82" name="Rectangle 742"/>
              <p:cNvSpPr>
                <a:spLocks noChangeArrowheads="1"/>
              </p:cNvSpPr>
              <p:nvPr/>
            </p:nvSpPr>
            <p:spPr bwMode="auto">
              <a:xfrm>
                <a:off x="3948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83" name="Picture 74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84" name="Rectangle 744"/>
              <p:cNvSpPr>
                <a:spLocks noChangeArrowheads="1"/>
              </p:cNvSpPr>
              <p:nvPr/>
            </p:nvSpPr>
            <p:spPr bwMode="auto">
              <a:xfrm>
                <a:off x="3948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85" name="Rectangle 745"/>
              <p:cNvSpPr>
                <a:spLocks noChangeArrowheads="1"/>
              </p:cNvSpPr>
              <p:nvPr/>
            </p:nvSpPr>
            <p:spPr bwMode="auto">
              <a:xfrm>
                <a:off x="3954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86" name="Picture 74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87" name="Rectangle 747"/>
              <p:cNvSpPr>
                <a:spLocks noChangeArrowheads="1"/>
              </p:cNvSpPr>
              <p:nvPr/>
            </p:nvSpPr>
            <p:spPr bwMode="auto">
              <a:xfrm>
                <a:off x="3954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88" name="Rectangle 748"/>
              <p:cNvSpPr>
                <a:spLocks noChangeArrowheads="1"/>
              </p:cNvSpPr>
              <p:nvPr/>
            </p:nvSpPr>
            <p:spPr bwMode="auto">
              <a:xfrm>
                <a:off x="3966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89" name="Picture 7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90" name="Rectangle 750"/>
              <p:cNvSpPr>
                <a:spLocks noChangeArrowheads="1"/>
              </p:cNvSpPr>
              <p:nvPr/>
            </p:nvSpPr>
            <p:spPr bwMode="auto">
              <a:xfrm>
                <a:off x="3966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91" name="Rectangle 751"/>
              <p:cNvSpPr>
                <a:spLocks noChangeArrowheads="1"/>
              </p:cNvSpPr>
              <p:nvPr/>
            </p:nvSpPr>
            <p:spPr bwMode="auto">
              <a:xfrm>
                <a:off x="3978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92" name="Picture 75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93" name="Rectangle 753"/>
              <p:cNvSpPr>
                <a:spLocks noChangeArrowheads="1"/>
              </p:cNvSpPr>
              <p:nvPr/>
            </p:nvSpPr>
            <p:spPr bwMode="auto">
              <a:xfrm>
                <a:off x="3978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94" name="Rectangle 754"/>
              <p:cNvSpPr>
                <a:spLocks noChangeArrowheads="1"/>
              </p:cNvSpPr>
              <p:nvPr/>
            </p:nvSpPr>
            <p:spPr bwMode="auto">
              <a:xfrm>
                <a:off x="3996" y="702"/>
                <a:ext cx="13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95" name="Picture 75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96" name="Rectangle 756"/>
              <p:cNvSpPr>
                <a:spLocks noChangeArrowheads="1"/>
              </p:cNvSpPr>
              <p:nvPr/>
            </p:nvSpPr>
            <p:spPr bwMode="auto">
              <a:xfrm>
                <a:off x="3996" y="702"/>
                <a:ext cx="13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97" name="Rectangle 757"/>
              <p:cNvSpPr>
                <a:spLocks noChangeArrowheads="1"/>
              </p:cNvSpPr>
              <p:nvPr/>
            </p:nvSpPr>
            <p:spPr bwMode="auto">
              <a:xfrm>
                <a:off x="4009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198" name="Picture 75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199" name="Rectangle 759"/>
              <p:cNvSpPr>
                <a:spLocks noChangeArrowheads="1"/>
              </p:cNvSpPr>
              <p:nvPr/>
            </p:nvSpPr>
            <p:spPr bwMode="auto">
              <a:xfrm>
                <a:off x="4009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00" name="Rectangle 760"/>
              <p:cNvSpPr>
                <a:spLocks noChangeArrowheads="1"/>
              </p:cNvSpPr>
              <p:nvPr/>
            </p:nvSpPr>
            <p:spPr bwMode="auto">
              <a:xfrm>
                <a:off x="4015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01" name="Picture 76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02" name="Rectangle 762"/>
              <p:cNvSpPr>
                <a:spLocks noChangeArrowheads="1"/>
              </p:cNvSpPr>
              <p:nvPr/>
            </p:nvSpPr>
            <p:spPr bwMode="auto">
              <a:xfrm>
                <a:off x="4015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03" name="Rectangle 763"/>
              <p:cNvSpPr>
                <a:spLocks noChangeArrowheads="1"/>
              </p:cNvSpPr>
              <p:nvPr/>
            </p:nvSpPr>
            <p:spPr bwMode="auto">
              <a:xfrm>
                <a:off x="4027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04" name="Picture 76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05" name="Rectangle 765"/>
              <p:cNvSpPr>
                <a:spLocks noChangeArrowheads="1"/>
              </p:cNvSpPr>
              <p:nvPr/>
            </p:nvSpPr>
            <p:spPr bwMode="auto">
              <a:xfrm>
                <a:off x="4027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06" name="Rectangle 766"/>
              <p:cNvSpPr>
                <a:spLocks noChangeArrowheads="1"/>
              </p:cNvSpPr>
              <p:nvPr/>
            </p:nvSpPr>
            <p:spPr bwMode="auto">
              <a:xfrm>
                <a:off x="4039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07" name="Picture 7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08" name="Rectangle 768"/>
              <p:cNvSpPr>
                <a:spLocks noChangeArrowheads="1"/>
              </p:cNvSpPr>
              <p:nvPr/>
            </p:nvSpPr>
            <p:spPr bwMode="auto">
              <a:xfrm>
                <a:off x="4039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09" name="Rectangle 769"/>
              <p:cNvSpPr>
                <a:spLocks noChangeArrowheads="1"/>
              </p:cNvSpPr>
              <p:nvPr/>
            </p:nvSpPr>
            <p:spPr bwMode="auto">
              <a:xfrm>
                <a:off x="405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10" name="Picture 77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11" name="Rectangle 771"/>
              <p:cNvSpPr>
                <a:spLocks noChangeArrowheads="1"/>
              </p:cNvSpPr>
              <p:nvPr/>
            </p:nvSpPr>
            <p:spPr bwMode="auto">
              <a:xfrm>
                <a:off x="405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12" name="Rectangle 772"/>
              <p:cNvSpPr>
                <a:spLocks noChangeArrowheads="1"/>
              </p:cNvSpPr>
              <p:nvPr/>
            </p:nvSpPr>
            <p:spPr bwMode="auto">
              <a:xfrm>
                <a:off x="4063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13" name="Picture 77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14" name="Rectangle 774"/>
              <p:cNvSpPr>
                <a:spLocks noChangeArrowheads="1"/>
              </p:cNvSpPr>
              <p:nvPr/>
            </p:nvSpPr>
            <p:spPr bwMode="auto">
              <a:xfrm>
                <a:off x="4063" y="702"/>
                <a:ext cx="18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15" name="Rectangle 775"/>
              <p:cNvSpPr>
                <a:spLocks noChangeArrowheads="1"/>
              </p:cNvSpPr>
              <p:nvPr/>
            </p:nvSpPr>
            <p:spPr bwMode="auto">
              <a:xfrm>
                <a:off x="4081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16" name="Picture 77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17" name="Rectangle 777"/>
              <p:cNvSpPr>
                <a:spLocks noChangeArrowheads="1"/>
              </p:cNvSpPr>
              <p:nvPr/>
            </p:nvSpPr>
            <p:spPr bwMode="auto">
              <a:xfrm>
                <a:off x="4081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18" name="Rectangle 778"/>
              <p:cNvSpPr>
                <a:spLocks noChangeArrowheads="1"/>
              </p:cNvSpPr>
              <p:nvPr/>
            </p:nvSpPr>
            <p:spPr bwMode="auto">
              <a:xfrm>
                <a:off x="4093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19" name="Picture 77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20" name="Rectangle 780"/>
              <p:cNvSpPr>
                <a:spLocks noChangeArrowheads="1"/>
              </p:cNvSpPr>
              <p:nvPr/>
            </p:nvSpPr>
            <p:spPr bwMode="auto">
              <a:xfrm>
                <a:off x="4093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21" name="Rectangle 781"/>
              <p:cNvSpPr>
                <a:spLocks noChangeArrowheads="1"/>
              </p:cNvSpPr>
              <p:nvPr/>
            </p:nvSpPr>
            <p:spPr bwMode="auto">
              <a:xfrm>
                <a:off x="4111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22" name="Picture 78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23" name="Rectangle 783"/>
              <p:cNvSpPr>
                <a:spLocks noChangeArrowheads="1"/>
              </p:cNvSpPr>
              <p:nvPr/>
            </p:nvSpPr>
            <p:spPr bwMode="auto">
              <a:xfrm>
                <a:off x="4111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24" name="Rectangle 784"/>
              <p:cNvSpPr>
                <a:spLocks noChangeArrowheads="1"/>
              </p:cNvSpPr>
              <p:nvPr/>
            </p:nvSpPr>
            <p:spPr bwMode="auto">
              <a:xfrm>
                <a:off x="4123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25" name="Picture 78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26" name="Rectangle 786"/>
              <p:cNvSpPr>
                <a:spLocks noChangeArrowheads="1"/>
              </p:cNvSpPr>
              <p:nvPr/>
            </p:nvSpPr>
            <p:spPr bwMode="auto">
              <a:xfrm>
                <a:off x="4123" y="702"/>
                <a:ext cx="18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27" name="Rectangle 787"/>
              <p:cNvSpPr>
                <a:spLocks noChangeArrowheads="1"/>
              </p:cNvSpPr>
              <p:nvPr/>
            </p:nvSpPr>
            <p:spPr bwMode="auto">
              <a:xfrm>
                <a:off x="4141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28" name="Picture 78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29" name="Rectangle 789"/>
              <p:cNvSpPr>
                <a:spLocks noChangeArrowheads="1"/>
              </p:cNvSpPr>
              <p:nvPr/>
            </p:nvSpPr>
            <p:spPr bwMode="auto">
              <a:xfrm>
                <a:off x="4141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30" name="Rectangle 790"/>
              <p:cNvSpPr>
                <a:spLocks noChangeArrowheads="1"/>
              </p:cNvSpPr>
              <p:nvPr/>
            </p:nvSpPr>
            <p:spPr bwMode="auto">
              <a:xfrm>
                <a:off x="4153" y="702"/>
                <a:ext cx="13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31" name="Picture 79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32" name="Rectangle 792"/>
              <p:cNvSpPr>
                <a:spLocks noChangeArrowheads="1"/>
              </p:cNvSpPr>
              <p:nvPr/>
            </p:nvSpPr>
            <p:spPr bwMode="auto">
              <a:xfrm>
                <a:off x="4153" y="702"/>
                <a:ext cx="13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33" name="Rectangle 793"/>
              <p:cNvSpPr>
                <a:spLocks noChangeArrowheads="1"/>
              </p:cNvSpPr>
              <p:nvPr/>
            </p:nvSpPr>
            <p:spPr bwMode="auto">
              <a:xfrm>
                <a:off x="4166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34" name="Picture 79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35" name="Rectangle 795"/>
              <p:cNvSpPr>
                <a:spLocks noChangeArrowheads="1"/>
              </p:cNvSpPr>
              <p:nvPr/>
            </p:nvSpPr>
            <p:spPr bwMode="auto">
              <a:xfrm>
                <a:off x="4166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36" name="Rectangle 796"/>
              <p:cNvSpPr>
                <a:spLocks noChangeArrowheads="1"/>
              </p:cNvSpPr>
              <p:nvPr/>
            </p:nvSpPr>
            <p:spPr bwMode="auto">
              <a:xfrm>
                <a:off x="4178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37" name="Picture 79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38" name="Rectangle 798"/>
              <p:cNvSpPr>
                <a:spLocks noChangeArrowheads="1"/>
              </p:cNvSpPr>
              <p:nvPr/>
            </p:nvSpPr>
            <p:spPr bwMode="auto">
              <a:xfrm>
                <a:off x="4178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39" name="Rectangle 799"/>
              <p:cNvSpPr>
                <a:spLocks noChangeArrowheads="1"/>
              </p:cNvSpPr>
              <p:nvPr/>
            </p:nvSpPr>
            <p:spPr bwMode="auto">
              <a:xfrm>
                <a:off x="4190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40" name="Picture 80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41" name="Rectangle 801"/>
              <p:cNvSpPr>
                <a:spLocks noChangeArrowheads="1"/>
              </p:cNvSpPr>
              <p:nvPr/>
            </p:nvSpPr>
            <p:spPr bwMode="auto">
              <a:xfrm>
                <a:off x="4190" y="702"/>
                <a:ext cx="18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42" name="Rectangle 802"/>
              <p:cNvSpPr>
                <a:spLocks noChangeArrowheads="1"/>
              </p:cNvSpPr>
              <p:nvPr/>
            </p:nvSpPr>
            <p:spPr bwMode="auto">
              <a:xfrm>
                <a:off x="4208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43" name="Picture 80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44" name="Rectangle 804"/>
              <p:cNvSpPr>
                <a:spLocks noChangeArrowheads="1"/>
              </p:cNvSpPr>
              <p:nvPr/>
            </p:nvSpPr>
            <p:spPr bwMode="auto">
              <a:xfrm>
                <a:off x="4208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45" name="Rectangle 805"/>
              <p:cNvSpPr>
                <a:spLocks noChangeArrowheads="1"/>
              </p:cNvSpPr>
              <p:nvPr/>
            </p:nvSpPr>
            <p:spPr bwMode="auto">
              <a:xfrm>
                <a:off x="4220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46" name="Picture 8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48" name="Group 1008"/>
            <p:cNvGrpSpPr>
              <a:grpSpLocks/>
            </p:cNvGrpSpPr>
            <p:nvPr/>
          </p:nvGrpSpPr>
          <p:grpSpPr bwMode="auto">
            <a:xfrm>
              <a:off x="-20" y="678"/>
              <a:ext cx="4826" cy="314"/>
              <a:chOff x="-20" y="678"/>
              <a:chExt cx="4826" cy="314"/>
            </a:xfrm>
          </p:grpSpPr>
          <p:sp>
            <p:nvSpPr>
              <p:cNvPr id="62248" name="Rectangle 808"/>
              <p:cNvSpPr>
                <a:spLocks noChangeArrowheads="1"/>
              </p:cNvSpPr>
              <p:nvPr/>
            </p:nvSpPr>
            <p:spPr bwMode="auto">
              <a:xfrm>
                <a:off x="4220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49" name="Rectangle 809"/>
              <p:cNvSpPr>
                <a:spLocks noChangeArrowheads="1"/>
              </p:cNvSpPr>
              <p:nvPr/>
            </p:nvSpPr>
            <p:spPr bwMode="auto">
              <a:xfrm>
                <a:off x="4232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50" name="Picture 8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51" name="Rectangle 811"/>
              <p:cNvSpPr>
                <a:spLocks noChangeArrowheads="1"/>
              </p:cNvSpPr>
              <p:nvPr/>
            </p:nvSpPr>
            <p:spPr bwMode="auto">
              <a:xfrm>
                <a:off x="4232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52" name="Rectangle 812"/>
              <p:cNvSpPr>
                <a:spLocks noChangeArrowheads="1"/>
              </p:cNvSpPr>
              <p:nvPr/>
            </p:nvSpPr>
            <p:spPr bwMode="auto">
              <a:xfrm>
                <a:off x="424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53" name="Picture 81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54" name="Rectangle 814"/>
              <p:cNvSpPr>
                <a:spLocks noChangeArrowheads="1"/>
              </p:cNvSpPr>
              <p:nvPr/>
            </p:nvSpPr>
            <p:spPr bwMode="auto">
              <a:xfrm>
                <a:off x="4244" y="702"/>
                <a:ext cx="18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55" name="Rectangle 815"/>
              <p:cNvSpPr>
                <a:spLocks noChangeArrowheads="1"/>
              </p:cNvSpPr>
              <p:nvPr/>
            </p:nvSpPr>
            <p:spPr bwMode="auto">
              <a:xfrm>
                <a:off x="4262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56" name="Picture 8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57" name="Rectangle 817"/>
              <p:cNvSpPr>
                <a:spLocks noChangeArrowheads="1"/>
              </p:cNvSpPr>
              <p:nvPr/>
            </p:nvSpPr>
            <p:spPr bwMode="auto">
              <a:xfrm>
                <a:off x="4262" y="702"/>
                <a:ext cx="12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58" name="Rectangle 818"/>
              <p:cNvSpPr>
                <a:spLocks noChangeArrowheads="1"/>
              </p:cNvSpPr>
              <p:nvPr/>
            </p:nvSpPr>
            <p:spPr bwMode="auto">
              <a:xfrm>
                <a:off x="4274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59" name="Picture 81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60" name="Rectangle 820"/>
              <p:cNvSpPr>
                <a:spLocks noChangeArrowheads="1"/>
              </p:cNvSpPr>
              <p:nvPr/>
            </p:nvSpPr>
            <p:spPr bwMode="auto">
              <a:xfrm>
                <a:off x="4274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61" name="Rectangle 821"/>
              <p:cNvSpPr>
                <a:spLocks noChangeArrowheads="1"/>
              </p:cNvSpPr>
              <p:nvPr/>
            </p:nvSpPr>
            <p:spPr bwMode="auto">
              <a:xfrm>
                <a:off x="4286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62" name="Picture 82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63" name="Rectangle 823"/>
              <p:cNvSpPr>
                <a:spLocks noChangeArrowheads="1"/>
              </p:cNvSpPr>
              <p:nvPr/>
            </p:nvSpPr>
            <p:spPr bwMode="auto">
              <a:xfrm>
                <a:off x="4286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64" name="Rectangle 824"/>
              <p:cNvSpPr>
                <a:spLocks noChangeArrowheads="1"/>
              </p:cNvSpPr>
              <p:nvPr/>
            </p:nvSpPr>
            <p:spPr bwMode="auto">
              <a:xfrm>
                <a:off x="4298" y="702"/>
                <a:ext cx="13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65" name="Picture 82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66" name="Rectangle 826"/>
              <p:cNvSpPr>
                <a:spLocks noChangeArrowheads="1"/>
              </p:cNvSpPr>
              <p:nvPr/>
            </p:nvSpPr>
            <p:spPr bwMode="auto">
              <a:xfrm>
                <a:off x="4298" y="702"/>
                <a:ext cx="13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67" name="Rectangle 827"/>
              <p:cNvSpPr>
                <a:spLocks noChangeArrowheads="1"/>
              </p:cNvSpPr>
              <p:nvPr/>
            </p:nvSpPr>
            <p:spPr bwMode="auto">
              <a:xfrm>
                <a:off x="4311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68" name="Picture 8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69" name="Rectangle 829"/>
              <p:cNvSpPr>
                <a:spLocks noChangeArrowheads="1"/>
              </p:cNvSpPr>
              <p:nvPr/>
            </p:nvSpPr>
            <p:spPr bwMode="auto">
              <a:xfrm>
                <a:off x="4311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70" name="Rectangle 830"/>
              <p:cNvSpPr>
                <a:spLocks noChangeArrowheads="1"/>
              </p:cNvSpPr>
              <p:nvPr/>
            </p:nvSpPr>
            <p:spPr bwMode="auto">
              <a:xfrm>
                <a:off x="4317" y="702"/>
                <a:ext cx="6" cy="290"/>
              </a:xfrm>
              <a:prstGeom prst="rect">
                <a:avLst/>
              </a:prstGeom>
              <a:solidFill>
                <a:srgbClr val="6E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71" name="Picture 83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72" name="Rectangle 832"/>
              <p:cNvSpPr>
                <a:spLocks noChangeArrowheads="1"/>
              </p:cNvSpPr>
              <p:nvPr/>
            </p:nvSpPr>
            <p:spPr bwMode="auto">
              <a:xfrm>
                <a:off x="4317" y="702"/>
                <a:ext cx="6" cy="290"/>
              </a:xfrm>
              <a:prstGeom prst="rect">
                <a:avLst/>
              </a:prstGeom>
              <a:solidFill>
                <a:srgbClr val="6E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73" name="Rectangle 833"/>
              <p:cNvSpPr>
                <a:spLocks noChangeArrowheads="1"/>
              </p:cNvSpPr>
              <p:nvPr/>
            </p:nvSpPr>
            <p:spPr bwMode="auto">
              <a:xfrm>
                <a:off x="4323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74" name="Picture 83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75" name="Rectangle 835"/>
              <p:cNvSpPr>
                <a:spLocks noChangeArrowheads="1"/>
              </p:cNvSpPr>
              <p:nvPr/>
            </p:nvSpPr>
            <p:spPr bwMode="auto">
              <a:xfrm>
                <a:off x="4323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76" name="Rectangle 836"/>
              <p:cNvSpPr>
                <a:spLocks noChangeArrowheads="1"/>
              </p:cNvSpPr>
              <p:nvPr/>
            </p:nvSpPr>
            <p:spPr bwMode="auto">
              <a:xfrm>
                <a:off x="4335" y="702"/>
                <a:ext cx="18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77" name="Picture 8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78" name="Rectangle 838"/>
              <p:cNvSpPr>
                <a:spLocks noChangeArrowheads="1"/>
              </p:cNvSpPr>
              <p:nvPr/>
            </p:nvSpPr>
            <p:spPr bwMode="auto">
              <a:xfrm>
                <a:off x="4335" y="702"/>
                <a:ext cx="18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79" name="Rectangle 839"/>
              <p:cNvSpPr>
                <a:spLocks noChangeArrowheads="1"/>
              </p:cNvSpPr>
              <p:nvPr/>
            </p:nvSpPr>
            <p:spPr bwMode="auto">
              <a:xfrm>
                <a:off x="4353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80" name="Picture 84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81" name="Rectangle 841"/>
              <p:cNvSpPr>
                <a:spLocks noChangeArrowheads="1"/>
              </p:cNvSpPr>
              <p:nvPr/>
            </p:nvSpPr>
            <p:spPr bwMode="auto">
              <a:xfrm>
                <a:off x="4353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82" name="Rectangle 842"/>
              <p:cNvSpPr>
                <a:spLocks noChangeArrowheads="1"/>
              </p:cNvSpPr>
              <p:nvPr/>
            </p:nvSpPr>
            <p:spPr bwMode="auto">
              <a:xfrm>
                <a:off x="4365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83" name="Picture 84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84" name="Rectangle 844"/>
              <p:cNvSpPr>
                <a:spLocks noChangeArrowheads="1"/>
              </p:cNvSpPr>
              <p:nvPr/>
            </p:nvSpPr>
            <p:spPr bwMode="auto">
              <a:xfrm>
                <a:off x="4365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85" name="Rectangle 845"/>
              <p:cNvSpPr>
                <a:spLocks noChangeArrowheads="1"/>
              </p:cNvSpPr>
              <p:nvPr/>
            </p:nvSpPr>
            <p:spPr bwMode="auto">
              <a:xfrm>
                <a:off x="4377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86" name="Picture 84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87" name="Rectangle 847"/>
              <p:cNvSpPr>
                <a:spLocks noChangeArrowheads="1"/>
              </p:cNvSpPr>
              <p:nvPr/>
            </p:nvSpPr>
            <p:spPr bwMode="auto">
              <a:xfrm>
                <a:off x="4377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88" name="Rectangle 848"/>
              <p:cNvSpPr>
                <a:spLocks noChangeArrowheads="1"/>
              </p:cNvSpPr>
              <p:nvPr/>
            </p:nvSpPr>
            <p:spPr bwMode="auto">
              <a:xfrm>
                <a:off x="4389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89" name="Picture 8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90" name="Rectangle 850"/>
              <p:cNvSpPr>
                <a:spLocks noChangeArrowheads="1"/>
              </p:cNvSpPr>
              <p:nvPr/>
            </p:nvSpPr>
            <p:spPr bwMode="auto">
              <a:xfrm>
                <a:off x="4389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91" name="Rectangle 851"/>
              <p:cNvSpPr>
                <a:spLocks noChangeArrowheads="1"/>
              </p:cNvSpPr>
              <p:nvPr/>
            </p:nvSpPr>
            <p:spPr bwMode="auto">
              <a:xfrm>
                <a:off x="4401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92" name="Picture 85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93" name="Rectangle 853"/>
              <p:cNvSpPr>
                <a:spLocks noChangeArrowheads="1"/>
              </p:cNvSpPr>
              <p:nvPr/>
            </p:nvSpPr>
            <p:spPr bwMode="auto">
              <a:xfrm>
                <a:off x="4401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94" name="Rectangle 854"/>
              <p:cNvSpPr>
                <a:spLocks noChangeArrowheads="1"/>
              </p:cNvSpPr>
              <p:nvPr/>
            </p:nvSpPr>
            <p:spPr bwMode="auto">
              <a:xfrm>
                <a:off x="4407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95" name="Picture 85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96" name="Rectangle 856"/>
              <p:cNvSpPr>
                <a:spLocks noChangeArrowheads="1"/>
              </p:cNvSpPr>
              <p:nvPr/>
            </p:nvSpPr>
            <p:spPr bwMode="auto">
              <a:xfrm>
                <a:off x="4407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97" name="Rectangle 857"/>
              <p:cNvSpPr>
                <a:spLocks noChangeArrowheads="1"/>
              </p:cNvSpPr>
              <p:nvPr/>
            </p:nvSpPr>
            <p:spPr bwMode="auto">
              <a:xfrm>
                <a:off x="4413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298" name="Picture 85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99" name="Rectangle 859"/>
              <p:cNvSpPr>
                <a:spLocks noChangeArrowheads="1"/>
              </p:cNvSpPr>
              <p:nvPr/>
            </p:nvSpPr>
            <p:spPr bwMode="auto">
              <a:xfrm>
                <a:off x="4413" y="702"/>
                <a:ext cx="12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00" name="Rectangle 860"/>
              <p:cNvSpPr>
                <a:spLocks noChangeArrowheads="1"/>
              </p:cNvSpPr>
              <p:nvPr/>
            </p:nvSpPr>
            <p:spPr bwMode="auto">
              <a:xfrm>
                <a:off x="442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01" name="Picture 86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02" name="Rectangle 862"/>
              <p:cNvSpPr>
                <a:spLocks noChangeArrowheads="1"/>
              </p:cNvSpPr>
              <p:nvPr/>
            </p:nvSpPr>
            <p:spPr bwMode="auto">
              <a:xfrm>
                <a:off x="442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03" name="Rectangle 863"/>
              <p:cNvSpPr>
                <a:spLocks noChangeArrowheads="1"/>
              </p:cNvSpPr>
              <p:nvPr/>
            </p:nvSpPr>
            <p:spPr bwMode="auto">
              <a:xfrm>
                <a:off x="4431" y="702"/>
                <a:ext cx="6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04" name="Picture 86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05" name="Rectangle 865"/>
              <p:cNvSpPr>
                <a:spLocks noChangeArrowheads="1"/>
              </p:cNvSpPr>
              <p:nvPr/>
            </p:nvSpPr>
            <p:spPr bwMode="auto">
              <a:xfrm>
                <a:off x="4431" y="702"/>
                <a:ext cx="6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06" name="Rectangle 866"/>
              <p:cNvSpPr>
                <a:spLocks noChangeArrowheads="1"/>
              </p:cNvSpPr>
              <p:nvPr/>
            </p:nvSpPr>
            <p:spPr bwMode="auto">
              <a:xfrm>
                <a:off x="4437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07" name="Picture 8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08" name="Rectangle 868"/>
              <p:cNvSpPr>
                <a:spLocks noChangeArrowheads="1"/>
              </p:cNvSpPr>
              <p:nvPr/>
            </p:nvSpPr>
            <p:spPr bwMode="auto">
              <a:xfrm>
                <a:off x="4437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09" name="Rectangle 869"/>
              <p:cNvSpPr>
                <a:spLocks noChangeArrowheads="1"/>
              </p:cNvSpPr>
              <p:nvPr/>
            </p:nvSpPr>
            <p:spPr bwMode="auto">
              <a:xfrm>
                <a:off x="4449" y="702"/>
                <a:ext cx="13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10" name="Picture 87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11" name="Rectangle 871"/>
              <p:cNvSpPr>
                <a:spLocks noChangeArrowheads="1"/>
              </p:cNvSpPr>
              <p:nvPr/>
            </p:nvSpPr>
            <p:spPr bwMode="auto">
              <a:xfrm>
                <a:off x="4449" y="702"/>
                <a:ext cx="13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12" name="Rectangle 872"/>
              <p:cNvSpPr>
                <a:spLocks noChangeArrowheads="1"/>
              </p:cNvSpPr>
              <p:nvPr/>
            </p:nvSpPr>
            <p:spPr bwMode="auto">
              <a:xfrm>
                <a:off x="4462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13" name="Picture 87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14" name="Rectangle 874"/>
              <p:cNvSpPr>
                <a:spLocks noChangeArrowheads="1"/>
              </p:cNvSpPr>
              <p:nvPr/>
            </p:nvSpPr>
            <p:spPr bwMode="auto">
              <a:xfrm>
                <a:off x="4462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15" name="Rectangle 875"/>
              <p:cNvSpPr>
                <a:spLocks noChangeArrowheads="1"/>
              </p:cNvSpPr>
              <p:nvPr/>
            </p:nvSpPr>
            <p:spPr bwMode="auto">
              <a:xfrm>
                <a:off x="4468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16" name="Picture 87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17" name="Rectangle 877"/>
              <p:cNvSpPr>
                <a:spLocks noChangeArrowheads="1"/>
              </p:cNvSpPr>
              <p:nvPr/>
            </p:nvSpPr>
            <p:spPr bwMode="auto">
              <a:xfrm>
                <a:off x="4468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18" name="Rectangle 878"/>
              <p:cNvSpPr>
                <a:spLocks noChangeArrowheads="1"/>
              </p:cNvSpPr>
              <p:nvPr/>
            </p:nvSpPr>
            <p:spPr bwMode="auto">
              <a:xfrm>
                <a:off x="4474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19" name="Picture 87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20" name="Rectangle 880"/>
              <p:cNvSpPr>
                <a:spLocks noChangeArrowheads="1"/>
              </p:cNvSpPr>
              <p:nvPr/>
            </p:nvSpPr>
            <p:spPr bwMode="auto">
              <a:xfrm>
                <a:off x="4474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21" name="Rectangle 881"/>
              <p:cNvSpPr>
                <a:spLocks noChangeArrowheads="1"/>
              </p:cNvSpPr>
              <p:nvPr/>
            </p:nvSpPr>
            <p:spPr bwMode="auto">
              <a:xfrm>
                <a:off x="4480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22" name="Picture 88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23" name="Rectangle 883"/>
              <p:cNvSpPr>
                <a:spLocks noChangeArrowheads="1"/>
              </p:cNvSpPr>
              <p:nvPr/>
            </p:nvSpPr>
            <p:spPr bwMode="auto">
              <a:xfrm>
                <a:off x="4480" y="702"/>
                <a:ext cx="12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24" name="Rectangle 884"/>
              <p:cNvSpPr>
                <a:spLocks noChangeArrowheads="1"/>
              </p:cNvSpPr>
              <p:nvPr/>
            </p:nvSpPr>
            <p:spPr bwMode="auto">
              <a:xfrm>
                <a:off x="4492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25" name="Picture 88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26" name="Rectangle 886"/>
              <p:cNvSpPr>
                <a:spLocks noChangeArrowheads="1"/>
              </p:cNvSpPr>
              <p:nvPr/>
            </p:nvSpPr>
            <p:spPr bwMode="auto">
              <a:xfrm>
                <a:off x="4492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27" name="Rectangle 887"/>
              <p:cNvSpPr>
                <a:spLocks noChangeArrowheads="1"/>
              </p:cNvSpPr>
              <p:nvPr/>
            </p:nvSpPr>
            <p:spPr bwMode="auto">
              <a:xfrm>
                <a:off x="4498" y="702"/>
                <a:ext cx="6" cy="290"/>
              </a:xfrm>
              <a:prstGeom prst="rect">
                <a:avLst/>
              </a:prstGeom>
              <a:solidFill>
                <a:srgbClr val="6E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28" name="Picture 88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29" name="Rectangle 889"/>
              <p:cNvSpPr>
                <a:spLocks noChangeArrowheads="1"/>
              </p:cNvSpPr>
              <p:nvPr/>
            </p:nvSpPr>
            <p:spPr bwMode="auto">
              <a:xfrm>
                <a:off x="4498" y="702"/>
                <a:ext cx="6" cy="290"/>
              </a:xfrm>
              <a:prstGeom prst="rect">
                <a:avLst/>
              </a:prstGeom>
              <a:solidFill>
                <a:srgbClr val="6E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30" name="Rectangle 890"/>
              <p:cNvSpPr>
                <a:spLocks noChangeArrowheads="1"/>
              </p:cNvSpPr>
              <p:nvPr/>
            </p:nvSpPr>
            <p:spPr bwMode="auto">
              <a:xfrm>
                <a:off x="450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31" name="Picture 89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32" name="Rectangle 892"/>
              <p:cNvSpPr>
                <a:spLocks noChangeArrowheads="1"/>
              </p:cNvSpPr>
              <p:nvPr/>
            </p:nvSpPr>
            <p:spPr bwMode="auto">
              <a:xfrm>
                <a:off x="450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33" name="Rectangle 893"/>
              <p:cNvSpPr>
                <a:spLocks noChangeArrowheads="1"/>
              </p:cNvSpPr>
              <p:nvPr/>
            </p:nvSpPr>
            <p:spPr bwMode="auto">
              <a:xfrm>
                <a:off x="4510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34" name="Picture 89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35" name="Rectangle 895"/>
              <p:cNvSpPr>
                <a:spLocks noChangeArrowheads="1"/>
              </p:cNvSpPr>
              <p:nvPr/>
            </p:nvSpPr>
            <p:spPr bwMode="auto">
              <a:xfrm>
                <a:off x="4510" y="702"/>
                <a:ext cx="6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36" name="Rectangle 896"/>
              <p:cNvSpPr>
                <a:spLocks noChangeArrowheads="1"/>
              </p:cNvSpPr>
              <p:nvPr/>
            </p:nvSpPr>
            <p:spPr bwMode="auto">
              <a:xfrm>
                <a:off x="451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37" name="Picture 89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38" name="Rectangle 898"/>
              <p:cNvSpPr>
                <a:spLocks noChangeArrowheads="1"/>
              </p:cNvSpPr>
              <p:nvPr/>
            </p:nvSpPr>
            <p:spPr bwMode="auto">
              <a:xfrm>
                <a:off x="451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39" name="Rectangle 899"/>
              <p:cNvSpPr>
                <a:spLocks noChangeArrowheads="1"/>
              </p:cNvSpPr>
              <p:nvPr/>
            </p:nvSpPr>
            <p:spPr bwMode="auto">
              <a:xfrm>
                <a:off x="4522" y="702"/>
                <a:ext cx="18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40" name="Picture 90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41" name="Rectangle 901"/>
              <p:cNvSpPr>
                <a:spLocks noChangeArrowheads="1"/>
              </p:cNvSpPr>
              <p:nvPr/>
            </p:nvSpPr>
            <p:spPr bwMode="auto">
              <a:xfrm>
                <a:off x="4522" y="702"/>
                <a:ext cx="18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42" name="Rectangle 902"/>
              <p:cNvSpPr>
                <a:spLocks noChangeArrowheads="1"/>
              </p:cNvSpPr>
              <p:nvPr/>
            </p:nvSpPr>
            <p:spPr bwMode="auto">
              <a:xfrm>
                <a:off x="4540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43" name="Picture 90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44" name="Rectangle 904"/>
              <p:cNvSpPr>
                <a:spLocks noChangeArrowheads="1"/>
              </p:cNvSpPr>
              <p:nvPr/>
            </p:nvSpPr>
            <p:spPr bwMode="auto">
              <a:xfrm>
                <a:off x="4540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45" name="Rectangle 905"/>
              <p:cNvSpPr>
                <a:spLocks noChangeArrowheads="1"/>
              </p:cNvSpPr>
              <p:nvPr/>
            </p:nvSpPr>
            <p:spPr bwMode="auto">
              <a:xfrm>
                <a:off x="4546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46" name="Picture 9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47" name="Rectangle 907"/>
              <p:cNvSpPr>
                <a:spLocks noChangeArrowheads="1"/>
              </p:cNvSpPr>
              <p:nvPr/>
            </p:nvSpPr>
            <p:spPr bwMode="auto">
              <a:xfrm>
                <a:off x="4546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48" name="Rectangle 908"/>
              <p:cNvSpPr>
                <a:spLocks noChangeArrowheads="1"/>
              </p:cNvSpPr>
              <p:nvPr/>
            </p:nvSpPr>
            <p:spPr bwMode="auto">
              <a:xfrm>
                <a:off x="4552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49" name="Picture 90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50" name="Rectangle 910"/>
              <p:cNvSpPr>
                <a:spLocks noChangeArrowheads="1"/>
              </p:cNvSpPr>
              <p:nvPr/>
            </p:nvSpPr>
            <p:spPr bwMode="auto">
              <a:xfrm>
                <a:off x="4552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51" name="Rectangle 911"/>
              <p:cNvSpPr>
                <a:spLocks noChangeArrowheads="1"/>
              </p:cNvSpPr>
              <p:nvPr/>
            </p:nvSpPr>
            <p:spPr bwMode="auto">
              <a:xfrm>
                <a:off x="4558" y="702"/>
                <a:ext cx="6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52" name="Picture 91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53" name="Rectangle 913"/>
              <p:cNvSpPr>
                <a:spLocks noChangeArrowheads="1"/>
              </p:cNvSpPr>
              <p:nvPr/>
            </p:nvSpPr>
            <p:spPr bwMode="auto">
              <a:xfrm>
                <a:off x="4558" y="702"/>
                <a:ext cx="6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54" name="Rectangle 914"/>
              <p:cNvSpPr>
                <a:spLocks noChangeArrowheads="1"/>
              </p:cNvSpPr>
              <p:nvPr/>
            </p:nvSpPr>
            <p:spPr bwMode="auto">
              <a:xfrm>
                <a:off x="456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55" name="Picture 9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56" name="Rectangle 916"/>
              <p:cNvSpPr>
                <a:spLocks noChangeArrowheads="1"/>
              </p:cNvSpPr>
              <p:nvPr/>
            </p:nvSpPr>
            <p:spPr bwMode="auto">
              <a:xfrm>
                <a:off x="4564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57" name="Rectangle 917"/>
              <p:cNvSpPr>
                <a:spLocks noChangeArrowheads="1"/>
              </p:cNvSpPr>
              <p:nvPr/>
            </p:nvSpPr>
            <p:spPr bwMode="auto">
              <a:xfrm>
                <a:off x="4570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58" name="Picture 9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59" name="Rectangle 919"/>
              <p:cNvSpPr>
                <a:spLocks noChangeArrowheads="1"/>
              </p:cNvSpPr>
              <p:nvPr/>
            </p:nvSpPr>
            <p:spPr bwMode="auto">
              <a:xfrm>
                <a:off x="4570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60" name="Rectangle 920"/>
              <p:cNvSpPr>
                <a:spLocks noChangeArrowheads="1"/>
              </p:cNvSpPr>
              <p:nvPr/>
            </p:nvSpPr>
            <p:spPr bwMode="auto">
              <a:xfrm>
                <a:off x="4576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61" name="Picture 9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62" name="Rectangle 922"/>
              <p:cNvSpPr>
                <a:spLocks noChangeArrowheads="1"/>
              </p:cNvSpPr>
              <p:nvPr/>
            </p:nvSpPr>
            <p:spPr bwMode="auto">
              <a:xfrm>
                <a:off x="4576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63" name="Rectangle 923"/>
              <p:cNvSpPr>
                <a:spLocks noChangeArrowheads="1"/>
              </p:cNvSpPr>
              <p:nvPr/>
            </p:nvSpPr>
            <p:spPr bwMode="auto">
              <a:xfrm>
                <a:off x="4588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64" name="Picture 9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65" name="Rectangle 925"/>
              <p:cNvSpPr>
                <a:spLocks noChangeArrowheads="1"/>
              </p:cNvSpPr>
              <p:nvPr/>
            </p:nvSpPr>
            <p:spPr bwMode="auto">
              <a:xfrm>
                <a:off x="4588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66" name="Rectangle 926"/>
              <p:cNvSpPr>
                <a:spLocks noChangeArrowheads="1"/>
              </p:cNvSpPr>
              <p:nvPr/>
            </p:nvSpPr>
            <p:spPr bwMode="auto">
              <a:xfrm>
                <a:off x="4594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67" name="Picture 92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68" name="Rectangle 928"/>
              <p:cNvSpPr>
                <a:spLocks noChangeArrowheads="1"/>
              </p:cNvSpPr>
              <p:nvPr/>
            </p:nvSpPr>
            <p:spPr bwMode="auto">
              <a:xfrm>
                <a:off x="4594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69" name="Rectangle 929"/>
              <p:cNvSpPr>
                <a:spLocks noChangeArrowheads="1"/>
              </p:cNvSpPr>
              <p:nvPr/>
            </p:nvSpPr>
            <p:spPr bwMode="auto">
              <a:xfrm>
                <a:off x="4600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70" name="Picture 93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71" name="Rectangle 931"/>
              <p:cNvSpPr>
                <a:spLocks noChangeArrowheads="1"/>
              </p:cNvSpPr>
              <p:nvPr/>
            </p:nvSpPr>
            <p:spPr bwMode="auto">
              <a:xfrm>
                <a:off x="4600" y="702"/>
                <a:ext cx="6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72" name="Rectangle 932"/>
              <p:cNvSpPr>
                <a:spLocks noChangeArrowheads="1"/>
              </p:cNvSpPr>
              <p:nvPr/>
            </p:nvSpPr>
            <p:spPr bwMode="auto">
              <a:xfrm>
                <a:off x="4606" y="702"/>
                <a:ext cx="19" cy="290"/>
              </a:xfrm>
              <a:prstGeom prst="rect">
                <a:avLst/>
              </a:prstGeom>
              <a:solidFill>
                <a:srgbClr val="6E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73" name="Picture 9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74" name="Rectangle 934"/>
              <p:cNvSpPr>
                <a:spLocks noChangeArrowheads="1"/>
              </p:cNvSpPr>
              <p:nvPr/>
            </p:nvSpPr>
            <p:spPr bwMode="auto">
              <a:xfrm>
                <a:off x="4606" y="702"/>
                <a:ext cx="19" cy="290"/>
              </a:xfrm>
              <a:prstGeom prst="rect">
                <a:avLst/>
              </a:prstGeom>
              <a:solidFill>
                <a:srgbClr val="6E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75" name="Rectangle 935"/>
              <p:cNvSpPr>
                <a:spLocks noChangeArrowheads="1"/>
              </p:cNvSpPr>
              <p:nvPr/>
            </p:nvSpPr>
            <p:spPr bwMode="auto">
              <a:xfrm>
                <a:off x="4625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76" name="Picture 93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77" name="Rectangle 937"/>
              <p:cNvSpPr>
                <a:spLocks noChangeArrowheads="1"/>
              </p:cNvSpPr>
              <p:nvPr/>
            </p:nvSpPr>
            <p:spPr bwMode="auto">
              <a:xfrm>
                <a:off x="4625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78" name="Rectangle 938"/>
              <p:cNvSpPr>
                <a:spLocks noChangeArrowheads="1"/>
              </p:cNvSpPr>
              <p:nvPr/>
            </p:nvSpPr>
            <p:spPr bwMode="auto">
              <a:xfrm>
                <a:off x="4631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79" name="Picture 93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80" name="Rectangle 940"/>
              <p:cNvSpPr>
                <a:spLocks noChangeArrowheads="1"/>
              </p:cNvSpPr>
              <p:nvPr/>
            </p:nvSpPr>
            <p:spPr bwMode="auto">
              <a:xfrm>
                <a:off x="4631" y="702"/>
                <a:ext cx="12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81" name="Rectangle 941"/>
              <p:cNvSpPr>
                <a:spLocks noChangeArrowheads="1"/>
              </p:cNvSpPr>
              <p:nvPr/>
            </p:nvSpPr>
            <p:spPr bwMode="auto">
              <a:xfrm>
                <a:off x="4643" y="702"/>
                <a:ext cx="6" cy="290"/>
              </a:xfrm>
              <a:prstGeom prst="rect">
                <a:avLst/>
              </a:prstGeom>
              <a:solidFill>
                <a:srgbClr val="72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82" name="Picture 94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83" name="Rectangle 943"/>
              <p:cNvSpPr>
                <a:spLocks noChangeArrowheads="1"/>
              </p:cNvSpPr>
              <p:nvPr/>
            </p:nvSpPr>
            <p:spPr bwMode="auto">
              <a:xfrm>
                <a:off x="4643" y="702"/>
                <a:ext cx="6" cy="290"/>
              </a:xfrm>
              <a:prstGeom prst="rect">
                <a:avLst/>
              </a:prstGeom>
              <a:solidFill>
                <a:srgbClr val="72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84" name="Rectangle 944"/>
              <p:cNvSpPr>
                <a:spLocks noChangeArrowheads="1"/>
              </p:cNvSpPr>
              <p:nvPr/>
            </p:nvSpPr>
            <p:spPr bwMode="auto">
              <a:xfrm>
                <a:off x="4649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85" name="Picture 9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86" name="Rectangle 946"/>
              <p:cNvSpPr>
                <a:spLocks noChangeArrowheads="1"/>
              </p:cNvSpPr>
              <p:nvPr/>
            </p:nvSpPr>
            <p:spPr bwMode="auto">
              <a:xfrm>
                <a:off x="4649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87" name="Rectangle 947"/>
              <p:cNvSpPr>
                <a:spLocks noChangeArrowheads="1"/>
              </p:cNvSpPr>
              <p:nvPr/>
            </p:nvSpPr>
            <p:spPr bwMode="auto">
              <a:xfrm>
                <a:off x="465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88" name="Picture 9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89" name="Rectangle 949"/>
              <p:cNvSpPr>
                <a:spLocks noChangeArrowheads="1"/>
              </p:cNvSpPr>
              <p:nvPr/>
            </p:nvSpPr>
            <p:spPr bwMode="auto">
              <a:xfrm>
                <a:off x="465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90" name="Rectangle 950"/>
              <p:cNvSpPr>
                <a:spLocks noChangeArrowheads="1"/>
              </p:cNvSpPr>
              <p:nvPr/>
            </p:nvSpPr>
            <p:spPr bwMode="auto">
              <a:xfrm>
                <a:off x="4661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91" name="Picture 95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92" name="Rectangle 952"/>
              <p:cNvSpPr>
                <a:spLocks noChangeArrowheads="1"/>
              </p:cNvSpPr>
              <p:nvPr/>
            </p:nvSpPr>
            <p:spPr bwMode="auto">
              <a:xfrm>
                <a:off x="4661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93" name="Rectangle 953"/>
              <p:cNvSpPr>
                <a:spLocks noChangeArrowheads="1"/>
              </p:cNvSpPr>
              <p:nvPr/>
            </p:nvSpPr>
            <p:spPr bwMode="auto">
              <a:xfrm>
                <a:off x="4667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94" name="Picture 95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95" name="Rectangle 955"/>
              <p:cNvSpPr>
                <a:spLocks noChangeArrowheads="1"/>
              </p:cNvSpPr>
              <p:nvPr/>
            </p:nvSpPr>
            <p:spPr bwMode="auto">
              <a:xfrm>
                <a:off x="4667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96" name="Rectangle 956"/>
              <p:cNvSpPr>
                <a:spLocks noChangeArrowheads="1"/>
              </p:cNvSpPr>
              <p:nvPr/>
            </p:nvSpPr>
            <p:spPr bwMode="auto">
              <a:xfrm>
                <a:off x="4673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97" name="Picture 95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398" name="Rectangle 958"/>
              <p:cNvSpPr>
                <a:spLocks noChangeArrowheads="1"/>
              </p:cNvSpPr>
              <p:nvPr/>
            </p:nvSpPr>
            <p:spPr bwMode="auto">
              <a:xfrm>
                <a:off x="4673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99" name="Rectangle 959"/>
              <p:cNvSpPr>
                <a:spLocks noChangeArrowheads="1"/>
              </p:cNvSpPr>
              <p:nvPr/>
            </p:nvSpPr>
            <p:spPr bwMode="auto">
              <a:xfrm>
                <a:off x="4685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00" name="Picture 96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01" name="Rectangle 961"/>
              <p:cNvSpPr>
                <a:spLocks noChangeArrowheads="1"/>
              </p:cNvSpPr>
              <p:nvPr/>
            </p:nvSpPr>
            <p:spPr bwMode="auto">
              <a:xfrm>
                <a:off x="4685" y="702"/>
                <a:ext cx="6" cy="290"/>
              </a:xfrm>
              <a:prstGeom prst="rect">
                <a:avLst/>
              </a:prstGeom>
              <a:solidFill>
                <a:srgbClr val="6F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02" name="Rectangle 962"/>
              <p:cNvSpPr>
                <a:spLocks noChangeArrowheads="1"/>
              </p:cNvSpPr>
              <p:nvPr/>
            </p:nvSpPr>
            <p:spPr bwMode="auto">
              <a:xfrm>
                <a:off x="4691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03" name="Picture 96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04" name="Rectangle 964"/>
              <p:cNvSpPr>
                <a:spLocks noChangeArrowheads="1"/>
              </p:cNvSpPr>
              <p:nvPr/>
            </p:nvSpPr>
            <p:spPr bwMode="auto">
              <a:xfrm>
                <a:off x="4691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05" name="Rectangle 965"/>
              <p:cNvSpPr>
                <a:spLocks noChangeArrowheads="1"/>
              </p:cNvSpPr>
              <p:nvPr/>
            </p:nvSpPr>
            <p:spPr bwMode="auto">
              <a:xfrm>
                <a:off x="4697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06" name="Picture 96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07" name="Rectangle 967"/>
              <p:cNvSpPr>
                <a:spLocks noChangeArrowheads="1"/>
              </p:cNvSpPr>
              <p:nvPr/>
            </p:nvSpPr>
            <p:spPr bwMode="auto">
              <a:xfrm>
                <a:off x="4697" y="702"/>
                <a:ext cx="6" cy="290"/>
              </a:xfrm>
              <a:prstGeom prst="rect">
                <a:avLst/>
              </a:prstGeom>
              <a:solidFill>
                <a:srgbClr val="6D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08" name="Rectangle 968"/>
              <p:cNvSpPr>
                <a:spLocks noChangeArrowheads="1"/>
              </p:cNvSpPr>
              <p:nvPr/>
            </p:nvSpPr>
            <p:spPr bwMode="auto">
              <a:xfrm>
                <a:off x="4703" y="702"/>
                <a:ext cx="12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09" name="Picture 9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10" name="Rectangle 970"/>
              <p:cNvSpPr>
                <a:spLocks noChangeArrowheads="1"/>
              </p:cNvSpPr>
              <p:nvPr/>
            </p:nvSpPr>
            <p:spPr bwMode="auto">
              <a:xfrm>
                <a:off x="4703" y="702"/>
                <a:ext cx="12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11" name="Rectangle 971"/>
              <p:cNvSpPr>
                <a:spLocks noChangeArrowheads="1"/>
              </p:cNvSpPr>
              <p:nvPr/>
            </p:nvSpPr>
            <p:spPr bwMode="auto">
              <a:xfrm>
                <a:off x="471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12" name="Picture 97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13" name="Rectangle 973"/>
              <p:cNvSpPr>
                <a:spLocks noChangeArrowheads="1"/>
              </p:cNvSpPr>
              <p:nvPr/>
            </p:nvSpPr>
            <p:spPr bwMode="auto">
              <a:xfrm>
                <a:off x="4715" y="702"/>
                <a:ext cx="6" cy="290"/>
              </a:xfrm>
              <a:prstGeom prst="rect">
                <a:avLst/>
              </a:prstGeom>
              <a:solidFill>
                <a:srgbClr val="70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14" name="Rectangle 974"/>
              <p:cNvSpPr>
                <a:spLocks noChangeArrowheads="1"/>
              </p:cNvSpPr>
              <p:nvPr/>
            </p:nvSpPr>
            <p:spPr bwMode="auto">
              <a:xfrm>
                <a:off x="4721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15" name="Picture 97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16" name="Rectangle 976"/>
              <p:cNvSpPr>
                <a:spLocks noChangeArrowheads="1"/>
              </p:cNvSpPr>
              <p:nvPr/>
            </p:nvSpPr>
            <p:spPr bwMode="auto">
              <a:xfrm>
                <a:off x="4721" y="702"/>
                <a:ext cx="6" cy="290"/>
              </a:xfrm>
              <a:prstGeom prst="rect">
                <a:avLst/>
              </a:prstGeom>
              <a:solidFill>
                <a:srgbClr val="6E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17" name="Rectangle 977"/>
              <p:cNvSpPr>
                <a:spLocks noChangeArrowheads="1"/>
              </p:cNvSpPr>
              <p:nvPr/>
            </p:nvSpPr>
            <p:spPr bwMode="auto">
              <a:xfrm>
                <a:off x="4727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18" name="Picture 9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19" name="Rectangle 979"/>
              <p:cNvSpPr>
                <a:spLocks noChangeArrowheads="1"/>
              </p:cNvSpPr>
              <p:nvPr/>
            </p:nvSpPr>
            <p:spPr bwMode="auto">
              <a:xfrm>
                <a:off x="4727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20" name="Rectangle 980"/>
              <p:cNvSpPr>
                <a:spLocks noChangeArrowheads="1"/>
              </p:cNvSpPr>
              <p:nvPr/>
            </p:nvSpPr>
            <p:spPr bwMode="auto">
              <a:xfrm>
                <a:off x="4733" y="702"/>
                <a:ext cx="6" cy="290"/>
              </a:xfrm>
              <a:prstGeom prst="rect">
                <a:avLst/>
              </a:prstGeom>
              <a:solidFill>
                <a:srgbClr val="72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21" name="Picture 98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22" name="Rectangle 982"/>
              <p:cNvSpPr>
                <a:spLocks noChangeArrowheads="1"/>
              </p:cNvSpPr>
              <p:nvPr/>
            </p:nvSpPr>
            <p:spPr bwMode="auto">
              <a:xfrm>
                <a:off x="4733" y="702"/>
                <a:ext cx="6" cy="290"/>
              </a:xfrm>
              <a:prstGeom prst="rect">
                <a:avLst/>
              </a:prstGeom>
              <a:solidFill>
                <a:srgbClr val="72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23" name="Rectangle 983"/>
              <p:cNvSpPr>
                <a:spLocks noChangeArrowheads="1"/>
              </p:cNvSpPr>
              <p:nvPr/>
            </p:nvSpPr>
            <p:spPr bwMode="auto">
              <a:xfrm>
                <a:off x="4739" y="702"/>
                <a:ext cx="6" cy="290"/>
              </a:xfrm>
              <a:prstGeom prst="rect">
                <a:avLst/>
              </a:prstGeom>
              <a:solidFill>
                <a:srgbClr val="72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24" name="Picture 98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25" name="Rectangle 985"/>
              <p:cNvSpPr>
                <a:spLocks noChangeArrowheads="1"/>
              </p:cNvSpPr>
              <p:nvPr/>
            </p:nvSpPr>
            <p:spPr bwMode="auto">
              <a:xfrm>
                <a:off x="4739" y="702"/>
                <a:ext cx="6" cy="290"/>
              </a:xfrm>
              <a:prstGeom prst="rect">
                <a:avLst/>
              </a:prstGeom>
              <a:solidFill>
                <a:srgbClr val="72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26" name="Rectangle 986"/>
              <p:cNvSpPr>
                <a:spLocks noChangeArrowheads="1"/>
              </p:cNvSpPr>
              <p:nvPr/>
            </p:nvSpPr>
            <p:spPr bwMode="auto">
              <a:xfrm>
                <a:off x="4745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27" name="Picture 98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28" name="Rectangle 988"/>
              <p:cNvSpPr>
                <a:spLocks noChangeArrowheads="1"/>
              </p:cNvSpPr>
              <p:nvPr/>
            </p:nvSpPr>
            <p:spPr bwMode="auto">
              <a:xfrm>
                <a:off x="4745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29" name="Rectangle 989"/>
              <p:cNvSpPr>
                <a:spLocks noChangeArrowheads="1"/>
              </p:cNvSpPr>
              <p:nvPr/>
            </p:nvSpPr>
            <p:spPr bwMode="auto">
              <a:xfrm>
                <a:off x="4757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30" name="Picture 99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31" name="Rectangle 991"/>
              <p:cNvSpPr>
                <a:spLocks noChangeArrowheads="1"/>
              </p:cNvSpPr>
              <p:nvPr/>
            </p:nvSpPr>
            <p:spPr bwMode="auto">
              <a:xfrm>
                <a:off x="4757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32" name="Rectangle 992"/>
              <p:cNvSpPr>
                <a:spLocks noChangeArrowheads="1"/>
              </p:cNvSpPr>
              <p:nvPr/>
            </p:nvSpPr>
            <p:spPr bwMode="auto">
              <a:xfrm>
                <a:off x="4763" y="702"/>
                <a:ext cx="7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33" name="Picture 99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34" name="Rectangle 994"/>
              <p:cNvSpPr>
                <a:spLocks noChangeArrowheads="1"/>
              </p:cNvSpPr>
              <p:nvPr/>
            </p:nvSpPr>
            <p:spPr bwMode="auto">
              <a:xfrm>
                <a:off x="4763" y="702"/>
                <a:ext cx="7" cy="290"/>
              </a:xfrm>
              <a:prstGeom prst="rect">
                <a:avLst/>
              </a:prstGeom>
              <a:solidFill>
                <a:srgbClr val="71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35" name="Rectangle 995"/>
              <p:cNvSpPr>
                <a:spLocks noChangeArrowheads="1"/>
              </p:cNvSpPr>
              <p:nvPr/>
            </p:nvSpPr>
            <p:spPr bwMode="auto">
              <a:xfrm>
                <a:off x="4770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36" name="Picture 99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37" name="Rectangle 997"/>
              <p:cNvSpPr>
                <a:spLocks noChangeArrowheads="1"/>
              </p:cNvSpPr>
              <p:nvPr/>
            </p:nvSpPr>
            <p:spPr bwMode="auto">
              <a:xfrm>
                <a:off x="4770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38" name="Rectangle 998"/>
              <p:cNvSpPr>
                <a:spLocks noChangeArrowheads="1"/>
              </p:cNvSpPr>
              <p:nvPr/>
            </p:nvSpPr>
            <p:spPr bwMode="auto">
              <a:xfrm>
                <a:off x="477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39" name="Picture 99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40" name="Rectangle 1000"/>
              <p:cNvSpPr>
                <a:spLocks noChangeArrowheads="1"/>
              </p:cNvSpPr>
              <p:nvPr/>
            </p:nvSpPr>
            <p:spPr bwMode="auto">
              <a:xfrm>
                <a:off x="477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41" name="Rectangle 1001"/>
              <p:cNvSpPr>
                <a:spLocks noChangeArrowheads="1"/>
              </p:cNvSpPr>
              <p:nvPr/>
            </p:nvSpPr>
            <p:spPr bwMode="auto">
              <a:xfrm>
                <a:off x="4782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42" name="Picture 10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43" name="Rectangle 1003"/>
              <p:cNvSpPr>
                <a:spLocks noChangeArrowheads="1"/>
              </p:cNvSpPr>
              <p:nvPr/>
            </p:nvSpPr>
            <p:spPr bwMode="auto">
              <a:xfrm>
                <a:off x="4782" y="702"/>
                <a:ext cx="6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44" name="Rectangle 1004"/>
              <p:cNvSpPr>
                <a:spLocks noChangeArrowheads="1"/>
              </p:cNvSpPr>
              <p:nvPr/>
            </p:nvSpPr>
            <p:spPr bwMode="auto">
              <a:xfrm>
                <a:off x="4788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45" name="Picture 100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46" name="Rectangle 1006"/>
              <p:cNvSpPr>
                <a:spLocks noChangeArrowheads="1"/>
              </p:cNvSpPr>
              <p:nvPr/>
            </p:nvSpPr>
            <p:spPr bwMode="auto">
              <a:xfrm>
                <a:off x="4788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47" name="Rectangle 1007"/>
              <p:cNvSpPr>
                <a:spLocks noChangeArrowheads="1"/>
              </p:cNvSpPr>
              <p:nvPr/>
            </p:nvSpPr>
            <p:spPr bwMode="auto">
              <a:xfrm>
                <a:off x="4794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721" name="Group 1209"/>
            <p:cNvGrpSpPr>
              <a:grpSpLocks/>
            </p:cNvGrpSpPr>
            <p:nvPr/>
          </p:nvGrpSpPr>
          <p:grpSpPr bwMode="auto">
            <a:xfrm>
              <a:off x="-20" y="678"/>
              <a:ext cx="5508" cy="314"/>
              <a:chOff x="-20" y="678"/>
              <a:chExt cx="5508" cy="314"/>
            </a:xfrm>
          </p:grpSpPr>
          <p:pic>
            <p:nvPicPr>
              <p:cNvPr id="62449" name="Picture 100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50" name="Rectangle 1010"/>
              <p:cNvSpPr>
                <a:spLocks noChangeArrowheads="1"/>
              </p:cNvSpPr>
              <p:nvPr/>
            </p:nvSpPr>
            <p:spPr bwMode="auto">
              <a:xfrm>
                <a:off x="4794" y="702"/>
                <a:ext cx="12" cy="290"/>
              </a:xfrm>
              <a:prstGeom prst="rect">
                <a:avLst/>
              </a:prstGeom>
              <a:solidFill>
                <a:srgbClr val="6E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51" name="Rectangle 1011"/>
              <p:cNvSpPr>
                <a:spLocks noChangeArrowheads="1"/>
              </p:cNvSpPr>
              <p:nvPr/>
            </p:nvSpPr>
            <p:spPr bwMode="auto">
              <a:xfrm>
                <a:off x="4806" y="702"/>
                <a:ext cx="6" cy="290"/>
              </a:xfrm>
              <a:prstGeom prst="rect">
                <a:avLst/>
              </a:prstGeom>
              <a:solidFill>
                <a:srgbClr val="70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52" name="Picture 101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53" name="Rectangle 1013"/>
              <p:cNvSpPr>
                <a:spLocks noChangeArrowheads="1"/>
              </p:cNvSpPr>
              <p:nvPr/>
            </p:nvSpPr>
            <p:spPr bwMode="auto">
              <a:xfrm>
                <a:off x="4806" y="702"/>
                <a:ext cx="6" cy="290"/>
              </a:xfrm>
              <a:prstGeom prst="rect">
                <a:avLst/>
              </a:prstGeom>
              <a:solidFill>
                <a:srgbClr val="70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54" name="Rectangle 1014"/>
              <p:cNvSpPr>
                <a:spLocks noChangeArrowheads="1"/>
              </p:cNvSpPr>
              <p:nvPr/>
            </p:nvSpPr>
            <p:spPr bwMode="auto">
              <a:xfrm>
                <a:off x="4812" y="702"/>
                <a:ext cx="6" cy="290"/>
              </a:xfrm>
              <a:prstGeom prst="rect">
                <a:avLst/>
              </a:prstGeom>
              <a:solidFill>
                <a:srgbClr val="6D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55" name="Picture 10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56" name="Rectangle 1016"/>
              <p:cNvSpPr>
                <a:spLocks noChangeArrowheads="1"/>
              </p:cNvSpPr>
              <p:nvPr/>
            </p:nvSpPr>
            <p:spPr bwMode="auto">
              <a:xfrm>
                <a:off x="4812" y="702"/>
                <a:ext cx="6" cy="290"/>
              </a:xfrm>
              <a:prstGeom prst="rect">
                <a:avLst/>
              </a:prstGeom>
              <a:solidFill>
                <a:srgbClr val="6D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57" name="Rectangle 1017"/>
              <p:cNvSpPr>
                <a:spLocks noChangeArrowheads="1"/>
              </p:cNvSpPr>
              <p:nvPr/>
            </p:nvSpPr>
            <p:spPr bwMode="auto">
              <a:xfrm>
                <a:off x="4818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58" name="Picture 10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59" name="Rectangle 1019"/>
              <p:cNvSpPr>
                <a:spLocks noChangeArrowheads="1"/>
              </p:cNvSpPr>
              <p:nvPr/>
            </p:nvSpPr>
            <p:spPr bwMode="auto">
              <a:xfrm>
                <a:off x="4818" y="702"/>
                <a:ext cx="6" cy="290"/>
              </a:xfrm>
              <a:prstGeom prst="rect">
                <a:avLst/>
              </a:prstGeom>
              <a:solidFill>
                <a:srgbClr val="6F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0" name="Rectangle 1020"/>
              <p:cNvSpPr>
                <a:spLocks noChangeArrowheads="1"/>
              </p:cNvSpPr>
              <p:nvPr/>
            </p:nvSpPr>
            <p:spPr bwMode="auto">
              <a:xfrm>
                <a:off x="4824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461" name="Picture 102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462" name="Rectangle 1022"/>
              <p:cNvSpPr>
                <a:spLocks noChangeArrowheads="1"/>
              </p:cNvSpPr>
              <p:nvPr/>
            </p:nvSpPr>
            <p:spPr bwMode="auto">
              <a:xfrm>
                <a:off x="4824" y="702"/>
                <a:ext cx="12" cy="290"/>
              </a:xfrm>
              <a:prstGeom prst="rect">
                <a:avLst/>
              </a:prstGeom>
              <a:solidFill>
                <a:srgbClr val="71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3" name="Rectangle 1023"/>
              <p:cNvSpPr>
                <a:spLocks noChangeArrowheads="1"/>
              </p:cNvSpPr>
              <p:nvPr/>
            </p:nvSpPr>
            <p:spPr bwMode="auto">
              <a:xfrm>
                <a:off x="483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36" name="Picture 10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37" name="Rectangle 1025"/>
              <p:cNvSpPr>
                <a:spLocks noChangeArrowheads="1"/>
              </p:cNvSpPr>
              <p:nvPr/>
            </p:nvSpPr>
            <p:spPr bwMode="auto">
              <a:xfrm>
                <a:off x="4836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38" name="Rectangle 1026"/>
              <p:cNvSpPr>
                <a:spLocks noChangeArrowheads="1"/>
              </p:cNvSpPr>
              <p:nvPr/>
            </p:nvSpPr>
            <p:spPr bwMode="auto">
              <a:xfrm>
                <a:off x="4842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39" name="Picture 102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40" name="Rectangle 1028"/>
              <p:cNvSpPr>
                <a:spLocks noChangeArrowheads="1"/>
              </p:cNvSpPr>
              <p:nvPr/>
            </p:nvSpPr>
            <p:spPr bwMode="auto">
              <a:xfrm>
                <a:off x="4842" y="702"/>
                <a:ext cx="6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41" name="Rectangle 1029"/>
              <p:cNvSpPr>
                <a:spLocks noChangeArrowheads="1"/>
              </p:cNvSpPr>
              <p:nvPr/>
            </p:nvSpPr>
            <p:spPr bwMode="auto">
              <a:xfrm>
                <a:off x="4848" y="702"/>
                <a:ext cx="6" cy="290"/>
              </a:xfrm>
              <a:prstGeom prst="rect">
                <a:avLst/>
              </a:prstGeom>
              <a:solidFill>
                <a:srgbClr val="73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42" name="Picture 103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43" name="Rectangle 1031"/>
              <p:cNvSpPr>
                <a:spLocks noChangeArrowheads="1"/>
              </p:cNvSpPr>
              <p:nvPr/>
            </p:nvSpPr>
            <p:spPr bwMode="auto">
              <a:xfrm>
                <a:off x="4848" y="702"/>
                <a:ext cx="6" cy="290"/>
              </a:xfrm>
              <a:prstGeom prst="rect">
                <a:avLst/>
              </a:prstGeom>
              <a:solidFill>
                <a:srgbClr val="73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44" name="Rectangle 1032"/>
              <p:cNvSpPr>
                <a:spLocks noChangeArrowheads="1"/>
              </p:cNvSpPr>
              <p:nvPr/>
            </p:nvSpPr>
            <p:spPr bwMode="auto">
              <a:xfrm>
                <a:off x="4854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45" name="Picture 10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46" name="Rectangle 1034"/>
              <p:cNvSpPr>
                <a:spLocks noChangeArrowheads="1"/>
              </p:cNvSpPr>
              <p:nvPr/>
            </p:nvSpPr>
            <p:spPr bwMode="auto">
              <a:xfrm>
                <a:off x="4854" y="702"/>
                <a:ext cx="6" cy="290"/>
              </a:xfrm>
              <a:prstGeom prst="rect">
                <a:avLst/>
              </a:prstGeom>
              <a:solidFill>
                <a:srgbClr val="6E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47" name="Rectangle 1035"/>
              <p:cNvSpPr>
                <a:spLocks noChangeArrowheads="1"/>
              </p:cNvSpPr>
              <p:nvPr/>
            </p:nvSpPr>
            <p:spPr bwMode="auto">
              <a:xfrm>
                <a:off x="4860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48" name="Picture 103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49" name="Rectangle 1037"/>
              <p:cNvSpPr>
                <a:spLocks noChangeArrowheads="1"/>
              </p:cNvSpPr>
              <p:nvPr/>
            </p:nvSpPr>
            <p:spPr bwMode="auto">
              <a:xfrm>
                <a:off x="4860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50" name="Rectangle 1038"/>
              <p:cNvSpPr>
                <a:spLocks noChangeArrowheads="1"/>
              </p:cNvSpPr>
              <p:nvPr/>
            </p:nvSpPr>
            <p:spPr bwMode="auto">
              <a:xfrm>
                <a:off x="4872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51" name="Picture 103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52" name="Rectangle 1040"/>
              <p:cNvSpPr>
                <a:spLocks noChangeArrowheads="1"/>
              </p:cNvSpPr>
              <p:nvPr/>
            </p:nvSpPr>
            <p:spPr bwMode="auto">
              <a:xfrm>
                <a:off x="4872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53" name="Rectangle 1041"/>
              <p:cNvSpPr>
                <a:spLocks noChangeArrowheads="1"/>
              </p:cNvSpPr>
              <p:nvPr/>
            </p:nvSpPr>
            <p:spPr bwMode="auto">
              <a:xfrm>
                <a:off x="4878" y="702"/>
                <a:ext cx="6" cy="290"/>
              </a:xfrm>
              <a:prstGeom prst="rect">
                <a:avLst/>
              </a:prstGeom>
              <a:solidFill>
                <a:srgbClr val="6E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54" name="Picture 104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55" name="Rectangle 1043"/>
              <p:cNvSpPr>
                <a:spLocks noChangeArrowheads="1"/>
              </p:cNvSpPr>
              <p:nvPr/>
            </p:nvSpPr>
            <p:spPr bwMode="auto">
              <a:xfrm>
                <a:off x="4878" y="702"/>
                <a:ext cx="6" cy="290"/>
              </a:xfrm>
              <a:prstGeom prst="rect">
                <a:avLst/>
              </a:prstGeom>
              <a:solidFill>
                <a:srgbClr val="6E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56" name="Rectangle 1044"/>
              <p:cNvSpPr>
                <a:spLocks noChangeArrowheads="1"/>
              </p:cNvSpPr>
              <p:nvPr/>
            </p:nvSpPr>
            <p:spPr bwMode="auto">
              <a:xfrm>
                <a:off x="4884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57" name="Picture 10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58" name="Rectangle 1046"/>
              <p:cNvSpPr>
                <a:spLocks noChangeArrowheads="1"/>
              </p:cNvSpPr>
              <p:nvPr/>
            </p:nvSpPr>
            <p:spPr bwMode="auto">
              <a:xfrm>
                <a:off x="4884" y="702"/>
                <a:ext cx="12" cy="290"/>
              </a:xfrm>
              <a:prstGeom prst="rect">
                <a:avLst/>
              </a:prstGeom>
              <a:solidFill>
                <a:srgbClr val="70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59" name="Rectangle 1047"/>
              <p:cNvSpPr>
                <a:spLocks noChangeArrowheads="1"/>
              </p:cNvSpPr>
              <p:nvPr/>
            </p:nvSpPr>
            <p:spPr bwMode="auto">
              <a:xfrm>
                <a:off x="4896" y="702"/>
                <a:ext cx="6" cy="290"/>
              </a:xfrm>
              <a:prstGeom prst="rect">
                <a:avLst/>
              </a:prstGeom>
              <a:solidFill>
                <a:srgbClr val="72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60" name="Picture 10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61" name="Rectangle 1049"/>
              <p:cNvSpPr>
                <a:spLocks noChangeArrowheads="1"/>
              </p:cNvSpPr>
              <p:nvPr/>
            </p:nvSpPr>
            <p:spPr bwMode="auto">
              <a:xfrm>
                <a:off x="4896" y="702"/>
                <a:ext cx="6" cy="290"/>
              </a:xfrm>
              <a:prstGeom prst="rect">
                <a:avLst/>
              </a:prstGeom>
              <a:solidFill>
                <a:srgbClr val="72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2" name="Rectangle 1050"/>
              <p:cNvSpPr>
                <a:spLocks noChangeArrowheads="1"/>
              </p:cNvSpPr>
              <p:nvPr/>
            </p:nvSpPr>
            <p:spPr bwMode="auto">
              <a:xfrm>
                <a:off x="490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63" name="Picture 105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64" name="Rectangle 1052"/>
              <p:cNvSpPr>
                <a:spLocks noChangeArrowheads="1"/>
              </p:cNvSpPr>
              <p:nvPr/>
            </p:nvSpPr>
            <p:spPr bwMode="auto">
              <a:xfrm>
                <a:off x="4902" y="702"/>
                <a:ext cx="6" cy="290"/>
              </a:xfrm>
              <a:prstGeom prst="rect">
                <a:avLst/>
              </a:prstGeom>
              <a:solidFill>
                <a:srgbClr val="6F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5" name="Rectangle 1053"/>
              <p:cNvSpPr>
                <a:spLocks noChangeArrowheads="1"/>
              </p:cNvSpPr>
              <p:nvPr/>
            </p:nvSpPr>
            <p:spPr bwMode="auto">
              <a:xfrm>
                <a:off x="4908" y="702"/>
                <a:ext cx="13" cy="290"/>
              </a:xfrm>
              <a:prstGeom prst="rect">
                <a:avLst/>
              </a:prstGeom>
              <a:solidFill>
                <a:srgbClr val="71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66" name="Picture 105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67" name="Rectangle 1055"/>
              <p:cNvSpPr>
                <a:spLocks noChangeArrowheads="1"/>
              </p:cNvSpPr>
              <p:nvPr/>
            </p:nvSpPr>
            <p:spPr bwMode="auto">
              <a:xfrm>
                <a:off x="4908" y="702"/>
                <a:ext cx="13" cy="290"/>
              </a:xfrm>
              <a:prstGeom prst="rect">
                <a:avLst/>
              </a:prstGeom>
              <a:solidFill>
                <a:srgbClr val="71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8" name="Rectangle 1056"/>
              <p:cNvSpPr>
                <a:spLocks noChangeArrowheads="1"/>
              </p:cNvSpPr>
              <p:nvPr/>
            </p:nvSpPr>
            <p:spPr bwMode="auto">
              <a:xfrm>
                <a:off x="4921" y="702"/>
                <a:ext cx="6" cy="290"/>
              </a:xfrm>
              <a:prstGeom prst="rect">
                <a:avLst/>
              </a:prstGeom>
              <a:solidFill>
                <a:srgbClr val="74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69" name="Picture 105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70" name="Rectangle 1058"/>
              <p:cNvSpPr>
                <a:spLocks noChangeArrowheads="1"/>
              </p:cNvSpPr>
              <p:nvPr/>
            </p:nvSpPr>
            <p:spPr bwMode="auto">
              <a:xfrm>
                <a:off x="4921" y="702"/>
                <a:ext cx="6" cy="290"/>
              </a:xfrm>
              <a:prstGeom prst="rect">
                <a:avLst/>
              </a:prstGeom>
              <a:solidFill>
                <a:srgbClr val="74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1" name="Rectangle 1059"/>
              <p:cNvSpPr>
                <a:spLocks noChangeArrowheads="1"/>
              </p:cNvSpPr>
              <p:nvPr/>
            </p:nvSpPr>
            <p:spPr bwMode="auto">
              <a:xfrm>
                <a:off x="4927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72" name="Picture 106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73" name="Rectangle 1061"/>
              <p:cNvSpPr>
                <a:spLocks noChangeArrowheads="1"/>
              </p:cNvSpPr>
              <p:nvPr/>
            </p:nvSpPr>
            <p:spPr bwMode="auto">
              <a:xfrm>
                <a:off x="4927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4" name="Rectangle 1062"/>
              <p:cNvSpPr>
                <a:spLocks noChangeArrowheads="1"/>
              </p:cNvSpPr>
              <p:nvPr/>
            </p:nvSpPr>
            <p:spPr bwMode="auto">
              <a:xfrm>
                <a:off x="4933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75" name="Picture 106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76" name="Rectangle 1064"/>
              <p:cNvSpPr>
                <a:spLocks noChangeArrowheads="1"/>
              </p:cNvSpPr>
              <p:nvPr/>
            </p:nvSpPr>
            <p:spPr bwMode="auto">
              <a:xfrm>
                <a:off x="4933" y="702"/>
                <a:ext cx="6" cy="290"/>
              </a:xfrm>
              <a:prstGeom prst="rect">
                <a:avLst/>
              </a:prstGeom>
              <a:solidFill>
                <a:srgbClr val="71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7" name="Rectangle 1065"/>
              <p:cNvSpPr>
                <a:spLocks noChangeArrowheads="1"/>
              </p:cNvSpPr>
              <p:nvPr/>
            </p:nvSpPr>
            <p:spPr bwMode="auto">
              <a:xfrm>
                <a:off x="4939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78" name="Picture 106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79" name="Rectangle 1067"/>
              <p:cNvSpPr>
                <a:spLocks noChangeArrowheads="1"/>
              </p:cNvSpPr>
              <p:nvPr/>
            </p:nvSpPr>
            <p:spPr bwMode="auto">
              <a:xfrm>
                <a:off x="4939" y="702"/>
                <a:ext cx="6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0" name="Rectangle 1068"/>
              <p:cNvSpPr>
                <a:spLocks noChangeArrowheads="1"/>
              </p:cNvSpPr>
              <p:nvPr/>
            </p:nvSpPr>
            <p:spPr bwMode="auto">
              <a:xfrm>
                <a:off x="4945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81" name="Picture 106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82" name="Rectangle 1070"/>
              <p:cNvSpPr>
                <a:spLocks noChangeArrowheads="1"/>
              </p:cNvSpPr>
              <p:nvPr/>
            </p:nvSpPr>
            <p:spPr bwMode="auto">
              <a:xfrm>
                <a:off x="4945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3" name="Rectangle 1071"/>
              <p:cNvSpPr>
                <a:spLocks noChangeArrowheads="1"/>
              </p:cNvSpPr>
              <p:nvPr/>
            </p:nvSpPr>
            <p:spPr bwMode="auto">
              <a:xfrm>
                <a:off x="495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84" name="Picture 107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85" name="Rectangle 1073"/>
              <p:cNvSpPr>
                <a:spLocks noChangeArrowheads="1"/>
              </p:cNvSpPr>
              <p:nvPr/>
            </p:nvSpPr>
            <p:spPr bwMode="auto">
              <a:xfrm>
                <a:off x="4951" y="702"/>
                <a:ext cx="12" cy="290"/>
              </a:xfrm>
              <a:prstGeom prst="rect">
                <a:avLst/>
              </a:prstGeom>
              <a:solidFill>
                <a:srgbClr val="70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6" name="Rectangle 1074"/>
              <p:cNvSpPr>
                <a:spLocks noChangeArrowheads="1"/>
              </p:cNvSpPr>
              <p:nvPr/>
            </p:nvSpPr>
            <p:spPr bwMode="auto">
              <a:xfrm>
                <a:off x="4963" y="702"/>
                <a:ext cx="6" cy="290"/>
              </a:xfrm>
              <a:prstGeom prst="rect">
                <a:avLst/>
              </a:prstGeom>
              <a:solidFill>
                <a:srgbClr val="73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87" name="Picture 107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88" name="Rectangle 1076"/>
              <p:cNvSpPr>
                <a:spLocks noChangeArrowheads="1"/>
              </p:cNvSpPr>
              <p:nvPr/>
            </p:nvSpPr>
            <p:spPr bwMode="auto">
              <a:xfrm>
                <a:off x="4963" y="702"/>
                <a:ext cx="6" cy="290"/>
              </a:xfrm>
              <a:prstGeom prst="rect">
                <a:avLst/>
              </a:prstGeom>
              <a:solidFill>
                <a:srgbClr val="73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89" name="Rectangle 1077"/>
              <p:cNvSpPr>
                <a:spLocks noChangeArrowheads="1"/>
              </p:cNvSpPr>
              <p:nvPr/>
            </p:nvSpPr>
            <p:spPr bwMode="auto">
              <a:xfrm>
                <a:off x="4969" y="702"/>
                <a:ext cx="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90" name="Picture 10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91" name="Rectangle 1079"/>
              <p:cNvSpPr>
                <a:spLocks noChangeArrowheads="1"/>
              </p:cNvSpPr>
              <p:nvPr/>
            </p:nvSpPr>
            <p:spPr bwMode="auto">
              <a:xfrm>
                <a:off x="4969" y="702"/>
                <a:ext cx="6" cy="290"/>
              </a:xfrm>
              <a:prstGeom prst="rect">
                <a:avLst/>
              </a:prstGeom>
              <a:solidFill>
                <a:srgbClr val="6F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92" name="Rectangle 1080"/>
              <p:cNvSpPr>
                <a:spLocks noChangeArrowheads="1"/>
              </p:cNvSpPr>
              <p:nvPr/>
            </p:nvSpPr>
            <p:spPr bwMode="auto">
              <a:xfrm>
                <a:off x="4975" y="702"/>
                <a:ext cx="12" cy="290"/>
              </a:xfrm>
              <a:prstGeom prst="rect">
                <a:avLst/>
              </a:prstGeom>
              <a:solidFill>
                <a:srgbClr val="72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93" name="Picture 108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94" name="Rectangle 1082"/>
              <p:cNvSpPr>
                <a:spLocks noChangeArrowheads="1"/>
              </p:cNvSpPr>
              <p:nvPr/>
            </p:nvSpPr>
            <p:spPr bwMode="auto">
              <a:xfrm>
                <a:off x="4975" y="702"/>
                <a:ext cx="12" cy="290"/>
              </a:xfrm>
              <a:prstGeom prst="rect">
                <a:avLst/>
              </a:prstGeom>
              <a:solidFill>
                <a:srgbClr val="72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95" name="Rectangle 1083"/>
              <p:cNvSpPr>
                <a:spLocks noChangeArrowheads="1"/>
              </p:cNvSpPr>
              <p:nvPr/>
            </p:nvSpPr>
            <p:spPr bwMode="auto">
              <a:xfrm>
                <a:off x="4987" y="702"/>
                <a:ext cx="6" cy="290"/>
              </a:xfrm>
              <a:prstGeom prst="rect">
                <a:avLst/>
              </a:prstGeom>
              <a:solidFill>
                <a:srgbClr val="75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96" name="Picture 108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97" name="Rectangle 1085"/>
              <p:cNvSpPr>
                <a:spLocks noChangeArrowheads="1"/>
              </p:cNvSpPr>
              <p:nvPr/>
            </p:nvSpPr>
            <p:spPr bwMode="auto">
              <a:xfrm>
                <a:off x="4987" y="702"/>
                <a:ext cx="6" cy="290"/>
              </a:xfrm>
              <a:prstGeom prst="rect">
                <a:avLst/>
              </a:prstGeom>
              <a:solidFill>
                <a:srgbClr val="75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98" name="Rectangle 1086"/>
              <p:cNvSpPr>
                <a:spLocks noChangeArrowheads="1"/>
              </p:cNvSpPr>
              <p:nvPr/>
            </p:nvSpPr>
            <p:spPr bwMode="auto">
              <a:xfrm>
                <a:off x="4993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599" name="Picture 108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00" name="Rectangle 1088"/>
              <p:cNvSpPr>
                <a:spLocks noChangeArrowheads="1"/>
              </p:cNvSpPr>
              <p:nvPr/>
            </p:nvSpPr>
            <p:spPr bwMode="auto">
              <a:xfrm>
                <a:off x="4993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01" name="Rectangle 1089"/>
              <p:cNvSpPr>
                <a:spLocks noChangeArrowheads="1"/>
              </p:cNvSpPr>
              <p:nvPr/>
            </p:nvSpPr>
            <p:spPr bwMode="auto">
              <a:xfrm>
                <a:off x="4999" y="702"/>
                <a:ext cx="12" cy="290"/>
              </a:xfrm>
              <a:prstGeom prst="rect">
                <a:avLst/>
              </a:prstGeom>
              <a:solidFill>
                <a:srgbClr val="72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02" name="Picture 109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03" name="Rectangle 1091"/>
              <p:cNvSpPr>
                <a:spLocks noChangeArrowheads="1"/>
              </p:cNvSpPr>
              <p:nvPr/>
            </p:nvSpPr>
            <p:spPr bwMode="auto">
              <a:xfrm>
                <a:off x="4999" y="702"/>
                <a:ext cx="12" cy="290"/>
              </a:xfrm>
              <a:prstGeom prst="rect">
                <a:avLst/>
              </a:prstGeom>
              <a:solidFill>
                <a:srgbClr val="72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04" name="Rectangle 1092"/>
              <p:cNvSpPr>
                <a:spLocks noChangeArrowheads="1"/>
              </p:cNvSpPr>
              <p:nvPr/>
            </p:nvSpPr>
            <p:spPr bwMode="auto">
              <a:xfrm>
                <a:off x="5011" y="702"/>
                <a:ext cx="6" cy="290"/>
              </a:xfrm>
              <a:prstGeom prst="rect">
                <a:avLst/>
              </a:prstGeom>
              <a:solidFill>
                <a:srgbClr val="75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05" name="Picture 109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06" name="Rectangle 1094"/>
              <p:cNvSpPr>
                <a:spLocks noChangeArrowheads="1"/>
              </p:cNvSpPr>
              <p:nvPr/>
            </p:nvSpPr>
            <p:spPr bwMode="auto">
              <a:xfrm>
                <a:off x="5011" y="702"/>
                <a:ext cx="6" cy="290"/>
              </a:xfrm>
              <a:prstGeom prst="rect">
                <a:avLst/>
              </a:prstGeom>
              <a:solidFill>
                <a:srgbClr val="75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07" name="Rectangle 1095"/>
              <p:cNvSpPr>
                <a:spLocks noChangeArrowheads="1"/>
              </p:cNvSpPr>
              <p:nvPr/>
            </p:nvSpPr>
            <p:spPr bwMode="auto">
              <a:xfrm>
                <a:off x="5017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08" name="Picture 109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09" name="Rectangle 1097"/>
              <p:cNvSpPr>
                <a:spLocks noChangeArrowheads="1"/>
              </p:cNvSpPr>
              <p:nvPr/>
            </p:nvSpPr>
            <p:spPr bwMode="auto">
              <a:xfrm>
                <a:off x="5017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10" name="Rectangle 1098"/>
              <p:cNvSpPr>
                <a:spLocks noChangeArrowheads="1"/>
              </p:cNvSpPr>
              <p:nvPr/>
            </p:nvSpPr>
            <p:spPr bwMode="auto">
              <a:xfrm>
                <a:off x="5023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11" name="Picture 109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12" name="Rectangle 1100"/>
              <p:cNvSpPr>
                <a:spLocks noChangeArrowheads="1"/>
              </p:cNvSpPr>
              <p:nvPr/>
            </p:nvSpPr>
            <p:spPr bwMode="auto">
              <a:xfrm>
                <a:off x="5023" y="702"/>
                <a:ext cx="6" cy="290"/>
              </a:xfrm>
              <a:prstGeom prst="rect">
                <a:avLst/>
              </a:prstGeom>
              <a:solidFill>
                <a:srgbClr val="71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13" name="Rectangle 1101"/>
              <p:cNvSpPr>
                <a:spLocks noChangeArrowheads="1"/>
              </p:cNvSpPr>
              <p:nvPr/>
            </p:nvSpPr>
            <p:spPr bwMode="auto">
              <a:xfrm>
                <a:off x="5029" y="702"/>
                <a:ext cx="6" cy="290"/>
              </a:xfrm>
              <a:prstGeom prst="rect">
                <a:avLst/>
              </a:prstGeom>
              <a:solidFill>
                <a:srgbClr val="74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14" name="Picture 11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15" name="Rectangle 1103"/>
              <p:cNvSpPr>
                <a:spLocks noChangeArrowheads="1"/>
              </p:cNvSpPr>
              <p:nvPr/>
            </p:nvSpPr>
            <p:spPr bwMode="auto">
              <a:xfrm>
                <a:off x="5029" y="702"/>
                <a:ext cx="6" cy="290"/>
              </a:xfrm>
              <a:prstGeom prst="rect">
                <a:avLst/>
              </a:prstGeom>
              <a:solidFill>
                <a:srgbClr val="74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16" name="Rectangle 1104"/>
              <p:cNvSpPr>
                <a:spLocks noChangeArrowheads="1"/>
              </p:cNvSpPr>
              <p:nvPr/>
            </p:nvSpPr>
            <p:spPr bwMode="auto">
              <a:xfrm>
                <a:off x="5035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17" name="Picture 110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18" name="Rectangle 1106"/>
              <p:cNvSpPr>
                <a:spLocks noChangeArrowheads="1"/>
              </p:cNvSpPr>
              <p:nvPr/>
            </p:nvSpPr>
            <p:spPr bwMode="auto">
              <a:xfrm>
                <a:off x="5035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19" name="Rectangle 1107"/>
              <p:cNvSpPr>
                <a:spLocks noChangeArrowheads="1"/>
              </p:cNvSpPr>
              <p:nvPr/>
            </p:nvSpPr>
            <p:spPr bwMode="auto">
              <a:xfrm>
                <a:off x="5041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20" name="Picture 110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21" name="Rectangle 1109"/>
              <p:cNvSpPr>
                <a:spLocks noChangeArrowheads="1"/>
              </p:cNvSpPr>
              <p:nvPr/>
            </p:nvSpPr>
            <p:spPr bwMode="auto">
              <a:xfrm>
                <a:off x="5041" y="702"/>
                <a:ext cx="12" cy="290"/>
              </a:xfrm>
              <a:prstGeom prst="rect">
                <a:avLst/>
              </a:prstGeom>
              <a:solidFill>
                <a:srgbClr val="70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22" name="Rectangle 1110"/>
              <p:cNvSpPr>
                <a:spLocks noChangeArrowheads="1"/>
              </p:cNvSpPr>
              <p:nvPr/>
            </p:nvSpPr>
            <p:spPr bwMode="auto">
              <a:xfrm>
                <a:off x="5053" y="702"/>
                <a:ext cx="6" cy="290"/>
              </a:xfrm>
              <a:prstGeom prst="rect">
                <a:avLst/>
              </a:prstGeom>
              <a:solidFill>
                <a:srgbClr val="73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23" name="Picture 11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24" name="Rectangle 1112"/>
              <p:cNvSpPr>
                <a:spLocks noChangeArrowheads="1"/>
              </p:cNvSpPr>
              <p:nvPr/>
            </p:nvSpPr>
            <p:spPr bwMode="auto">
              <a:xfrm>
                <a:off x="5053" y="702"/>
                <a:ext cx="6" cy="290"/>
              </a:xfrm>
              <a:prstGeom prst="rect">
                <a:avLst/>
              </a:prstGeom>
              <a:solidFill>
                <a:srgbClr val="73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25" name="Rectangle 1113"/>
              <p:cNvSpPr>
                <a:spLocks noChangeArrowheads="1"/>
              </p:cNvSpPr>
              <p:nvPr/>
            </p:nvSpPr>
            <p:spPr bwMode="auto">
              <a:xfrm>
                <a:off x="5059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26" name="Picture 111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27" name="Rectangle 1115"/>
              <p:cNvSpPr>
                <a:spLocks noChangeArrowheads="1"/>
              </p:cNvSpPr>
              <p:nvPr/>
            </p:nvSpPr>
            <p:spPr bwMode="auto">
              <a:xfrm>
                <a:off x="5059" y="702"/>
                <a:ext cx="6" cy="290"/>
              </a:xfrm>
              <a:prstGeom prst="rect">
                <a:avLst/>
              </a:prstGeom>
              <a:solidFill>
                <a:srgbClr val="6C9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28" name="Rectangle 1116"/>
              <p:cNvSpPr>
                <a:spLocks noChangeArrowheads="1"/>
              </p:cNvSpPr>
              <p:nvPr/>
            </p:nvSpPr>
            <p:spPr bwMode="auto">
              <a:xfrm>
                <a:off x="5065" y="702"/>
                <a:ext cx="19" cy="290"/>
              </a:xfrm>
              <a:prstGeom prst="rect">
                <a:avLst/>
              </a:prstGeom>
              <a:solidFill>
                <a:srgbClr val="6F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29" name="Picture 11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30" name="Rectangle 1118"/>
              <p:cNvSpPr>
                <a:spLocks noChangeArrowheads="1"/>
              </p:cNvSpPr>
              <p:nvPr/>
            </p:nvSpPr>
            <p:spPr bwMode="auto">
              <a:xfrm>
                <a:off x="5065" y="702"/>
                <a:ext cx="19" cy="290"/>
              </a:xfrm>
              <a:prstGeom prst="rect">
                <a:avLst/>
              </a:prstGeom>
              <a:solidFill>
                <a:srgbClr val="6F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31" name="Rectangle 1119"/>
              <p:cNvSpPr>
                <a:spLocks noChangeArrowheads="1"/>
              </p:cNvSpPr>
              <p:nvPr/>
            </p:nvSpPr>
            <p:spPr bwMode="auto">
              <a:xfrm>
                <a:off x="5084" y="702"/>
                <a:ext cx="18" cy="290"/>
              </a:xfrm>
              <a:prstGeom prst="rect">
                <a:avLst/>
              </a:prstGeom>
              <a:solidFill>
                <a:srgbClr val="73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32" name="Picture 112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33" name="Rectangle 1121"/>
              <p:cNvSpPr>
                <a:spLocks noChangeArrowheads="1"/>
              </p:cNvSpPr>
              <p:nvPr/>
            </p:nvSpPr>
            <p:spPr bwMode="auto">
              <a:xfrm>
                <a:off x="5084" y="702"/>
                <a:ext cx="18" cy="290"/>
              </a:xfrm>
              <a:prstGeom prst="rect">
                <a:avLst/>
              </a:prstGeom>
              <a:solidFill>
                <a:srgbClr val="73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34" name="Rectangle 1122"/>
              <p:cNvSpPr>
                <a:spLocks noChangeArrowheads="1"/>
              </p:cNvSpPr>
              <p:nvPr/>
            </p:nvSpPr>
            <p:spPr bwMode="auto">
              <a:xfrm>
                <a:off x="5102" y="702"/>
                <a:ext cx="6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35" name="Picture 11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36" name="Rectangle 1124"/>
              <p:cNvSpPr>
                <a:spLocks noChangeArrowheads="1"/>
              </p:cNvSpPr>
              <p:nvPr/>
            </p:nvSpPr>
            <p:spPr bwMode="auto">
              <a:xfrm>
                <a:off x="5102" y="702"/>
                <a:ext cx="6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37" name="Rectangle 1125"/>
              <p:cNvSpPr>
                <a:spLocks noChangeArrowheads="1"/>
              </p:cNvSpPr>
              <p:nvPr/>
            </p:nvSpPr>
            <p:spPr bwMode="auto">
              <a:xfrm>
                <a:off x="5108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38" name="Picture 112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39" name="Rectangle 1127"/>
              <p:cNvSpPr>
                <a:spLocks noChangeArrowheads="1"/>
              </p:cNvSpPr>
              <p:nvPr/>
            </p:nvSpPr>
            <p:spPr bwMode="auto">
              <a:xfrm>
                <a:off x="5108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40" name="Rectangle 1128"/>
              <p:cNvSpPr>
                <a:spLocks noChangeArrowheads="1"/>
              </p:cNvSpPr>
              <p:nvPr/>
            </p:nvSpPr>
            <p:spPr bwMode="auto">
              <a:xfrm>
                <a:off x="5114" y="702"/>
                <a:ext cx="6" cy="290"/>
              </a:xfrm>
              <a:prstGeom prst="rect">
                <a:avLst/>
              </a:prstGeom>
              <a:solidFill>
                <a:srgbClr val="72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41" name="Picture 11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42" name="Rectangle 1130"/>
              <p:cNvSpPr>
                <a:spLocks noChangeArrowheads="1"/>
              </p:cNvSpPr>
              <p:nvPr/>
            </p:nvSpPr>
            <p:spPr bwMode="auto">
              <a:xfrm>
                <a:off x="5114" y="702"/>
                <a:ext cx="6" cy="290"/>
              </a:xfrm>
              <a:prstGeom prst="rect">
                <a:avLst/>
              </a:prstGeom>
              <a:solidFill>
                <a:srgbClr val="729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43" name="Rectangle 1131"/>
              <p:cNvSpPr>
                <a:spLocks noChangeArrowheads="1"/>
              </p:cNvSpPr>
              <p:nvPr/>
            </p:nvSpPr>
            <p:spPr bwMode="auto">
              <a:xfrm>
                <a:off x="5120" y="702"/>
                <a:ext cx="6" cy="290"/>
              </a:xfrm>
              <a:prstGeom prst="rect">
                <a:avLst/>
              </a:prstGeom>
              <a:solidFill>
                <a:srgbClr val="76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44" name="Picture 113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45" name="Rectangle 1133"/>
              <p:cNvSpPr>
                <a:spLocks noChangeArrowheads="1"/>
              </p:cNvSpPr>
              <p:nvPr/>
            </p:nvSpPr>
            <p:spPr bwMode="auto">
              <a:xfrm>
                <a:off x="5120" y="702"/>
                <a:ext cx="6" cy="290"/>
              </a:xfrm>
              <a:prstGeom prst="rect">
                <a:avLst/>
              </a:prstGeom>
              <a:solidFill>
                <a:srgbClr val="769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46" name="Rectangle 1134"/>
              <p:cNvSpPr>
                <a:spLocks noChangeArrowheads="1"/>
              </p:cNvSpPr>
              <p:nvPr/>
            </p:nvSpPr>
            <p:spPr bwMode="auto">
              <a:xfrm>
                <a:off x="5126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47" name="Picture 113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48" name="Rectangle 1136"/>
              <p:cNvSpPr>
                <a:spLocks noChangeArrowheads="1"/>
              </p:cNvSpPr>
              <p:nvPr/>
            </p:nvSpPr>
            <p:spPr bwMode="auto">
              <a:xfrm>
                <a:off x="5126" y="702"/>
                <a:ext cx="6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49" name="Rectangle 1137"/>
              <p:cNvSpPr>
                <a:spLocks noChangeArrowheads="1"/>
              </p:cNvSpPr>
              <p:nvPr/>
            </p:nvSpPr>
            <p:spPr bwMode="auto">
              <a:xfrm>
                <a:off x="5132" y="702"/>
                <a:ext cx="12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50" name="Picture 113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51" name="Rectangle 1139"/>
              <p:cNvSpPr>
                <a:spLocks noChangeArrowheads="1"/>
              </p:cNvSpPr>
              <p:nvPr/>
            </p:nvSpPr>
            <p:spPr bwMode="auto">
              <a:xfrm>
                <a:off x="5132" y="702"/>
                <a:ext cx="12" cy="290"/>
              </a:xfrm>
              <a:prstGeom prst="rect">
                <a:avLst/>
              </a:prstGeom>
              <a:solidFill>
                <a:srgbClr val="719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52" name="Rectangle 1140"/>
              <p:cNvSpPr>
                <a:spLocks noChangeArrowheads="1"/>
              </p:cNvSpPr>
              <p:nvPr/>
            </p:nvSpPr>
            <p:spPr bwMode="auto">
              <a:xfrm>
                <a:off x="5144" y="702"/>
                <a:ext cx="6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53" name="Picture 114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54" name="Rectangle 1142"/>
              <p:cNvSpPr>
                <a:spLocks noChangeArrowheads="1"/>
              </p:cNvSpPr>
              <p:nvPr/>
            </p:nvSpPr>
            <p:spPr bwMode="auto">
              <a:xfrm>
                <a:off x="5144" y="702"/>
                <a:ext cx="6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55" name="Rectangle 1143"/>
              <p:cNvSpPr>
                <a:spLocks noChangeArrowheads="1"/>
              </p:cNvSpPr>
              <p:nvPr/>
            </p:nvSpPr>
            <p:spPr bwMode="auto">
              <a:xfrm>
                <a:off x="5150" y="702"/>
                <a:ext cx="6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56" name="Picture 114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57" name="Rectangle 1145"/>
              <p:cNvSpPr>
                <a:spLocks noChangeArrowheads="1"/>
              </p:cNvSpPr>
              <p:nvPr/>
            </p:nvSpPr>
            <p:spPr bwMode="auto">
              <a:xfrm>
                <a:off x="5150" y="702"/>
                <a:ext cx="6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58" name="Rectangle 1146"/>
              <p:cNvSpPr>
                <a:spLocks noChangeArrowheads="1"/>
              </p:cNvSpPr>
              <p:nvPr/>
            </p:nvSpPr>
            <p:spPr bwMode="auto">
              <a:xfrm>
                <a:off x="5156" y="702"/>
                <a:ext cx="18" cy="290"/>
              </a:xfrm>
              <a:prstGeom prst="rect">
                <a:avLst/>
              </a:prstGeom>
              <a:solidFill>
                <a:srgbClr val="70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59" name="Picture 114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60" name="Rectangle 1148"/>
              <p:cNvSpPr>
                <a:spLocks noChangeArrowheads="1"/>
              </p:cNvSpPr>
              <p:nvPr/>
            </p:nvSpPr>
            <p:spPr bwMode="auto">
              <a:xfrm>
                <a:off x="5156" y="702"/>
                <a:ext cx="18" cy="290"/>
              </a:xfrm>
              <a:prstGeom prst="rect">
                <a:avLst/>
              </a:prstGeom>
              <a:solidFill>
                <a:srgbClr val="70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61" name="Rectangle 1149"/>
              <p:cNvSpPr>
                <a:spLocks noChangeArrowheads="1"/>
              </p:cNvSpPr>
              <p:nvPr/>
            </p:nvSpPr>
            <p:spPr bwMode="auto">
              <a:xfrm>
                <a:off x="5174" y="702"/>
                <a:ext cx="18" cy="290"/>
              </a:xfrm>
              <a:prstGeom prst="rect">
                <a:avLst/>
              </a:prstGeom>
              <a:solidFill>
                <a:srgbClr val="74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62" name="Picture 11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63" name="Rectangle 1151"/>
              <p:cNvSpPr>
                <a:spLocks noChangeArrowheads="1"/>
              </p:cNvSpPr>
              <p:nvPr/>
            </p:nvSpPr>
            <p:spPr bwMode="auto">
              <a:xfrm>
                <a:off x="5174" y="702"/>
                <a:ext cx="18" cy="290"/>
              </a:xfrm>
              <a:prstGeom prst="rect">
                <a:avLst/>
              </a:prstGeom>
              <a:solidFill>
                <a:srgbClr val="74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64" name="Rectangle 1152"/>
              <p:cNvSpPr>
                <a:spLocks noChangeArrowheads="1"/>
              </p:cNvSpPr>
              <p:nvPr/>
            </p:nvSpPr>
            <p:spPr bwMode="auto">
              <a:xfrm>
                <a:off x="5192" y="702"/>
                <a:ext cx="6" cy="290"/>
              </a:xfrm>
              <a:prstGeom prst="rect">
                <a:avLst/>
              </a:prstGeom>
              <a:solidFill>
                <a:srgbClr val="79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65" name="Picture 115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66" name="Rectangle 1154"/>
              <p:cNvSpPr>
                <a:spLocks noChangeArrowheads="1"/>
              </p:cNvSpPr>
              <p:nvPr/>
            </p:nvSpPr>
            <p:spPr bwMode="auto">
              <a:xfrm>
                <a:off x="5192" y="702"/>
                <a:ext cx="6" cy="290"/>
              </a:xfrm>
              <a:prstGeom prst="rect">
                <a:avLst/>
              </a:prstGeom>
              <a:solidFill>
                <a:srgbClr val="79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67" name="Rectangle 1155"/>
              <p:cNvSpPr>
                <a:spLocks noChangeArrowheads="1"/>
              </p:cNvSpPr>
              <p:nvPr/>
            </p:nvSpPr>
            <p:spPr bwMode="auto">
              <a:xfrm>
                <a:off x="5198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68" name="Picture 115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69" name="Rectangle 1157"/>
              <p:cNvSpPr>
                <a:spLocks noChangeArrowheads="1"/>
              </p:cNvSpPr>
              <p:nvPr/>
            </p:nvSpPr>
            <p:spPr bwMode="auto">
              <a:xfrm>
                <a:off x="5198" y="702"/>
                <a:ext cx="6" cy="290"/>
              </a:xfrm>
              <a:prstGeom prst="rect">
                <a:avLst/>
              </a:prstGeom>
              <a:solidFill>
                <a:srgbClr val="6E9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70" name="Rectangle 1158"/>
              <p:cNvSpPr>
                <a:spLocks noChangeArrowheads="1"/>
              </p:cNvSpPr>
              <p:nvPr/>
            </p:nvSpPr>
            <p:spPr bwMode="auto">
              <a:xfrm>
                <a:off x="5204" y="702"/>
                <a:ext cx="12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71" name="Picture 115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72" name="Rectangle 1160"/>
              <p:cNvSpPr>
                <a:spLocks noChangeArrowheads="1"/>
              </p:cNvSpPr>
              <p:nvPr/>
            </p:nvSpPr>
            <p:spPr bwMode="auto">
              <a:xfrm>
                <a:off x="5204" y="702"/>
                <a:ext cx="12" cy="290"/>
              </a:xfrm>
              <a:prstGeom prst="rect">
                <a:avLst/>
              </a:prstGeom>
              <a:solidFill>
                <a:srgbClr val="73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73" name="Rectangle 1161"/>
              <p:cNvSpPr>
                <a:spLocks noChangeArrowheads="1"/>
              </p:cNvSpPr>
              <p:nvPr/>
            </p:nvSpPr>
            <p:spPr bwMode="auto">
              <a:xfrm>
                <a:off x="5216" y="702"/>
                <a:ext cx="19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74" name="Picture 116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75" name="Rectangle 1163"/>
              <p:cNvSpPr>
                <a:spLocks noChangeArrowheads="1"/>
              </p:cNvSpPr>
              <p:nvPr/>
            </p:nvSpPr>
            <p:spPr bwMode="auto">
              <a:xfrm>
                <a:off x="5216" y="702"/>
                <a:ext cx="19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76" name="Rectangle 1164"/>
              <p:cNvSpPr>
                <a:spLocks noChangeArrowheads="1"/>
              </p:cNvSpPr>
              <p:nvPr/>
            </p:nvSpPr>
            <p:spPr bwMode="auto">
              <a:xfrm>
                <a:off x="5235" y="702"/>
                <a:ext cx="6" cy="290"/>
              </a:xfrm>
              <a:prstGeom prst="rect">
                <a:avLst/>
              </a:prstGeom>
              <a:solidFill>
                <a:srgbClr val="72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77" name="Picture 116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78" name="Rectangle 1166"/>
              <p:cNvSpPr>
                <a:spLocks noChangeArrowheads="1"/>
              </p:cNvSpPr>
              <p:nvPr/>
            </p:nvSpPr>
            <p:spPr bwMode="auto">
              <a:xfrm>
                <a:off x="5235" y="702"/>
                <a:ext cx="6" cy="290"/>
              </a:xfrm>
              <a:prstGeom prst="rect">
                <a:avLst/>
              </a:prstGeom>
              <a:solidFill>
                <a:srgbClr val="72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79" name="Rectangle 1167"/>
              <p:cNvSpPr>
                <a:spLocks noChangeArrowheads="1"/>
              </p:cNvSpPr>
              <p:nvPr/>
            </p:nvSpPr>
            <p:spPr bwMode="auto">
              <a:xfrm>
                <a:off x="5241" y="702"/>
                <a:ext cx="6" cy="290"/>
              </a:xfrm>
              <a:prstGeom prst="rect">
                <a:avLst/>
              </a:prstGeom>
              <a:solidFill>
                <a:srgbClr val="668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80" name="Picture 116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81" name="Rectangle 1169"/>
              <p:cNvSpPr>
                <a:spLocks noChangeArrowheads="1"/>
              </p:cNvSpPr>
              <p:nvPr/>
            </p:nvSpPr>
            <p:spPr bwMode="auto">
              <a:xfrm>
                <a:off x="5241" y="702"/>
                <a:ext cx="6" cy="290"/>
              </a:xfrm>
              <a:prstGeom prst="rect">
                <a:avLst/>
              </a:prstGeom>
              <a:solidFill>
                <a:srgbClr val="668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82" name="Rectangle 1170"/>
              <p:cNvSpPr>
                <a:spLocks noChangeArrowheads="1"/>
              </p:cNvSpPr>
              <p:nvPr/>
            </p:nvSpPr>
            <p:spPr bwMode="auto">
              <a:xfrm>
                <a:off x="5247" y="702"/>
                <a:ext cx="18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83" name="Picture 117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84" name="Rectangle 1172"/>
              <p:cNvSpPr>
                <a:spLocks noChangeArrowheads="1"/>
              </p:cNvSpPr>
              <p:nvPr/>
            </p:nvSpPr>
            <p:spPr bwMode="auto">
              <a:xfrm>
                <a:off x="5247" y="702"/>
                <a:ext cx="18" cy="290"/>
              </a:xfrm>
              <a:prstGeom prst="rect">
                <a:avLst/>
              </a:prstGeom>
              <a:solidFill>
                <a:srgbClr val="6B9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85" name="Rectangle 1173"/>
              <p:cNvSpPr>
                <a:spLocks noChangeArrowheads="1"/>
              </p:cNvSpPr>
              <p:nvPr/>
            </p:nvSpPr>
            <p:spPr bwMode="auto">
              <a:xfrm>
                <a:off x="5265" y="702"/>
                <a:ext cx="24" cy="290"/>
              </a:xfrm>
              <a:prstGeom prst="rect">
                <a:avLst/>
              </a:prstGeom>
              <a:solidFill>
                <a:srgbClr val="71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86" name="Picture 117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87" name="Rectangle 1175"/>
              <p:cNvSpPr>
                <a:spLocks noChangeArrowheads="1"/>
              </p:cNvSpPr>
              <p:nvPr/>
            </p:nvSpPr>
            <p:spPr bwMode="auto">
              <a:xfrm>
                <a:off x="5265" y="702"/>
                <a:ext cx="24" cy="290"/>
              </a:xfrm>
              <a:prstGeom prst="rect">
                <a:avLst/>
              </a:prstGeom>
              <a:solidFill>
                <a:srgbClr val="719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88" name="Rectangle 1176"/>
              <p:cNvSpPr>
                <a:spLocks noChangeArrowheads="1"/>
              </p:cNvSpPr>
              <p:nvPr/>
            </p:nvSpPr>
            <p:spPr bwMode="auto">
              <a:xfrm>
                <a:off x="5289" y="702"/>
                <a:ext cx="12" cy="290"/>
              </a:xfrm>
              <a:prstGeom prst="rect">
                <a:avLst/>
              </a:prstGeom>
              <a:solidFill>
                <a:srgbClr val="69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89" name="Picture 117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84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90" name="Rectangle 1178"/>
              <p:cNvSpPr>
                <a:spLocks noChangeArrowheads="1"/>
              </p:cNvSpPr>
              <p:nvPr/>
            </p:nvSpPr>
            <p:spPr bwMode="auto">
              <a:xfrm>
                <a:off x="5289" y="702"/>
                <a:ext cx="12" cy="290"/>
              </a:xfrm>
              <a:prstGeom prst="rect">
                <a:avLst/>
              </a:prstGeom>
              <a:solidFill>
                <a:srgbClr val="699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91" name="Rectangle 1179"/>
              <p:cNvSpPr>
                <a:spLocks noChangeArrowheads="1"/>
              </p:cNvSpPr>
              <p:nvPr/>
            </p:nvSpPr>
            <p:spPr bwMode="auto">
              <a:xfrm>
                <a:off x="5301" y="702"/>
                <a:ext cx="6" cy="290"/>
              </a:xfrm>
              <a:prstGeom prst="rect">
                <a:avLst/>
              </a:prstGeom>
              <a:solidFill>
                <a:srgbClr val="6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92" name="Picture 118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93" name="Rectangle 1181"/>
              <p:cNvSpPr>
                <a:spLocks noChangeArrowheads="1"/>
              </p:cNvSpPr>
              <p:nvPr/>
            </p:nvSpPr>
            <p:spPr bwMode="auto">
              <a:xfrm>
                <a:off x="5301" y="702"/>
                <a:ext cx="6" cy="290"/>
              </a:xfrm>
              <a:prstGeom prst="rect">
                <a:avLst/>
              </a:prstGeom>
              <a:solidFill>
                <a:srgbClr val="6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94" name="Rectangle 1182"/>
              <p:cNvSpPr>
                <a:spLocks noChangeArrowheads="1"/>
              </p:cNvSpPr>
              <p:nvPr/>
            </p:nvSpPr>
            <p:spPr bwMode="auto">
              <a:xfrm>
                <a:off x="5307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95" name="Picture 118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78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96" name="Rectangle 1184"/>
              <p:cNvSpPr>
                <a:spLocks noChangeArrowheads="1"/>
              </p:cNvSpPr>
              <p:nvPr/>
            </p:nvSpPr>
            <p:spPr bwMode="auto">
              <a:xfrm>
                <a:off x="5307" y="702"/>
                <a:ext cx="6" cy="290"/>
              </a:xfrm>
              <a:prstGeom prst="rect">
                <a:avLst/>
              </a:prstGeom>
              <a:solidFill>
                <a:srgbClr val="6F8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97" name="Rectangle 1185"/>
              <p:cNvSpPr>
                <a:spLocks noChangeArrowheads="1"/>
              </p:cNvSpPr>
              <p:nvPr/>
            </p:nvSpPr>
            <p:spPr bwMode="auto">
              <a:xfrm>
                <a:off x="5313" y="702"/>
                <a:ext cx="18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698" name="Picture 118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699" name="Rectangle 1187"/>
              <p:cNvSpPr>
                <a:spLocks noChangeArrowheads="1"/>
              </p:cNvSpPr>
              <p:nvPr/>
            </p:nvSpPr>
            <p:spPr bwMode="auto">
              <a:xfrm>
                <a:off x="5313" y="702"/>
                <a:ext cx="18" cy="290"/>
              </a:xfrm>
              <a:prstGeom prst="rect">
                <a:avLst/>
              </a:prstGeom>
              <a:solidFill>
                <a:srgbClr val="77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00" name="Rectangle 1188"/>
              <p:cNvSpPr>
                <a:spLocks noChangeArrowheads="1"/>
              </p:cNvSpPr>
              <p:nvPr/>
            </p:nvSpPr>
            <p:spPr bwMode="auto">
              <a:xfrm>
                <a:off x="5331" y="702"/>
                <a:ext cx="24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01" name="Picture 118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02" name="Rectangle 1190"/>
              <p:cNvSpPr>
                <a:spLocks noChangeArrowheads="1"/>
              </p:cNvSpPr>
              <p:nvPr/>
            </p:nvSpPr>
            <p:spPr bwMode="auto">
              <a:xfrm>
                <a:off x="5331" y="702"/>
                <a:ext cx="24" cy="290"/>
              </a:xfrm>
              <a:prstGeom prst="rect">
                <a:avLst/>
              </a:prstGeom>
              <a:solidFill>
                <a:srgbClr val="6D9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03" name="Rectangle 1191"/>
              <p:cNvSpPr>
                <a:spLocks noChangeArrowheads="1"/>
              </p:cNvSpPr>
              <p:nvPr/>
            </p:nvSpPr>
            <p:spPr bwMode="auto">
              <a:xfrm>
                <a:off x="5355" y="702"/>
                <a:ext cx="25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04" name="Picture 119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05" name="Rectangle 1193"/>
              <p:cNvSpPr>
                <a:spLocks noChangeArrowheads="1"/>
              </p:cNvSpPr>
              <p:nvPr/>
            </p:nvSpPr>
            <p:spPr bwMode="auto">
              <a:xfrm>
                <a:off x="5355" y="702"/>
                <a:ext cx="25" cy="290"/>
              </a:xfrm>
              <a:prstGeom prst="rect">
                <a:avLst/>
              </a:prstGeom>
              <a:solidFill>
                <a:srgbClr val="759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06" name="Rectangle 1194"/>
              <p:cNvSpPr>
                <a:spLocks noChangeArrowheads="1"/>
              </p:cNvSpPr>
              <p:nvPr/>
            </p:nvSpPr>
            <p:spPr bwMode="auto">
              <a:xfrm>
                <a:off x="5380" y="702"/>
                <a:ext cx="18" cy="290"/>
              </a:xfrm>
              <a:prstGeom prst="rect">
                <a:avLst/>
              </a:prstGeom>
              <a:solidFill>
                <a:srgbClr val="6A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07" name="Picture 119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08" name="Rectangle 1196"/>
              <p:cNvSpPr>
                <a:spLocks noChangeArrowheads="1"/>
              </p:cNvSpPr>
              <p:nvPr/>
            </p:nvSpPr>
            <p:spPr bwMode="auto">
              <a:xfrm>
                <a:off x="5380" y="702"/>
                <a:ext cx="18" cy="290"/>
              </a:xfrm>
              <a:prstGeom prst="rect">
                <a:avLst/>
              </a:prstGeom>
              <a:solidFill>
                <a:srgbClr val="6A9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09" name="Rectangle 1197"/>
              <p:cNvSpPr>
                <a:spLocks noChangeArrowheads="1"/>
              </p:cNvSpPr>
              <p:nvPr/>
            </p:nvSpPr>
            <p:spPr bwMode="auto">
              <a:xfrm>
                <a:off x="5398" y="702"/>
                <a:ext cx="24" cy="290"/>
              </a:xfrm>
              <a:prstGeom prst="rect">
                <a:avLst/>
              </a:prstGeom>
              <a:solidFill>
                <a:srgbClr val="738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10" name="Picture 119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11" name="Rectangle 1199"/>
              <p:cNvSpPr>
                <a:spLocks noChangeArrowheads="1"/>
              </p:cNvSpPr>
              <p:nvPr/>
            </p:nvSpPr>
            <p:spPr bwMode="auto">
              <a:xfrm>
                <a:off x="5398" y="702"/>
                <a:ext cx="24" cy="290"/>
              </a:xfrm>
              <a:prstGeom prst="rect">
                <a:avLst/>
              </a:prstGeom>
              <a:solidFill>
                <a:srgbClr val="738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12" name="Rectangle 1200"/>
              <p:cNvSpPr>
                <a:spLocks noChangeArrowheads="1"/>
              </p:cNvSpPr>
              <p:nvPr/>
            </p:nvSpPr>
            <p:spPr bwMode="auto">
              <a:xfrm>
                <a:off x="5422" y="702"/>
                <a:ext cx="24" cy="290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13" name="Picture 120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14" name="Rectangle 1202"/>
              <p:cNvSpPr>
                <a:spLocks noChangeArrowheads="1"/>
              </p:cNvSpPr>
              <p:nvPr/>
            </p:nvSpPr>
            <p:spPr bwMode="auto">
              <a:xfrm>
                <a:off x="5422" y="702"/>
                <a:ext cx="24" cy="290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15" name="Rectangle 1203"/>
              <p:cNvSpPr>
                <a:spLocks noChangeArrowheads="1"/>
              </p:cNvSpPr>
              <p:nvPr/>
            </p:nvSpPr>
            <p:spPr bwMode="auto">
              <a:xfrm>
                <a:off x="5446" y="702"/>
                <a:ext cx="24" cy="290"/>
              </a:xfrm>
              <a:prstGeom prst="rect">
                <a:avLst/>
              </a:prstGeom>
              <a:solidFill>
                <a:srgbClr val="718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16" name="Picture 120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6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17" name="Rectangle 1205"/>
              <p:cNvSpPr>
                <a:spLocks noChangeArrowheads="1"/>
              </p:cNvSpPr>
              <p:nvPr/>
            </p:nvSpPr>
            <p:spPr bwMode="auto">
              <a:xfrm>
                <a:off x="5446" y="702"/>
                <a:ext cx="24" cy="290"/>
              </a:xfrm>
              <a:prstGeom prst="rect">
                <a:avLst/>
              </a:prstGeom>
              <a:solidFill>
                <a:srgbClr val="718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18" name="Rectangle 1206"/>
              <p:cNvSpPr>
                <a:spLocks noChangeArrowheads="1"/>
              </p:cNvSpPr>
              <p:nvPr/>
            </p:nvSpPr>
            <p:spPr bwMode="auto">
              <a:xfrm>
                <a:off x="5470" y="702"/>
                <a:ext cx="18" cy="290"/>
              </a:xfrm>
              <a:prstGeom prst="rect">
                <a:avLst/>
              </a:prstGeom>
              <a:solidFill>
                <a:srgbClr val="7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5719" name="Picture 120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20" y="690"/>
                <a:ext cx="290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720" name="Rectangle 1208"/>
              <p:cNvSpPr>
                <a:spLocks noChangeArrowheads="1"/>
              </p:cNvSpPr>
              <p:nvPr/>
            </p:nvSpPr>
            <p:spPr bwMode="auto">
              <a:xfrm>
                <a:off x="5470" y="702"/>
                <a:ext cx="18" cy="290"/>
              </a:xfrm>
              <a:prstGeom prst="rect">
                <a:avLst/>
              </a:prstGeom>
              <a:solidFill>
                <a:srgbClr val="7F9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722" name="Rectangle 1210"/>
            <p:cNvSpPr>
              <a:spLocks noChangeArrowheads="1"/>
            </p:cNvSpPr>
            <p:nvPr/>
          </p:nvSpPr>
          <p:spPr bwMode="auto">
            <a:xfrm>
              <a:off x="5488" y="702"/>
              <a:ext cx="24" cy="290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23" name="Picture 12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" y="696"/>
              <a:ext cx="290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24" name="Rectangle 1212"/>
            <p:cNvSpPr>
              <a:spLocks noChangeArrowheads="1"/>
            </p:cNvSpPr>
            <p:nvPr/>
          </p:nvSpPr>
          <p:spPr bwMode="auto">
            <a:xfrm>
              <a:off x="5488" y="702"/>
              <a:ext cx="24" cy="290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25" name="Rectangle 1213"/>
            <p:cNvSpPr>
              <a:spLocks noChangeArrowheads="1"/>
            </p:cNvSpPr>
            <p:nvPr/>
          </p:nvSpPr>
          <p:spPr bwMode="auto">
            <a:xfrm>
              <a:off x="5512" y="702"/>
              <a:ext cx="25" cy="290"/>
            </a:xfrm>
            <a:prstGeom prst="rect">
              <a:avLst/>
            </a:prstGeom>
            <a:solidFill>
              <a:srgbClr val="7FAA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26" name="Picture 121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" y="696"/>
              <a:ext cx="290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27" name="Rectangle 1215"/>
            <p:cNvSpPr>
              <a:spLocks noChangeArrowheads="1"/>
            </p:cNvSpPr>
            <p:nvPr/>
          </p:nvSpPr>
          <p:spPr bwMode="auto">
            <a:xfrm>
              <a:off x="5512" y="702"/>
              <a:ext cx="25" cy="290"/>
            </a:xfrm>
            <a:prstGeom prst="rect">
              <a:avLst/>
            </a:prstGeom>
            <a:solidFill>
              <a:srgbClr val="7FAA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28" name="Rectangle 1216"/>
            <p:cNvSpPr>
              <a:spLocks noChangeArrowheads="1"/>
            </p:cNvSpPr>
            <p:nvPr/>
          </p:nvSpPr>
          <p:spPr bwMode="auto">
            <a:xfrm>
              <a:off x="5537" y="702"/>
              <a:ext cx="42" cy="290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29" name="Picture 12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" y="714"/>
              <a:ext cx="290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30" name="Rectangle 1218"/>
            <p:cNvSpPr>
              <a:spLocks noChangeArrowheads="1"/>
            </p:cNvSpPr>
            <p:nvPr/>
          </p:nvSpPr>
          <p:spPr bwMode="auto">
            <a:xfrm>
              <a:off x="5537" y="702"/>
              <a:ext cx="42" cy="290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31" name="Rectangle 1219"/>
            <p:cNvSpPr>
              <a:spLocks noChangeArrowheads="1"/>
            </p:cNvSpPr>
            <p:nvPr/>
          </p:nvSpPr>
          <p:spPr bwMode="auto">
            <a:xfrm>
              <a:off x="5579" y="702"/>
              <a:ext cx="24" cy="290"/>
            </a:xfrm>
            <a:prstGeom prst="rect">
              <a:avLst/>
            </a:prstGeom>
            <a:solidFill>
              <a:srgbClr val="7F7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32" name="Picture 12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" y="696"/>
              <a:ext cx="290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33" name="Rectangle 1221"/>
            <p:cNvSpPr>
              <a:spLocks noChangeArrowheads="1"/>
            </p:cNvSpPr>
            <p:nvPr/>
          </p:nvSpPr>
          <p:spPr bwMode="auto">
            <a:xfrm>
              <a:off x="5579" y="702"/>
              <a:ext cx="24" cy="290"/>
            </a:xfrm>
            <a:prstGeom prst="rect">
              <a:avLst/>
            </a:prstGeom>
            <a:solidFill>
              <a:srgbClr val="7F7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34" name="Rectangle 1222"/>
            <p:cNvSpPr>
              <a:spLocks noChangeArrowheads="1"/>
            </p:cNvSpPr>
            <p:nvPr/>
          </p:nvSpPr>
          <p:spPr bwMode="auto">
            <a:xfrm>
              <a:off x="5603" y="702"/>
              <a:ext cx="48" cy="290"/>
            </a:xfrm>
            <a:prstGeom prst="rect">
              <a:avLst/>
            </a:prstGeom>
            <a:solidFill>
              <a:srgbClr val="55AA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35" name="Picture 12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" y="720"/>
              <a:ext cx="290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36" name="Rectangle 1224"/>
            <p:cNvSpPr>
              <a:spLocks noChangeArrowheads="1"/>
            </p:cNvSpPr>
            <p:nvPr/>
          </p:nvSpPr>
          <p:spPr bwMode="auto">
            <a:xfrm>
              <a:off x="5603" y="702"/>
              <a:ext cx="48" cy="290"/>
            </a:xfrm>
            <a:prstGeom prst="rect">
              <a:avLst/>
            </a:prstGeom>
            <a:solidFill>
              <a:srgbClr val="55AA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37" name="Rectangle 1225"/>
            <p:cNvSpPr>
              <a:spLocks noChangeArrowheads="1"/>
            </p:cNvSpPr>
            <p:nvPr/>
          </p:nvSpPr>
          <p:spPr bwMode="auto">
            <a:xfrm>
              <a:off x="5651" y="702"/>
              <a:ext cx="18" cy="290"/>
            </a:xfrm>
            <a:prstGeom prst="rect">
              <a:avLst/>
            </a:prstGeom>
            <a:solidFill>
              <a:srgbClr val="7F7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38" name="Picture 12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" y="690"/>
              <a:ext cx="290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39" name="Rectangle 1227"/>
            <p:cNvSpPr>
              <a:spLocks noChangeArrowheads="1"/>
            </p:cNvSpPr>
            <p:nvPr/>
          </p:nvSpPr>
          <p:spPr bwMode="auto">
            <a:xfrm>
              <a:off x="5651" y="702"/>
              <a:ext cx="18" cy="290"/>
            </a:xfrm>
            <a:prstGeom prst="rect">
              <a:avLst/>
            </a:prstGeom>
            <a:solidFill>
              <a:srgbClr val="7F7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5740" name="Picture 122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78" y="672"/>
              <a:ext cx="97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741" name="Picture 122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78" y="672"/>
              <a:ext cx="97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42" name="Rectangle 1230"/>
            <p:cNvSpPr>
              <a:spLocks noChangeArrowheads="1"/>
            </p:cNvSpPr>
            <p:nvPr/>
          </p:nvSpPr>
          <p:spPr bwMode="auto">
            <a:xfrm>
              <a:off x="2505" y="702"/>
              <a:ext cx="88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Desafios</a:t>
              </a:r>
              <a:endPara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pic>
          <p:nvPicPr>
            <p:cNvPr id="65743" name="Picture 123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0" y="1337"/>
              <a:ext cx="1836" cy="2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744" name="Freeform 1232"/>
            <p:cNvSpPr>
              <a:spLocks noEditPoints="1"/>
            </p:cNvSpPr>
            <p:nvPr/>
          </p:nvSpPr>
          <p:spPr bwMode="auto">
            <a:xfrm>
              <a:off x="173" y="1331"/>
              <a:ext cx="1849" cy="27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9" y="0"/>
                </a:cxn>
                <a:cxn ang="0">
                  <a:pos x="1849" y="2769"/>
                </a:cxn>
                <a:cxn ang="0">
                  <a:pos x="0" y="2769"/>
                </a:cxn>
                <a:cxn ang="0">
                  <a:pos x="0" y="0"/>
                </a:cxn>
                <a:cxn ang="0">
                  <a:pos x="7" y="2769"/>
                </a:cxn>
                <a:cxn ang="0">
                  <a:pos x="7" y="2763"/>
                </a:cxn>
                <a:cxn ang="0">
                  <a:pos x="1849" y="2763"/>
                </a:cxn>
                <a:cxn ang="0">
                  <a:pos x="1843" y="2769"/>
                </a:cxn>
                <a:cxn ang="0">
                  <a:pos x="1843" y="6"/>
                </a:cxn>
                <a:cxn ang="0">
                  <a:pos x="1849" y="6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7" y="2769"/>
                </a:cxn>
              </a:cxnLst>
              <a:rect l="0" t="0" r="r" b="b"/>
              <a:pathLst>
                <a:path w="1849" h="2769">
                  <a:moveTo>
                    <a:pt x="0" y="0"/>
                  </a:moveTo>
                  <a:lnTo>
                    <a:pt x="1849" y="0"/>
                  </a:lnTo>
                  <a:lnTo>
                    <a:pt x="1849" y="2769"/>
                  </a:lnTo>
                  <a:lnTo>
                    <a:pt x="0" y="2769"/>
                  </a:lnTo>
                  <a:lnTo>
                    <a:pt x="0" y="0"/>
                  </a:lnTo>
                  <a:close/>
                  <a:moveTo>
                    <a:pt x="7" y="2769"/>
                  </a:moveTo>
                  <a:lnTo>
                    <a:pt x="7" y="2763"/>
                  </a:lnTo>
                  <a:lnTo>
                    <a:pt x="1849" y="2763"/>
                  </a:lnTo>
                  <a:lnTo>
                    <a:pt x="1843" y="2769"/>
                  </a:lnTo>
                  <a:lnTo>
                    <a:pt x="1843" y="6"/>
                  </a:lnTo>
                  <a:lnTo>
                    <a:pt x="1849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2769"/>
                  </a:lnTo>
                  <a:close/>
                </a:path>
              </a:pathLst>
            </a:custGeom>
            <a:solidFill>
              <a:srgbClr val="006600"/>
            </a:solidFill>
            <a:ln w="0">
              <a:solidFill>
                <a:srgbClr val="00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ChangeArrowheads="1"/>
          </p:cNvSpPr>
          <p:nvPr/>
        </p:nvSpPr>
        <p:spPr bwMode="auto">
          <a:xfrm>
            <a:off x="228600" y="4419600"/>
            <a:ext cx="8915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75000"/>
              </a:spcBef>
              <a:buClr>
                <a:schemeClr val="tx1"/>
              </a:buClr>
              <a:buSzPct val="125000"/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1323011" name="AutoShap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17500"/>
            <a:ext cx="8763000" cy="825500"/>
          </a:xfrm>
          <a:noFill/>
          <a:ln/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A Boa Governança  e a Luta Contra a Corrupção são  Fundamentais para a Efetividade do Desenvolvimento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230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5410200" cy="3657600"/>
          </a:xfrm>
          <a:noFill/>
          <a:ln/>
        </p:spPr>
        <p:txBody>
          <a:bodyPr>
            <a:noAutofit/>
          </a:bodyPr>
          <a:lstStyle/>
          <a:p>
            <a:pPr lvl="0" algn="just">
              <a:buSzPct val="120000"/>
              <a:buFont typeface="Wingdings" pitchFamily="2" charset="2"/>
              <a:buChar char="§"/>
            </a:pPr>
            <a:r>
              <a:rPr lang="pt-PT" sz="1600" dirty="0" smtClean="0"/>
              <a:t>Missão do Banco Mundial: reduzir a pobreza pela criação de oportunidades</a:t>
            </a:r>
            <a:endParaRPr lang="en-US" sz="1600" dirty="0" smtClean="0"/>
          </a:p>
          <a:p>
            <a:pPr lvl="0" algn="just">
              <a:buSzPct val="120000"/>
              <a:buFont typeface="Wingdings" pitchFamily="2" charset="2"/>
              <a:buChar char="§"/>
            </a:pPr>
            <a:r>
              <a:rPr lang="pt-P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Baixos níveis de governança e/ou altos níveis de corrupção podem anular a missão do BM 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SzPct val="120000"/>
              <a:buFont typeface="Wingdings" pitchFamily="2" charset="2"/>
              <a:buChar char="§"/>
            </a:pPr>
            <a:r>
              <a:rPr lang="pt-P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críticos para o desenvolvimento são utilizados de forma ineficiente ou são desviados para outros propósitos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SzPct val="120000"/>
              <a:buFont typeface="Wingdings" pitchFamily="2" charset="2"/>
              <a:buChar char="§"/>
            </a:pPr>
            <a:r>
              <a:rPr lang="pt-PT" sz="1600" dirty="0" smtClean="0"/>
              <a:t>Investidores são desencorajados pela falta de direito de propriedade e/ou clima impróprio para o investimento </a:t>
            </a:r>
            <a:endParaRPr lang="en-US" sz="1600" dirty="0" smtClean="0"/>
          </a:p>
          <a:p>
            <a:pPr marL="457200" lvl="1" indent="0" algn="just">
              <a:buSzPct val="120000"/>
              <a:buFont typeface="Wingdings" pitchFamily="2" charset="2"/>
              <a:buChar char="§"/>
            </a:pPr>
            <a:r>
              <a:rPr lang="pt-PT" sz="1600" dirty="0" smtClean="0"/>
              <a:t>Os pobres não têm acesso aos serviços básicos e críticos porque a prestação de serviços públicos em zonas mais pobres pode induzir a cobrança de “taxas ilegais</a:t>
            </a:r>
            <a:r>
              <a:rPr lang="pt-PT" sz="1600" dirty="0" smtClean="0"/>
              <a:t>”</a:t>
            </a:r>
            <a:endParaRPr lang="en-US" sz="1600" dirty="0" smtClean="0"/>
          </a:p>
          <a:p>
            <a:pPr>
              <a:lnSpc>
                <a:spcPct val="80000"/>
              </a:lnSpc>
              <a:spcBef>
                <a:spcPct val="50000"/>
              </a:spcBef>
              <a:buClr>
                <a:srgbClr val="003366"/>
              </a:buClr>
              <a:buFont typeface="Wingdings" pitchFamily="2" charset="2"/>
              <a:buNone/>
            </a:pPr>
            <a:endParaRPr lang="en-US" sz="1600" dirty="0"/>
          </a:p>
        </p:txBody>
      </p:sp>
      <p:sp>
        <p:nvSpPr>
          <p:cNvPr id="1323013" name="Rectangle 5"/>
          <p:cNvSpPr>
            <a:spLocks noChangeArrowheads="1"/>
          </p:cNvSpPr>
          <p:nvPr/>
        </p:nvSpPr>
        <p:spPr bwMode="auto">
          <a:xfrm>
            <a:off x="228600" y="4876800"/>
            <a:ext cx="8382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003366"/>
              </a:buClr>
              <a:buSzPct val="125000"/>
              <a:buFont typeface="Wingdings" pitchFamily="2" charset="2"/>
              <a:buChar char="§"/>
            </a:pPr>
            <a:r>
              <a:rPr lang="pt-BR" sz="1600" dirty="0" smtClean="0"/>
              <a:t>O Banco Mundial respeita e promove as Convenções Internacionais para o fortalecimento dos sistemas, bem como os procedimentos legais em vigor em cada país.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125000"/>
              <a:buFont typeface="Wingdings" pitchFamily="2" charset="2"/>
              <a:buChar char="§"/>
            </a:pPr>
            <a:r>
              <a:rPr lang="pt-BR" sz="1600" dirty="0" smtClean="0"/>
              <a:t>Os sistemas fiduciários e a efetividade do setor público de um país são fundamentais 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125000"/>
              <a:buFont typeface="Wingdings" pitchFamily="2" charset="2"/>
              <a:buChar char="§"/>
            </a:pPr>
            <a:r>
              <a:rPr lang="pt-BR" sz="1600" dirty="0" smtClean="0"/>
              <a:t>O Banco Mundial apóia o fortalecimento dos sistemas existentes no país por meio de diferentes instrumentos</a:t>
            </a:r>
            <a:endParaRPr lang="pt-BR" sz="1600" u="sng" dirty="0"/>
          </a:p>
        </p:txBody>
      </p:sp>
      <p:pic>
        <p:nvPicPr>
          <p:cNvPr id="1323015" name="Picture 7" descr="CN068S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371600"/>
            <a:ext cx="2743200" cy="35052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7" name="Picture 6" descr="Bank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130387-CFC7-425B-8A05-C04812B344DD}" type="slidenum">
              <a:rPr lang="es-MX" smtClean="0"/>
              <a:pPr/>
              <a:t>4</a:t>
            </a:fld>
            <a:endParaRPr lang="es-MX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83464"/>
            <a:ext cx="8229600" cy="63976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2C563C"/>
                </a:solidFill>
              </a:rPr>
              <a:t> </a:t>
            </a:r>
            <a:r>
              <a:rPr lang="pt-BR" sz="2000" dirty="0" smtClean="0">
                <a:solidFill>
                  <a:srgbClr val="2C563C"/>
                </a:solidFill>
              </a:rPr>
              <a:t>A Governança é definida de diferentes maneiras, e elas se referem ao processo através do qual as decisões são tomadas e implementadas</a:t>
            </a:r>
            <a:endParaRPr lang="pt-BR" sz="2000" dirty="0">
              <a:solidFill>
                <a:srgbClr val="2C563C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88336" y="1676400"/>
            <a:ext cx="3657600" cy="3429000"/>
          </a:xfrm>
          <a:prstGeom prst="ellipse">
            <a:avLst/>
          </a:prstGeom>
          <a:noFill/>
          <a:ln w="133350">
            <a:solidFill>
              <a:srgbClr val="92C4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Definindo a Governabilidade no Setor Público</a:t>
            </a:r>
            <a:endParaRPr lang="pt-BR" sz="2000" b="1" baseline="3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60136" y="1295400"/>
            <a:ext cx="25908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1E5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As tradições e instituições por meio das quais a autoridade em um país é exercida para o bem comum.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0136" y="3657600"/>
            <a:ext cx="25908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1E5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maneira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como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responsabilidade</a:t>
            </a:r>
            <a:r>
              <a:rPr lang="en-US" dirty="0" smtClean="0">
                <a:solidFill>
                  <a:schemeClr val="tx1"/>
                </a:solidFill>
              </a:rPr>
              <a:t> é </a:t>
            </a:r>
            <a:r>
              <a:rPr lang="en-US" dirty="0" err="1" smtClean="0">
                <a:solidFill>
                  <a:schemeClr val="tx1"/>
                </a:solidFill>
              </a:rPr>
              <a:t>exercida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7136" y="1295400"/>
            <a:ext cx="25908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1E5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 capacidade do governo de gerir efetivamente os recursos e implementar boas decisões.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3733800"/>
            <a:ext cx="25908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1E5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 err="1" smtClean="0">
                <a:solidFill>
                  <a:schemeClr val="tx1"/>
                </a:solidFill>
              </a:rPr>
              <a:t>respeito</a:t>
            </a:r>
            <a:r>
              <a:rPr lang="en-US" dirty="0" smtClean="0">
                <a:solidFill>
                  <a:schemeClr val="tx1"/>
                </a:solidFill>
              </a:rPr>
              <a:t> dos </a:t>
            </a:r>
            <a:r>
              <a:rPr lang="en-US" dirty="0" err="1" smtClean="0">
                <a:solidFill>
                  <a:schemeClr val="tx1"/>
                </a:solidFill>
              </a:rPr>
              <a:t>cidadãos</a:t>
            </a:r>
            <a:r>
              <a:rPr lang="en-US" dirty="0" smtClean="0">
                <a:solidFill>
                  <a:schemeClr val="tx1"/>
                </a:solidFill>
              </a:rPr>
              <a:t> e do </a:t>
            </a:r>
            <a:r>
              <a:rPr lang="en-US" dirty="0" err="1" smtClean="0">
                <a:solidFill>
                  <a:schemeClr val="tx1"/>
                </a:solidFill>
              </a:rPr>
              <a:t>governo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instituições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governam</a:t>
            </a:r>
            <a:r>
              <a:rPr lang="en-US" dirty="0" smtClean="0">
                <a:solidFill>
                  <a:schemeClr val="tx1"/>
                </a:solidFill>
              </a:rPr>
              <a:t> as </a:t>
            </a:r>
            <a:r>
              <a:rPr lang="en-US" dirty="0" err="1" smtClean="0">
                <a:solidFill>
                  <a:schemeClr val="tx1"/>
                </a:solidFill>
              </a:rPr>
              <a:t>suas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interações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9096" y="5626608"/>
            <a:ext cx="6858000" cy="640080"/>
          </a:xfrm>
          <a:prstGeom prst="rect">
            <a:avLst/>
          </a:prstGeom>
          <a:solidFill>
            <a:srgbClr val="3159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Estas</a:t>
            </a:r>
            <a:r>
              <a:rPr lang="en-US" b="1" dirty="0" smtClean="0"/>
              <a:t> e </a:t>
            </a:r>
            <a:r>
              <a:rPr lang="en-US" b="1" dirty="0" err="1" smtClean="0"/>
              <a:t>outras</a:t>
            </a:r>
            <a:r>
              <a:rPr lang="en-US" b="1" dirty="0" smtClean="0"/>
              <a:t> </a:t>
            </a:r>
            <a:r>
              <a:rPr lang="en-US" b="1" dirty="0" err="1" smtClean="0"/>
              <a:t>definições</a:t>
            </a:r>
            <a:r>
              <a:rPr lang="en-US" b="1" dirty="0" smtClean="0"/>
              <a:t> </a:t>
            </a:r>
            <a:r>
              <a:rPr lang="en-US" b="1" dirty="0" err="1" smtClean="0"/>
              <a:t>semelhantes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dirty="0" err="1" smtClean="0"/>
              <a:t>complementares</a:t>
            </a:r>
            <a:r>
              <a:rPr lang="en-US" b="1" dirty="0" smtClean="0"/>
              <a:t> , 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contraditórias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306158" y="2589311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Governance?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413956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Fonte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: UNESCAP, World Bank analysis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130387-CFC7-425B-8A05-C04812B344DD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04800" y="249555"/>
            <a:ext cx="7772400" cy="639762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2C563C"/>
                </a:solidFill>
              </a:rPr>
              <a:t>A Boa Governança é </a:t>
            </a:r>
            <a:r>
              <a:rPr lang="pt-BR" sz="2400" dirty="0" err="1" smtClean="0">
                <a:solidFill>
                  <a:srgbClr val="2C563C"/>
                </a:solidFill>
              </a:rPr>
              <a:t>Multi-dimensional</a:t>
            </a:r>
            <a:r>
              <a:rPr lang="pt-BR" sz="2400" dirty="0" smtClean="0">
                <a:solidFill>
                  <a:srgbClr val="2C563C"/>
                </a:solidFill>
              </a:rPr>
              <a:t> </a:t>
            </a:r>
            <a:endParaRPr lang="pt-BR" sz="2400" dirty="0">
              <a:solidFill>
                <a:srgbClr val="2C563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6295608" y="2589312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Good Governance?</a:t>
            </a:r>
            <a:endParaRPr lang="pt-BR" sz="1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4800" y="1362075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Transparente</a:t>
            </a:r>
            <a:endParaRPr lang="pt-BR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876800" y="914400"/>
            <a:ext cx="2188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cs typeface="Arial" pitchFamily="34" charset="0"/>
              </a:rPr>
              <a:t>Pontos Principais</a:t>
            </a:r>
            <a:endParaRPr lang="pt-BR" sz="1600" b="1" dirty="0"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600" y="914400"/>
            <a:ext cx="2468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cs typeface="Arial" pitchFamily="34" charset="0"/>
              </a:rPr>
              <a:t>A Boa Governança é…</a:t>
            </a:r>
            <a:endParaRPr lang="pt-BR" sz="1600" b="1" dirty="0"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04800" y="1288923"/>
            <a:ext cx="2468880" cy="1588"/>
          </a:xfrm>
          <a:prstGeom prst="line">
            <a:avLst/>
          </a:prstGeom>
          <a:ln w="19050">
            <a:solidFill>
              <a:srgbClr val="548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51048" y="1288923"/>
            <a:ext cx="5486400" cy="1588"/>
          </a:xfrm>
          <a:prstGeom prst="line">
            <a:avLst/>
          </a:prstGeom>
          <a:ln w="19050">
            <a:solidFill>
              <a:srgbClr val="548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743200" y="2063623"/>
            <a:ext cx="5852160" cy="64008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ctangle 50"/>
          <p:cNvSpPr/>
          <p:nvPr/>
        </p:nvSpPr>
        <p:spPr>
          <a:xfrm>
            <a:off x="304800" y="2063623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Responsável  </a:t>
            </a:r>
            <a:endParaRPr lang="pt-BR" sz="1600" b="1" dirty="0"/>
          </a:p>
        </p:txBody>
      </p:sp>
      <p:sp>
        <p:nvSpPr>
          <p:cNvPr id="52" name="Rectangle 51"/>
          <p:cNvSpPr/>
          <p:nvPr/>
        </p:nvSpPr>
        <p:spPr>
          <a:xfrm>
            <a:off x="304800" y="2765171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Responsiva</a:t>
            </a:r>
            <a:endParaRPr lang="pt-BR" sz="1600" b="1" dirty="0"/>
          </a:p>
        </p:txBody>
      </p:sp>
      <p:sp>
        <p:nvSpPr>
          <p:cNvPr id="53" name="Rectangle 52"/>
          <p:cNvSpPr/>
          <p:nvPr/>
        </p:nvSpPr>
        <p:spPr>
          <a:xfrm>
            <a:off x="304800" y="3466719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Igualitária e Inclusiva</a:t>
            </a:r>
            <a:endParaRPr lang="pt-BR" sz="1600" b="1" dirty="0"/>
          </a:p>
        </p:txBody>
      </p:sp>
      <p:sp>
        <p:nvSpPr>
          <p:cNvPr id="54" name="Rectangle 53"/>
          <p:cNvSpPr/>
          <p:nvPr/>
        </p:nvSpPr>
        <p:spPr>
          <a:xfrm>
            <a:off x="304800" y="4168267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Efetiva e Eficiente</a:t>
            </a:r>
            <a:endParaRPr lang="pt-BR" sz="1600" b="1" dirty="0"/>
          </a:p>
        </p:txBody>
      </p:sp>
      <p:sp>
        <p:nvSpPr>
          <p:cNvPr id="55" name="Rectangle 54"/>
          <p:cNvSpPr/>
          <p:nvPr/>
        </p:nvSpPr>
        <p:spPr>
          <a:xfrm>
            <a:off x="304800" y="4869815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Participativa</a:t>
            </a:r>
            <a:endParaRPr lang="pt-BR" sz="1600" b="1" dirty="0"/>
          </a:p>
        </p:txBody>
      </p:sp>
      <p:sp>
        <p:nvSpPr>
          <p:cNvPr id="56" name="Rectangle 55"/>
          <p:cNvSpPr/>
          <p:nvPr/>
        </p:nvSpPr>
        <p:spPr>
          <a:xfrm>
            <a:off x="304800" y="5571363"/>
            <a:ext cx="2438400" cy="640080"/>
          </a:xfrm>
          <a:prstGeom prst="rect">
            <a:avLst/>
          </a:prstGeom>
          <a:solidFill>
            <a:srgbClr val="48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smtClean="0"/>
              <a:t>Consistente com as Leis</a:t>
            </a:r>
            <a:endParaRPr lang="pt-BR" sz="1600" b="1"/>
          </a:p>
        </p:txBody>
      </p:sp>
      <p:sp>
        <p:nvSpPr>
          <p:cNvPr id="57" name="Rectangle 56"/>
          <p:cNvSpPr/>
          <p:nvPr/>
        </p:nvSpPr>
        <p:spPr>
          <a:xfrm>
            <a:off x="2819400" y="3429000"/>
            <a:ext cx="5852160" cy="64008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2743200" y="4876800"/>
            <a:ext cx="5852160" cy="64008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TextBox 81"/>
          <p:cNvSpPr txBox="1"/>
          <p:nvPr/>
        </p:nvSpPr>
        <p:spPr>
          <a:xfrm>
            <a:off x="3048000" y="14478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As informações sobre as decisões tomadas e as medidas implementadas são amplas, detalhadas, precisas, e acessíveis a todos os interessados.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048000" y="2057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Os “ agentes decisórios”  são responsáveis por seus projetos e iniciativas;</a:t>
            </a:r>
            <a:r>
              <a:rPr lang="pt-BR" sz="1200" b="1" dirty="0" smtClean="0">
                <a:cs typeface="Arial" pitchFamily="34" charset="0"/>
              </a:rPr>
              <a:t> é por isto que a governança e a anticorrupção  estão inevitavelmente vinculadas.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48000" y="2743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Os resultados são monitorados de perto e os impactos são mensurados.</a:t>
            </a:r>
          </a:p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A  comunicação com todos os interessados é aberta e constante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048000" y="35814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As decisões devem atender de forma justa a todos os grupos da sociedade (incluindo as gerações futuras).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48000" y="412178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Os processos e as instituições atingem resultados que solucionam diretamente as necessidades reais.</a:t>
            </a:r>
          </a:p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Todos os tipos de recursos são usados para minimizar ou eliminar completamente as perdas.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040168" y="4953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A boa governança tem que dar voz e responder a todos os interessados.</a:t>
            </a:r>
          </a:p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Existem medidas formais para garantir a inclusão de minorias.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048000" y="5580352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Wingdings" pitchFamily="2" charset="2"/>
              <a:buChar char="§"/>
            </a:pPr>
            <a:r>
              <a:rPr lang="pt-BR" sz="1200" dirty="0" smtClean="0">
                <a:cs typeface="Arial" pitchFamily="34" charset="0"/>
              </a:rPr>
              <a:t>A  lei é a “liga” que sustenta  todos os pontos anteriores, </a:t>
            </a:r>
            <a:r>
              <a:rPr lang="pt-BR" sz="1200" dirty="0" smtClean="0">
                <a:cs typeface="Arial" pitchFamily="34" charset="0"/>
              </a:rPr>
              <a:t>por exemplo, não </a:t>
            </a:r>
            <a:r>
              <a:rPr lang="pt-BR" sz="1200" dirty="0" smtClean="0">
                <a:cs typeface="Arial" pitchFamily="34" charset="0"/>
              </a:rPr>
              <a:t>se pode ter responsabilidade sem “métodos de aplicação” e  a lei estabelece o que deve ser </a:t>
            </a:r>
            <a:r>
              <a:rPr lang="pt-BR" sz="1200" dirty="0" smtClean="0">
                <a:cs typeface="Arial" pitchFamily="34" charset="0"/>
              </a:rPr>
              <a:t>cobrado </a:t>
            </a:r>
            <a:r>
              <a:rPr lang="pt-BR" sz="1200" dirty="0" smtClean="0">
                <a:cs typeface="Arial" pitchFamily="34" charset="0"/>
              </a:rPr>
              <a:t>e como deve ser </a:t>
            </a:r>
            <a:r>
              <a:rPr lang="pt-BR" sz="1200" dirty="0" smtClean="0">
                <a:cs typeface="Arial" pitchFamily="34" charset="0"/>
              </a:rPr>
              <a:t>feito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2856" y="6361176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Source: UNESCAP, World </a:t>
            </a:r>
            <a:r>
              <a:rPr lang="pt-BR" sz="800" dirty="0" err="1" smtClean="0">
                <a:latin typeface="Arial" pitchFamily="34" charset="0"/>
                <a:cs typeface="Arial" pitchFamily="34" charset="0"/>
              </a:rPr>
              <a:t>Bank</a:t>
            </a:r>
            <a:r>
              <a:rPr lang="pt-B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800" dirty="0" err="1" smtClean="0">
                <a:latin typeface="Arial" pitchFamily="34" charset="0"/>
                <a:cs typeface="Arial" pitchFamily="34" charset="0"/>
              </a:rPr>
              <a:t>analysis</a:t>
            </a:r>
            <a:endParaRPr lang="pt-BR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Princípios Básicos da Governabilidade</a:t>
            </a:r>
            <a:endParaRPr lang="pt-BR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 lnSpcReduction="10000"/>
          </a:bodyPr>
          <a:lstStyle/>
          <a:p>
            <a:pPr hangingPunct="0">
              <a:spcBef>
                <a:spcPts val="600"/>
              </a:spcBef>
              <a:spcAft>
                <a:spcPts val="1800"/>
              </a:spcAft>
              <a:buNone/>
            </a:pPr>
            <a:r>
              <a:rPr lang="pt-BR" sz="2000" dirty="0" smtClean="0"/>
              <a:t>Os sete </a:t>
            </a:r>
            <a:r>
              <a:rPr lang="pt-BR" sz="2000" b="1" dirty="0" smtClean="0"/>
              <a:t>princípios básicos </a:t>
            </a:r>
            <a:r>
              <a:rPr lang="pt-BR" sz="2000" dirty="0" smtClean="0"/>
              <a:t>da Estratégia de Governança do Banco Mundial:</a:t>
            </a:r>
            <a:endParaRPr lang="pt-BR" sz="2000" b="1" i="1" dirty="0" smtClean="0"/>
          </a:p>
          <a:p>
            <a:pPr marL="231775" indent="-231775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000" dirty="0" smtClean="0"/>
              <a:t>O enfoque do BM em Governança provém do seu mandato – um Estado capacitado e que presta contas cria oportunidades para os pobres, proporciona melhores serviços e melhora os resultados do desenvolvimento.</a:t>
            </a:r>
          </a:p>
          <a:p>
            <a:pPr marL="231775" lvl="0" indent="-231775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000" dirty="0" smtClean="0"/>
              <a:t>O país tem a responsabilidade primária de melhorar sua governança — liderança e identificação com o tema são fundamentais para a implementação.</a:t>
            </a:r>
          </a:p>
          <a:p>
            <a:pPr marL="231775" lvl="0" indent="-231775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000" dirty="0" smtClean="0"/>
              <a:t>O BM está comprometido a apoiar mesmo os países com baixos níveis de governança: “</a:t>
            </a:r>
            <a:r>
              <a:rPr lang="pt-BR" sz="2000" i="1" dirty="0" smtClean="0"/>
              <a:t>os pobres não podem pagar duas vezes</a:t>
            </a:r>
            <a:r>
              <a:rPr lang="pt-BR" sz="2000" dirty="0" smtClean="0"/>
              <a:t>”.</a:t>
            </a:r>
          </a:p>
          <a:p>
            <a:pPr marL="231775" lvl="0" indent="-231775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t-BR" sz="2000" dirty="0" smtClean="0"/>
              <a:t>A forma de interação e o apoio do BM dependerão de circunstâncias específicas.  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pt-BR" sz="2000" dirty="0" smtClean="0"/>
          </a:p>
        </p:txBody>
      </p:sp>
      <p:pic>
        <p:nvPicPr>
          <p:cNvPr id="5" name="Picture 4" descr="Bank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Princípios Básicos da Governabilidade</a:t>
            </a:r>
            <a:endParaRPr lang="pt-BR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62A612C-3F7F-4081-B4A4-9C3CAA0BCAB0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 fontScale="32500" lnSpcReduction="20000"/>
          </a:bodyPr>
          <a:lstStyle/>
          <a:p>
            <a:pPr hangingPunct="0">
              <a:spcAft>
                <a:spcPts val="1200"/>
              </a:spcAft>
              <a:buNone/>
            </a:pPr>
            <a:r>
              <a:rPr lang="pt-BR" sz="5500" b="1" i="1" dirty="0" smtClean="0"/>
              <a:t> </a:t>
            </a:r>
          </a:p>
          <a:p>
            <a:pPr marL="290513" lvl="0" indent="-290513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 startAt="5"/>
            </a:pPr>
            <a:r>
              <a:rPr lang="pt-BR" sz="6200" dirty="0" smtClean="0"/>
              <a:t>Trabalhar com um amplo grupo de atores é fundamental para os resultados do desenvolvimento – o BM aprofundará a boa prática de trabalhar com diversos atores, incluindo o fortalecimento da transparência, participação e monitoramento de suas operações feitas por terceiros.</a:t>
            </a:r>
          </a:p>
          <a:p>
            <a:pPr marL="231775" lvl="0" indent="-231775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 startAt="5"/>
            </a:pPr>
            <a:r>
              <a:rPr lang="pt-BR" sz="6200" dirty="0" smtClean="0"/>
              <a:t>O BM buscará fortalecer os sistemas existentes nos países – quanto melhor forem as instituições nacionais, mais eficientes e duradoras serão as soluções para os desafios de governabilidade.</a:t>
            </a:r>
          </a:p>
          <a:p>
            <a:pPr marL="231775" lvl="0" indent="-231775" hangingPunc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 startAt="5"/>
            </a:pPr>
            <a:r>
              <a:rPr lang="pt-BR" sz="6200" dirty="0" smtClean="0"/>
              <a:t>O BM trabalhará com outros atores tanto no âmbito local quanto no global para garantir um enfoque harmonizado e coordenado de acordo com os respectivos mandatos e as vantagens comparativas de cada ator.</a:t>
            </a:r>
          </a:p>
          <a:p>
            <a:pPr lvl="0" hangingPunct="0">
              <a:spcAft>
                <a:spcPts val="1200"/>
              </a:spcAft>
            </a:pPr>
            <a:endParaRPr lang="pt-BR" sz="6800" b="1" dirty="0" smtClean="0">
              <a:solidFill>
                <a:srgbClr val="0000CC"/>
              </a:solidFill>
            </a:endParaRPr>
          </a:p>
          <a:p>
            <a:pPr>
              <a:spcAft>
                <a:spcPts val="1200"/>
              </a:spcAft>
            </a:pPr>
            <a:endParaRPr lang="pt-BR" sz="5600" dirty="0" smtClean="0"/>
          </a:p>
        </p:txBody>
      </p:sp>
      <p:pic>
        <p:nvPicPr>
          <p:cNvPr id="5" name="Picture 4" descr="Bank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130387-CFC7-425B-8A05-C04812B344DD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8278" y="344424"/>
            <a:ext cx="8275320" cy="639762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rgbClr val="2C563C"/>
                </a:solidFill>
              </a:rPr>
              <a:t>O objetivo do apoio do Bando Mundial em GAC na Gestão Financeira do Setor Público no Brasil é aumentar a transparência e  a eficiência do gasto público</a:t>
            </a:r>
            <a:endParaRPr lang="pt-BR" dirty="0">
              <a:solidFill>
                <a:srgbClr val="2C563C"/>
              </a:solidFill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609600" y="2014538"/>
            <a:ext cx="4729544" cy="3548062"/>
            <a:chOff x="609600" y="1932993"/>
            <a:chExt cx="4729544" cy="3548062"/>
          </a:xfrm>
        </p:grpSpPr>
        <p:sp>
          <p:nvSpPr>
            <p:cNvPr id="5" name="Freeform 3"/>
            <p:cNvSpPr>
              <a:spLocks/>
            </p:cNvSpPr>
            <p:nvPr/>
          </p:nvSpPr>
          <p:spPr bwMode="gray">
            <a:xfrm>
              <a:off x="609600" y="1932993"/>
              <a:ext cx="4310714" cy="890136"/>
            </a:xfrm>
            <a:custGeom>
              <a:avLst/>
              <a:gdLst/>
              <a:ahLst/>
              <a:cxnLst>
                <a:cxn ang="0">
                  <a:pos x="0" y="727"/>
                </a:cxn>
                <a:cxn ang="0">
                  <a:pos x="0" y="0"/>
                </a:cxn>
                <a:cxn ang="0">
                  <a:pos x="3009" y="6"/>
                </a:cxn>
                <a:cxn ang="0">
                  <a:pos x="3327" y="720"/>
                </a:cxn>
                <a:cxn ang="0">
                  <a:pos x="0" y="727"/>
                </a:cxn>
              </a:cxnLst>
              <a:rect l="0" t="0" r="r" b="b"/>
              <a:pathLst>
                <a:path w="3327" h="727">
                  <a:moveTo>
                    <a:pt x="0" y="727"/>
                  </a:moveTo>
                  <a:lnTo>
                    <a:pt x="0" y="0"/>
                  </a:lnTo>
                  <a:lnTo>
                    <a:pt x="3009" y="6"/>
                  </a:lnTo>
                  <a:lnTo>
                    <a:pt x="3327" y="720"/>
                  </a:lnTo>
                  <a:lnTo>
                    <a:pt x="0" y="727"/>
                  </a:lnTo>
                  <a:close/>
                </a:path>
              </a:pathLst>
            </a:custGeom>
            <a:solidFill>
              <a:srgbClr val="89C19E"/>
            </a:solidFill>
            <a:ln w="317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88029" tIns="44321" rIns="44015" bIns="44321" anchor="ctr"/>
            <a:lstStyle/>
            <a:p>
              <a:endParaRPr lang="pt-BR"/>
            </a:p>
          </p:txBody>
        </p:sp>
        <p:sp>
          <p:nvSpPr>
            <p:cNvPr id="6" name="KMA1D1FEAF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613930" y="1947369"/>
              <a:ext cx="4354013" cy="85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8029" tIns="44321" rIns="44015" bIns="44321" anchor="ctr"/>
            <a:lstStyle/>
            <a:p>
              <a:pPr marL="271463" indent="-271463" algn="l" defTabSz="981075">
                <a:spcBef>
                  <a:spcPct val="40000"/>
                </a:spcBef>
                <a:buClr>
                  <a:srgbClr val="FFFFFF"/>
                </a:buClr>
                <a:buFont typeface="Verdana" pitchFamily="34" charset="0"/>
                <a:buChar char="•"/>
              </a:pPr>
              <a:endParaRPr lang="pt-BR" sz="1800" noProof="1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609600" y="2806810"/>
              <a:ext cx="4729544" cy="896530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0" y="6"/>
                </a:cxn>
                <a:cxn ang="0">
                  <a:pos x="3333" y="0"/>
                </a:cxn>
                <a:cxn ang="0">
                  <a:pos x="3660" y="732"/>
                </a:cxn>
                <a:cxn ang="0">
                  <a:pos x="0" y="732"/>
                </a:cxn>
              </a:cxnLst>
              <a:rect l="0" t="0" r="r" b="b"/>
              <a:pathLst>
                <a:path w="3660" h="732">
                  <a:moveTo>
                    <a:pt x="0" y="732"/>
                  </a:moveTo>
                  <a:lnTo>
                    <a:pt x="0" y="6"/>
                  </a:lnTo>
                  <a:lnTo>
                    <a:pt x="3333" y="0"/>
                  </a:lnTo>
                  <a:lnTo>
                    <a:pt x="3660" y="732"/>
                  </a:lnTo>
                  <a:lnTo>
                    <a:pt x="0" y="732"/>
                  </a:lnTo>
                  <a:close/>
                </a:path>
              </a:pathLst>
            </a:custGeom>
            <a:solidFill>
              <a:srgbClr val="64B081"/>
            </a:solidFill>
            <a:ln w="317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88029" tIns="44321" rIns="44015" bIns="44321" anchor="ctr"/>
            <a:lstStyle/>
            <a:p>
              <a:endParaRPr lang="pt-BR"/>
            </a:p>
          </p:txBody>
        </p:sp>
        <p:sp>
          <p:nvSpPr>
            <p:cNvPr id="8" name="KMA1D1FEAF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613930" y="2806810"/>
              <a:ext cx="4354013" cy="85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8029" tIns="44321" rIns="44015" bIns="44321" anchor="ctr"/>
            <a:lstStyle/>
            <a:p>
              <a:pPr marL="271463" indent="-271463" algn="l" defTabSz="981075">
                <a:spcBef>
                  <a:spcPct val="40000"/>
                </a:spcBef>
                <a:buClr>
                  <a:schemeClr val="tx1"/>
                </a:buClr>
                <a:buFont typeface="Verdana" pitchFamily="34" charset="0"/>
                <a:buChar char="•"/>
              </a:pPr>
              <a:endParaRPr lang="pt-BR" sz="1800" noProof="1">
                <a:solidFill>
                  <a:schemeClr val="tx1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gray">
            <a:xfrm flipV="1">
              <a:off x="609600" y="3703341"/>
              <a:ext cx="4729544" cy="89525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0" y="6"/>
                </a:cxn>
                <a:cxn ang="0">
                  <a:pos x="3333" y="0"/>
                </a:cxn>
                <a:cxn ang="0">
                  <a:pos x="3660" y="732"/>
                </a:cxn>
                <a:cxn ang="0">
                  <a:pos x="0" y="732"/>
                </a:cxn>
              </a:cxnLst>
              <a:rect l="0" t="0" r="r" b="b"/>
              <a:pathLst>
                <a:path w="3660" h="732">
                  <a:moveTo>
                    <a:pt x="0" y="732"/>
                  </a:moveTo>
                  <a:lnTo>
                    <a:pt x="0" y="6"/>
                  </a:lnTo>
                  <a:lnTo>
                    <a:pt x="3333" y="0"/>
                  </a:lnTo>
                  <a:lnTo>
                    <a:pt x="3660" y="732"/>
                  </a:lnTo>
                  <a:lnTo>
                    <a:pt x="0" y="732"/>
                  </a:lnTo>
                  <a:close/>
                </a:path>
              </a:pathLst>
            </a:custGeom>
            <a:solidFill>
              <a:srgbClr val="4B9366"/>
            </a:solidFill>
            <a:ln w="317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88029" tIns="44321" rIns="44015" bIns="44321" anchor="ctr"/>
            <a:lstStyle/>
            <a:p>
              <a:endParaRPr lang="pt-BR"/>
            </a:p>
          </p:txBody>
        </p:sp>
        <p:sp>
          <p:nvSpPr>
            <p:cNvPr id="10" name="KMA1D1FEAF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613930" y="3731477"/>
              <a:ext cx="4354013" cy="85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8029" tIns="44321" rIns="44015" bIns="44321" anchor="ctr"/>
            <a:lstStyle/>
            <a:p>
              <a:pPr marL="271463" indent="-271463" algn="l" defTabSz="981075">
                <a:spcBef>
                  <a:spcPct val="40000"/>
                </a:spcBef>
                <a:buClr>
                  <a:schemeClr val="tx1"/>
                </a:buClr>
                <a:buFont typeface="Verdana" pitchFamily="34" charset="0"/>
                <a:buChar char="•"/>
              </a:pPr>
              <a:endParaRPr lang="pt-BR" sz="1800" noProof="1">
                <a:solidFill>
                  <a:schemeClr val="tx1"/>
                </a:solidFill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gray">
            <a:xfrm flipV="1">
              <a:off x="609600" y="4587083"/>
              <a:ext cx="4306824" cy="890136"/>
            </a:xfrm>
            <a:custGeom>
              <a:avLst/>
              <a:gdLst/>
              <a:ahLst/>
              <a:cxnLst>
                <a:cxn ang="0">
                  <a:pos x="0" y="727"/>
                </a:cxn>
                <a:cxn ang="0">
                  <a:pos x="0" y="0"/>
                </a:cxn>
                <a:cxn ang="0">
                  <a:pos x="3009" y="6"/>
                </a:cxn>
                <a:cxn ang="0">
                  <a:pos x="3327" y="720"/>
                </a:cxn>
                <a:cxn ang="0">
                  <a:pos x="0" y="727"/>
                </a:cxn>
              </a:cxnLst>
              <a:rect l="0" t="0" r="r" b="b"/>
              <a:pathLst>
                <a:path w="3327" h="727">
                  <a:moveTo>
                    <a:pt x="0" y="727"/>
                  </a:moveTo>
                  <a:lnTo>
                    <a:pt x="0" y="0"/>
                  </a:lnTo>
                  <a:lnTo>
                    <a:pt x="3009" y="6"/>
                  </a:lnTo>
                  <a:lnTo>
                    <a:pt x="3327" y="720"/>
                  </a:lnTo>
                  <a:lnTo>
                    <a:pt x="0" y="727"/>
                  </a:lnTo>
                  <a:close/>
                </a:path>
              </a:pathLst>
            </a:custGeom>
            <a:solidFill>
              <a:srgbClr val="386C4C"/>
            </a:solidFill>
            <a:ln w="317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88029" tIns="44321" rIns="44015" bIns="44321" anchor="ctr"/>
            <a:lstStyle/>
            <a:p>
              <a:endParaRPr lang="pt-BR"/>
            </a:p>
          </p:txBody>
        </p:sp>
        <p:sp>
          <p:nvSpPr>
            <p:cNvPr id="12" name="KMA1D1FEAF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613930" y="4621613"/>
              <a:ext cx="4354013" cy="85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8029" tIns="44321" rIns="44015" bIns="44321" anchor="ctr"/>
            <a:lstStyle/>
            <a:p>
              <a:pPr marL="271463" indent="-271463" algn="l" defTabSz="981075">
                <a:spcBef>
                  <a:spcPct val="40000"/>
                </a:spcBef>
                <a:buClr>
                  <a:srgbClr val="FFFFFF"/>
                </a:buClr>
                <a:buFont typeface="Verdana" pitchFamily="34" charset="0"/>
                <a:buChar char="•"/>
              </a:pPr>
              <a:endParaRPr lang="pt-BR" sz="1800" noProof="1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562600" y="3081338"/>
            <a:ext cx="2438400" cy="1399032"/>
          </a:xfrm>
          <a:prstGeom prst="rect">
            <a:avLst/>
          </a:prstGeom>
          <a:noFill/>
          <a:ln w="38100">
            <a:solidFill>
              <a:srgbClr val="386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Gasto Público Transparente </a:t>
            </a:r>
            <a:r>
              <a:rPr lang="pt-BR" b="1" dirty="0" smtClean="0">
                <a:solidFill>
                  <a:schemeClr val="tx1"/>
                </a:solidFill>
              </a:rPr>
              <a:t>e Eficiente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8520" y="213036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Agências públicas “limpas” e eficientes</a:t>
            </a:r>
            <a:endParaRPr lang="pt-B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8520" y="3017362"/>
            <a:ext cx="338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Orçamentos transparentes, abrangentes e abertos</a:t>
            </a:r>
            <a:endParaRPr lang="pt-B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520" y="3907533"/>
            <a:ext cx="398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Sistemas de GF integrados para o governo federal e os </a:t>
            </a:r>
            <a:r>
              <a:rPr lang="pt-BR" dirty="0" err="1" smtClean="0">
                <a:solidFill>
                  <a:schemeClr val="bg1"/>
                </a:solidFill>
                <a:cs typeface="Arial" pitchFamily="34" charset="0"/>
              </a:rPr>
              <a:t>subnacionais</a:t>
            </a:r>
            <a:endParaRPr lang="pt-B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8520" y="4781935"/>
            <a:ext cx="3761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Sistemas de aquisições transparentes e competitivos</a:t>
            </a:r>
            <a:endParaRPr lang="pt-B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2856" y="6361176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Fonte: Banco Mundial</a:t>
            </a:r>
            <a:endParaRPr lang="pt-B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2"/>
            </p:custDataLst>
          </p:nvPr>
        </p:nvSpPr>
        <p:spPr>
          <a:xfrm rot="5400000">
            <a:off x="6295608" y="2589312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GAC in Public Financial Management</a:t>
            </a:r>
            <a:endParaRPr lang="pt-B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1295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cs typeface="Arial" pitchFamily="34" charset="0"/>
              </a:rPr>
              <a:t>Componentes Chave do GAC do Banco Mundial na </a:t>
            </a:r>
          </a:p>
          <a:p>
            <a:pPr algn="ctr"/>
            <a:r>
              <a:rPr lang="pt-BR" b="1" dirty="0" smtClean="0">
                <a:cs typeface="Arial" pitchFamily="34" charset="0"/>
              </a:rPr>
              <a:t>Gestão Financeira no Setor Público </a:t>
            </a:r>
            <a:endParaRPr lang="pt-BR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6934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3600" b="1" dirty="0" smtClean="0"/>
              <a:t>Objetivos específicos do Banco Mundial relacionados ao controle interno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8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t-BR" sz="2400" dirty="0" smtClean="0"/>
              <a:t>Melhorar a qualidade do gasto público.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t-BR" sz="2400" dirty="0" smtClean="0"/>
              <a:t>Utilizar e fortalecer os sistemas institucionais </a:t>
            </a:r>
            <a:r>
              <a:rPr lang="pt-BR" sz="2400" i="1" dirty="0" smtClean="0"/>
              <a:t>(“country systems”</a:t>
            </a:r>
            <a:r>
              <a:rPr lang="pt-BR" sz="2400" dirty="0" smtClean="0"/>
              <a:t>) – ex.: </a:t>
            </a:r>
            <a:r>
              <a:rPr lang="pt-BR" sz="2400" b="1" dirty="0" smtClean="0"/>
              <a:t>controles internos</a:t>
            </a:r>
            <a:r>
              <a:rPr lang="pt-BR" sz="2400" dirty="0" smtClean="0"/>
              <a:t> dos órgãos públicos, </a:t>
            </a:r>
            <a:r>
              <a:rPr lang="pt-BR" sz="2400" b="1" dirty="0" smtClean="0"/>
              <a:t>auditoria interna </a:t>
            </a:r>
            <a:r>
              <a:rPr lang="pt-BR" sz="2400" dirty="0" smtClean="0"/>
              <a:t>e </a:t>
            </a:r>
            <a:r>
              <a:rPr lang="pt-BR" sz="2400" b="1" dirty="0" smtClean="0"/>
              <a:t>externa pública</a:t>
            </a:r>
            <a:r>
              <a:rPr lang="pt-BR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t-BR" sz="2400" dirty="0" smtClean="0"/>
              <a:t>Assegurar o uso dos recursos provenientes do Banco Mundial para os fins acordados.	</a:t>
            </a:r>
          </a:p>
        </p:txBody>
      </p:sp>
      <p:pic>
        <p:nvPicPr>
          <p:cNvPr id="4" name="Picture 3" descr="Bank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16206" y="6274038"/>
            <a:ext cx="533400" cy="402102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FpWcEpRkKEIjR2YjMEj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  <p:tag name="TABLEINFO" val="RW:R001;LK=False|RW:R001;ST=1|RW:R001;RH=1|CL:C001;LK=False|CL:C001;ST=1|CL:C001;CW=1"/>
  <p:tag name="TABLEVERSION" val="3.00"/>
  <p:tag name="NUMBEROFCOLUMNS" val=" 1"/>
  <p:tag name="NUMBEROFROWS" val=" 1"/>
  <p:tag name="AUTHOR" val="KMA"/>
  <p:tag name="PRIORNAME" val="KMA1D1FEAF"/>
  <p:tag name="LEFT" val="41"/>
  <p:tag name="BACKUPNAME" val="KMA1D1FEAF:R001:C00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G7QiaVIEiGzmmIGgIkc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3Pze0OFeUa2b2GJIV.3y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RB86GpXEG2CAOjZqqnT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Heljowlf0OkFIHJyRuob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kqMiTwLEGSVKF2lY6BU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SeHTIEIUCuuYF3hT4PD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uJNNAl8ke7UstGtjpBi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AWSCB7DEuZBZiLilq6Z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FpWcEpRkKEIjR2YjMEj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5bQdFVykCAcMu26Ymp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K70AALmUSw6Lf_Ub.jF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aaHZwEHkmJCpP2jVYST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f5NWhEHUmFTAtmvsNy_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PIuwsHHUmT2Skxpk9FV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0Fe9QS6kyP4ZUSD0iZ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2ba8zf_Eewsn6Xy6I7X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UjL5cCBUSi7dbQoEB6K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p0EvdTO7UGJkAMOTJ9bu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.xjsb_10SbGXbzWkZu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8b315LC0Uu66HGssBljp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h0jC6T70eUgSDggIva1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5bQdFVykCAcMu26Ymp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gpwbmXlEiyO9qMIvzU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zqnNLeoUGkdR48qAnYb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82ZiQuX0qf9zO1IBFZS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FN02PRaUyNlP_CoeqBM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C6u.yGK0avrl8AN0k1I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Om.hYgXkafkU0rUlTFK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iwfAAWS9Ema4O.RJ_Htq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8SYAfMtVE2gHQgUK8n70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fTHv7qL0KuJwALXKfjT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QYLTqNjokWsfdAj_1qo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aaHZwEHkmJCpP2jVYST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XwTOnTMCk6L5z2ST3_RZ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8kz2Qwckq0BayntARqh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21sKnhioU6OdJ2Bw9heE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4h8.qzLEKtqE1KiJ5z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MNUh4yMkOQcmD.Wwn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ziPF9f7keIf_9WJ.63s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asZxyD50qlR03iF47Q4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oHiyjOUESDgCsKIIta6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KkgllLME2jSEs9VZKqM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YCqxcOsUCHPZ6Eck9V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f5NWhEHUmFTAtmvsNy_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N_YOSTCUEqbNSNi8ekW2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1EhAxL1iEmZ5cANp3syH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n0rlJz2UO6enVZMIlDG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jLAdB20UeLzl66X2CrP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rKPGQYWEyXRX.EPd3Q6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W3x6WrnEyl4MpumVdp0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y9L2LTZEE.2VeDrwUKZK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n6bn9pSkOxKMrlZrE1W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MTHvXe_E6AMCF3u5fW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Qpcihpa0ON4WsAKadVu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f5NWhEHUmFTAtmvsNy_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oTmUYGD0uMRpy6PJbSK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NiOuDoMQEKbLUacQ9Mf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c3B9eF_UW901v2qbJle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9Dnv2YJkGPnjjRaCnHp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N.3qO4eUuot5BlHrWeb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BaOznm_UKU17Na3dyvO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5T2wycR00Or3ymYGa7EM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0M9iO5cEix4PGDc_H5f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fsyIhDmkeg32Ak7KvFG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NJU3dEFkqEbFf91zD7k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0Fe9QS6kyP4ZUSD0iZk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IfZ93xF0u36VSXJvGQy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9Da2GB1.UqzlQ6vVuX1X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LtJ_6OWUGl6FL1i95LD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n4MKjKsUW1RsewDcsRl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AwNTvwz_0SKV8GOnaEYd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nIA5S9bUe4FSHi6GLf7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eJP8dZWkuvSsgwLQAbU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vRrNyd1Eyxfpopu1Ctu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LKOGCk006e0mFTglZwn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ah4WF40U6RQYpsZczm3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u7eNpUrE.pzQ8uh8Tzk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u_Bkov10CFbSVHLPtu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oX15s.cEmvf00OTDhRx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dSbTR3PEWYD_KkHNFFA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njdayhLEC3d5TqJK.1R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7624jRorU.MgalQMRpDb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q.WdK1kEyaFUCh0c66B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fW7wGeo0aHiw57MvAEd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hJbj2t2zEiyNygPhZulG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mpKdUqksEmUA7KWkylSQ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HX5pGzzEeNO6exUDykq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  <p:tag name="TABLEINFO" val="RW:R001;LK=False|RW:R001;ST=1|RW:R001;RH=1|CL:C001;LK=False|CL:C001;ST=1|CL:C001;CW=1"/>
  <p:tag name="TABLEVERSION" val="3.00"/>
  <p:tag name="NUMBEROFCOLUMNS" val=" 1"/>
  <p:tag name="NUMBEROFROWS" val=" 1"/>
  <p:tag name="AUTHOR" val="KMA"/>
  <p:tag name="PRIORNAME" val="KMA1D1FEAF"/>
  <p:tag name="LEFT" val="41"/>
  <p:tag name="BACKUPNAME" val="KMA1D1FEAF:R001:C00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AQ_e4azkyZX2I2Dong5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2NxvVxEEWd4WTmvnjCm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jrEzKHYZUC5Oow9rTgg3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_HI2xbBlUOjz9p680.40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2SK5LVg1kyIz70RdAZjj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K3xxi3kqHfMOfWlCMv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FE5hYsuk2_IlevIqEW6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_itTxlDoUGlIVp8L0kUg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QkzngKj0qF4J0q4gW5H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TUm3FSDEEOV8D8.Chv3v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JLfNKy.UyzGdzeis4fL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4FcX_Rhc0icLLeDhMRrZ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4lKfe36UqW4UKus95BN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uVz5zWA06p_1iMTe8lH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Vp5PnkC02x0oifQR6zZ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iz2SR790OYC_TPZI2kG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HI8p59uAE6BzCxmF5SV_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khUXUUnESG_5oErXztJ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coWQBRFk.mhNDvCgYT3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EB17gBO0aEZxDVAuGhK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1254</Words>
  <Application>Microsoft Office PowerPoint</Application>
  <PresentationFormat>On-screen Show (4:3)</PresentationFormat>
  <Paragraphs>187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think-cell Slide</vt:lpstr>
      <vt:lpstr>Slide 1</vt:lpstr>
      <vt:lpstr>O que é o Banco Mundial ?</vt:lpstr>
      <vt:lpstr> A Boa Governança  e a Luta Contra a Corrupção são  Fundamentais para a Efetividade do Desenvolvimento</vt:lpstr>
      <vt:lpstr> A Governança é definida de diferentes maneiras, e elas se referem ao processo através do qual as decisões são tomadas e implementadas</vt:lpstr>
      <vt:lpstr>A Boa Governança é Multi-dimensional </vt:lpstr>
      <vt:lpstr>Princípios Básicos da Governabilidade</vt:lpstr>
      <vt:lpstr>Princípios Básicos da Governabilidade</vt:lpstr>
      <vt:lpstr>O objetivo do apoio do Bando Mundial em GAC na Gestão Financeira do Setor Público no Brasil é aumentar a transparência e  a eficiência do gasto público</vt:lpstr>
      <vt:lpstr>Objetivos específicos do Banco Mundial relacionados ao controle interno</vt:lpstr>
      <vt:lpstr>A agenda de GAC no Brasil está ativa desde 2003</vt:lpstr>
      <vt:lpstr>Projetos do Banco Mundial com participação dos Órgãos de Controle Interno</vt:lpstr>
      <vt:lpstr>Slide 12</vt:lpstr>
      <vt:lpstr>Slide 13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wb18924</dc:creator>
  <cp:lastModifiedBy>wb316609</cp:lastModifiedBy>
  <cp:revision>65</cp:revision>
  <dcterms:created xsi:type="dcterms:W3CDTF">2011-08-16T00:07:48Z</dcterms:created>
  <dcterms:modified xsi:type="dcterms:W3CDTF">2011-08-17T17:16:29Z</dcterms:modified>
</cp:coreProperties>
</file>