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306" r:id="rId3"/>
    <p:sldId id="312" r:id="rId4"/>
    <p:sldId id="315" r:id="rId5"/>
    <p:sldId id="314" r:id="rId6"/>
    <p:sldId id="313" r:id="rId7"/>
    <p:sldId id="302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B-OPALA" initials="L" lastIdx="2" clrIdx="0">
    <p:extLst>
      <p:ext uri="{19B8F6BF-5375-455C-9EA6-DF929625EA0E}">
        <p15:presenceInfo xmlns:p15="http://schemas.microsoft.com/office/powerpoint/2012/main" userId="LAB-OPA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C6C6C6"/>
    <a:srgbClr val="A5A5A5"/>
    <a:srgbClr val="005D80"/>
    <a:srgbClr val="ABB4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35" autoAdjust="0"/>
    <p:restoredTop sz="94660"/>
  </p:normalViewPr>
  <p:slideViewPr>
    <p:cSldViewPr snapToGrid="0">
      <p:cViewPr varScale="1">
        <p:scale>
          <a:sx n="74" d="100"/>
          <a:sy n="74" d="100"/>
        </p:scale>
        <p:origin x="8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9F252-23BD-4D06-8059-8153CED98213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5F0C-D229-43EA-946C-5E365EF15EB8}" type="slidenum">
              <a:rPr lang="pt-BR" smtClean="0"/>
              <a:t>‹#›</a:t>
            </a:fld>
            <a:endParaRPr lang="pt-BR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988" y="83885"/>
            <a:ext cx="5162322" cy="221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35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9F252-23BD-4D06-8059-8153CED98213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5F0C-D229-43EA-946C-5E365EF15EB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9715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9F252-23BD-4D06-8059-8153CED98213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5F0C-D229-43EA-946C-5E365EF15EB8}" type="slidenum">
              <a:rPr lang="pt-BR" smtClean="0"/>
              <a:t>‹#›</a:t>
            </a:fld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7534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9F252-23BD-4D06-8059-8153CED98213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5F0C-D229-43EA-946C-5E365EF15EB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4562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9F252-23BD-4D06-8059-8153CED98213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5F0C-D229-43EA-946C-5E365EF15EB8}" type="slidenum">
              <a:rPr lang="pt-BR" smtClean="0"/>
              <a:t>‹#›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6289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9F252-23BD-4D06-8059-8153CED98213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5F0C-D229-43EA-946C-5E365EF15EB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543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9F252-23BD-4D06-8059-8153CED98213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5F0C-D229-43EA-946C-5E365EF15EB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907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9F252-23BD-4D06-8059-8153CED98213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5F0C-D229-43EA-946C-5E365EF15EB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7404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9F252-23BD-4D06-8059-8153CED98213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5F0C-D229-43EA-946C-5E365EF15EB8}" type="slidenum">
              <a:rPr lang="pt-BR" smtClean="0"/>
              <a:t>‹#›</a:t>
            </a:fld>
            <a:endParaRPr lang="pt-BR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621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ABB41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rgbClr val="ABB41A"/>
                </a:solidFill>
              </a:defRPr>
            </a:lvl1pPr>
          </a:lstStyle>
          <a:p>
            <a:fld id="{3F99F252-23BD-4D06-8059-8153CED98213}" type="datetimeFigureOut">
              <a:rPr lang="pt-BR" smtClean="0"/>
              <a:pPr/>
              <a:t>19/11/2015</a:t>
            </a:fld>
            <a:endParaRPr lang="pt-BR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rgbClr val="ABB41A"/>
                </a:solidFill>
              </a:defRPr>
            </a:lvl1pPr>
          </a:lstStyle>
          <a:p>
            <a:endParaRPr lang="pt-BR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rgbClr val="ABB41A"/>
                </a:solidFill>
              </a:defRPr>
            </a:lvl1pPr>
          </a:lstStyle>
          <a:p>
            <a:fld id="{8E455F0C-D229-43EA-946C-5E365EF15EB8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154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9F252-23BD-4D06-8059-8153CED98213}" type="datetimeFigureOut">
              <a:rPr lang="pt-BR" smtClean="0"/>
              <a:pPr/>
              <a:t>19/11/2015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5F0C-D229-43EA-946C-5E365EF15EB8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5800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9F252-23BD-4D06-8059-8153CED98213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5F0C-D229-43EA-946C-5E365EF15EB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496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9F252-23BD-4D06-8059-8153CED98213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5F0C-D229-43EA-946C-5E365EF15EB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106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9F252-23BD-4D06-8059-8153CED98213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5F0C-D229-43EA-946C-5E365EF15EB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5261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9F252-23BD-4D06-8059-8153CED98213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5F0C-D229-43EA-946C-5E365EF15EB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3636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9F252-23BD-4D06-8059-8153CED98213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5F0C-D229-43EA-946C-5E365EF15EB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452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9F252-23BD-4D06-8059-8153CED98213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5F0C-D229-43EA-946C-5E365EF15EB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0799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9F252-23BD-4D06-8059-8153CED98213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5F0C-D229-43EA-946C-5E365EF15EB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0141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9F252-23BD-4D06-8059-8153CED98213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E455F0C-D229-43EA-946C-5E365EF15EB8}" type="slidenum">
              <a:rPr lang="pt-BR" smtClean="0"/>
              <a:t>‹#›</a:t>
            </a:fld>
            <a:endParaRPr lang="pt-BR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488" y="5650807"/>
            <a:ext cx="2726712" cy="11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49" r:id="rId17"/>
    <p:sldLayoutId id="2147483650" r:id="rId18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De Olho na Gestão</a:t>
            </a:r>
            <a:br>
              <a:rPr lang="pt-BR" dirty="0" smtClean="0"/>
            </a:br>
            <a:r>
              <a:rPr lang="pt-BR" dirty="0" smtClean="0"/>
              <a:t>App CGE.PI</a:t>
            </a:r>
            <a:endParaRPr lang="pt-BR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José Bringel Filho</a:t>
            </a:r>
          </a:p>
          <a:p>
            <a:r>
              <a:rPr lang="pt-BR" dirty="0" smtClean="0"/>
              <a:t>Coordenador do CUIA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399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App CGE.PI - De </a:t>
            </a:r>
            <a:r>
              <a:rPr lang="pt-BR" dirty="0" smtClean="0"/>
              <a:t>Olho na Gestão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00011"/>
            <a:ext cx="8596668" cy="4623516"/>
          </a:xfrm>
        </p:spPr>
        <p:txBody>
          <a:bodyPr>
            <a:normAutofit lnSpcReduction="10000"/>
          </a:bodyPr>
          <a:lstStyle/>
          <a:p>
            <a:r>
              <a:rPr lang="pt-BR" sz="2800" dirty="0" smtClean="0"/>
              <a:t>De Olho na Gestão</a:t>
            </a:r>
            <a:endParaRPr lang="pt-BR" sz="2800" dirty="0" smtClean="0"/>
          </a:p>
          <a:p>
            <a:pPr lvl="1"/>
            <a:r>
              <a:rPr lang="pt-BR" sz="2400" dirty="0" smtClean="0"/>
              <a:t>Permitir </a:t>
            </a:r>
            <a:r>
              <a:rPr lang="pt-BR" sz="2400" dirty="0" smtClean="0"/>
              <a:t>o </a:t>
            </a:r>
            <a:r>
              <a:rPr lang="pt-BR" sz="2400" dirty="0" smtClean="0"/>
              <a:t>envio de ...</a:t>
            </a:r>
          </a:p>
          <a:p>
            <a:pPr lvl="2"/>
            <a:r>
              <a:rPr lang="pt-BR" sz="2000" dirty="0" smtClean="0"/>
              <a:t>Críticas</a:t>
            </a:r>
          </a:p>
          <a:p>
            <a:pPr lvl="2"/>
            <a:r>
              <a:rPr lang="pt-BR" sz="2000" dirty="0" smtClean="0"/>
              <a:t>D</a:t>
            </a:r>
            <a:r>
              <a:rPr lang="pt-BR" sz="2000" dirty="0" smtClean="0"/>
              <a:t>enúncias</a:t>
            </a:r>
          </a:p>
          <a:p>
            <a:pPr lvl="2"/>
            <a:r>
              <a:rPr lang="pt-BR" sz="2000" dirty="0" smtClean="0"/>
              <a:t>Elogios</a:t>
            </a:r>
          </a:p>
          <a:p>
            <a:pPr lvl="2"/>
            <a:r>
              <a:rPr lang="pt-BR" sz="2000" dirty="0" smtClean="0"/>
              <a:t>R</a:t>
            </a:r>
            <a:r>
              <a:rPr lang="pt-BR" sz="2000" dirty="0" smtClean="0"/>
              <a:t>eclamações</a:t>
            </a:r>
          </a:p>
          <a:p>
            <a:pPr lvl="2"/>
            <a:r>
              <a:rPr lang="pt-BR" sz="2000" dirty="0" smtClean="0"/>
              <a:t>Sugestões</a:t>
            </a:r>
            <a:endParaRPr lang="pt-BR" sz="2000" dirty="0" smtClean="0"/>
          </a:p>
          <a:p>
            <a:r>
              <a:rPr lang="pt-BR" sz="2800" dirty="0"/>
              <a:t>I</a:t>
            </a:r>
            <a:r>
              <a:rPr lang="pt-BR" sz="2800" dirty="0" smtClean="0"/>
              <a:t>ntegrado </a:t>
            </a:r>
            <a:r>
              <a:rPr lang="pt-BR" sz="2800" dirty="0" smtClean="0"/>
              <a:t>do e-sic</a:t>
            </a:r>
          </a:p>
          <a:p>
            <a:pPr lvl="1"/>
            <a:r>
              <a:rPr lang="pt-BR" sz="2400" dirty="0" smtClean="0"/>
              <a:t>Propiciar facilidade de pedido de informação</a:t>
            </a:r>
          </a:p>
          <a:p>
            <a:r>
              <a:rPr lang="pt-BR" sz="2800" dirty="0" smtClean="0"/>
              <a:t>Canal de notícias institucionais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14523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Telas do Aplicativo</a:t>
            </a:r>
            <a:endParaRPr lang="pt-B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805" y="1639732"/>
            <a:ext cx="2706983" cy="48124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20" y="1639732"/>
            <a:ext cx="2705153" cy="48091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877" y="1639732"/>
            <a:ext cx="2705153" cy="48091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211" y="1639732"/>
            <a:ext cx="2681221" cy="476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63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CGE.PI – De Olho na Gestão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674033"/>
            <a:ext cx="3002930" cy="49381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052" y="1674033"/>
            <a:ext cx="3129813" cy="49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9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CGE.PI - De Olho na Gestão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05" y="1788731"/>
            <a:ext cx="2547373" cy="45286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667" y="1788731"/>
            <a:ext cx="2547372" cy="4528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428" y="1788730"/>
            <a:ext cx="2870279" cy="45286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096" y="1788730"/>
            <a:ext cx="2898656" cy="457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63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CGE. PI – Notícias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345" y="1685702"/>
            <a:ext cx="2717010" cy="4830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164" y="1685702"/>
            <a:ext cx="2717011" cy="483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48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Dúvidas?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José Bringel Filho</a:t>
            </a:r>
          </a:p>
          <a:p>
            <a:r>
              <a:rPr lang="pt-BR" dirty="0" smtClean="0"/>
              <a:t>bringelfilho@gmail.com</a:t>
            </a:r>
          </a:p>
        </p:txBody>
      </p:sp>
    </p:spTree>
    <p:extLst>
      <p:ext uri="{BB962C8B-B14F-4D97-AF65-F5344CB8AC3E}">
        <p14:creationId xmlns:p14="http://schemas.microsoft.com/office/powerpoint/2010/main" val="33516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855</TotalTime>
  <Words>70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De Olho na Gestão App CGE.PI</vt:lpstr>
      <vt:lpstr>App CGE.PI - De Olho na Gestão</vt:lpstr>
      <vt:lpstr>Telas do Aplicativo</vt:lpstr>
      <vt:lpstr>CGE.PI – De Olho na Gestão</vt:lpstr>
      <vt:lpstr>CGE.PI - De Olho na Gestão</vt:lpstr>
      <vt:lpstr>CGE. PI – Notícias</vt:lpstr>
      <vt:lpstr>Dúvidas?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LAB-OPALA</dc:creator>
  <cp:lastModifiedBy>LAB-OPALA</cp:lastModifiedBy>
  <cp:revision>59</cp:revision>
  <dcterms:created xsi:type="dcterms:W3CDTF">2014-11-13T15:03:02Z</dcterms:created>
  <dcterms:modified xsi:type="dcterms:W3CDTF">2015-11-19T12:25:05Z</dcterms:modified>
</cp:coreProperties>
</file>