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3.xml" ContentType="application/vnd.openxmlformats-officedocument.drawingml.chart+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4.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08" r:id="rId2"/>
    <p:sldId id="261" r:id="rId3"/>
    <p:sldId id="294" r:id="rId4"/>
    <p:sldId id="264" r:id="rId5"/>
    <p:sldId id="265" r:id="rId6"/>
    <p:sldId id="266" r:id="rId7"/>
    <p:sldId id="296" r:id="rId8"/>
    <p:sldId id="316" r:id="rId9"/>
    <p:sldId id="297" r:id="rId10"/>
    <p:sldId id="315" r:id="rId11"/>
    <p:sldId id="267" r:id="rId12"/>
    <p:sldId id="268" r:id="rId13"/>
    <p:sldId id="310" r:id="rId14"/>
    <p:sldId id="269" r:id="rId15"/>
    <p:sldId id="270" r:id="rId16"/>
    <p:sldId id="312" r:id="rId17"/>
    <p:sldId id="271" r:id="rId18"/>
    <p:sldId id="306" r:id="rId19"/>
    <p:sldId id="307" r:id="rId20"/>
    <p:sldId id="311" r:id="rId21"/>
    <p:sldId id="276" r:id="rId22"/>
    <p:sldId id="303" r:id="rId23"/>
    <p:sldId id="280" r:id="rId24"/>
    <p:sldId id="281" r:id="rId25"/>
    <p:sldId id="318" r:id="rId26"/>
    <p:sldId id="309" r:id="rId27"/>
    <p:sldId id="283" r:id="rId28"/>
    <p:sldId id="284" r:id="rId29"/>
    <p:sldId id="285" r:id="rId30"/>
    <p:sldId id="299" r:id="rId31"/>
    <p:sldId id="287" r:id="rId32"/>
    <p:sldId id="288" r:id="rId33"/>
    <p:sldId id="289" r:id="rId34"/>
    <p:sldId id="290" r:id="rId35"/>
    <p:sldId id="291" r:id="rId36"/>
    <p:sldId id="313" r:id="rId37"/>
    <p:sldId id="317" r:id="rId38"/>
    <p:sldId id="319" r:id="rId39"/>
  </p:sldIdLst>
  <p:sldSz cx="9144000" cy="6858000" type="screen4x3"/>
  <p:notesSz cx="6794500" cy="9931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65" autoAdjust="0"/>
  </p:normalViewPr>
  <p:slideViewPr>
    <p:cSldViewPr>
      <p:cViewPr>
        <p:scale>
          <a:sx n="72" d="100"/>
          <a:sy n="72" d="100"/>
        </p:scale>
        <p:origin x="-420" y="4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serv003\setores\Assessoria%20Tecnica\CONACI\CONACI_2013\Relat&#243;rio_Atividades\Graficos_midia_atualizado_2014_mar_17.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serv003\setores\Assessoria%20Tecnica\CONACI\CONACI_2013\Relat&#243;rio_Atividades\Graficos_midia_atualizado_2014_mar_17.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serv003\setores\Assessoria%20Tecnica\CONACI\CONACI_2013\Relat&#243;rio_Atividades\Graficos_midia_atualizado_2014_mar_17.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erv003\setores\Assessoria%20Tecnica\CONACI\RECEITAS+CONTRIBUICOES\CONTROLE_ANUIDADE.xls"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oleObject" Target="file:///\\serv003\setores\Assessoria%20Tecnica\CONACI\CONACI_2013\Relat&#243;rio_Atividades\Graficos_midia_atualizado_2014_mar_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'Acessos ao site'!$A$22</c:f>
              <c:strCache>
                <c:ptCount val="1"/>
                <c:pt idx="0">
                  <c:v>Visitas ao site</c:v>
                </c:pt>
              </c:strCache>
            </c:strRef>
          </c:tx>
          <c:invertIfNegative val="0"/>
          <c:cat>
            <c:numRef>
              <c:f>'Acessos ao site'!$B$21:$F$21</c:f>
              <c:numCache>
                <c:formatCode>General</c:formatCode>
                <c:ptCount val="5"/>
                <c:pt idx="0">
                  <c:v>2009</c:v>
                </c:pt>
                <c:pt idx="1">
                  <c:v>2010</c:v>
                </c:pt>
                <c:pt idx="2">
                  <c:v>2011</c:v>
                </c:pt>
                <c:pt idx="3">
                  <c:v>2012</c:v>
                </c:pt>
                <c:pt idx="4">
                  <c:v>2013</c:v>
                </c:pt>
              </c:numCache>
            </c:numRef>
          </c:cat>
          <c:val>
            <c:numRef>
              <c:f>'Acessos ao site'!$B$22:$F$22</c:f>
              <c:numCache>
                <c:formatCode>General</c:formatCode>
                <c:ptCount val="5"/>
                <c:pt idx="0">
                  <c:v>220</c:v>
                </c:pt>
                <c:pt idx="1">
                  <c:v>281</c:v>
                </c:pt>
                <c:pt idx="2">
                  <c:v>216</c:v>
                </c:pt>
                <c:pt idx="3" formatCode="#,##0">
                  <c:v>14286</c:v>
                </c:pt>
                <c:pt idx="4" formatCode="#,##0">
                  <c:v>22864</c:v>
                </c:pt>
              </c:numCache>
            </c:numRef>
          </c:val>
        </c:ser>
        <c:dLbls>
          <c:showLegendKey val="0"/>
          <c:showVal val="1"/>
          <c:showCatName val="0"/>
          <c:showSerName val="0"/>
          <c:showPercent val="0"/>
          <c:showBubbleSize val="0"/>
        </c:dLbls>
        <c:gapWidth val="75"/>
        <c:shape val="box"/>
        <c:axId val="85519744"/>
        <c:axId val="96802304"/>
        <c:axId val="0"/>
      </c:bar3DChart>
      <c:catAx>
        <c:axId val="85519744"/>
        <c:scaling>
          <c:orientation val="minMax"/>
        </c:scaling>
        <c:delete val="0"/>
        <c:axPos val="b"/>
        <c:numFmt formatCode="General" sourceLinked="1"/>
        <c:majorTickMark val="none"/>
        <c:minorTickMark val="none"/>
        <c:tickLblPos val="nextTo"/>
        <c:crossAx val="96802304"/>
        <c:crosses val="autoZero"/>
        <c:auto val="1"/>
        <c:lblAlgn val="ctr"/>
        <c:lblOffset val="100"/>
        <c:noMultiLvlLbl val="0"/>
      </c:catAx>
      <c:valAx>
        <c:axId val="96802304"/>
        <c:scaling>
          <c:orientation val="minMax"/>
        </c:scaling>
        <c:delete val="0"/>
        <c:axPos val="l"/>
        <c:numFmt formatCode="General" sourceLinked="1"/>
        <c:majorTickMark val="none"/>
        <c:minorTickMark val="none"/>
        <c:tickLblPos val="nextTo"/>
        <c:crossAx val="85519744"/>
        <c:crosses val="autoZero"/>
        <c:crossBetween val="between"/>
        <c:majorUnit val="5000"/>
      </c:valAx>
    </c:plotArea>
    <c:legend>
      <c:legendPos val="b"/>
      <c:overlay val="0"/>
    </c:legend>
    <c:plotVisOnly val="1"/>
    <c:dispBlanksAs val="gap"/>
    <c:showDLblsOverMax val="0"/>
  </c:chart>
  <c:txPr>
    <a:bodyPr/>
    <a:lstStyle/>
    <a:p>
      <a:pPr>
        <a:defRPr sz="1800"/>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52194200644373E-2"/>
          <c:y val="2.8128819020108862E-2"/>
          <c:w val="0.91845526305797243"/>
          <c:h val="0.95149844461726452"/>
        </c:manualLayout>
      </c:layout>
      <c:barChart>
        <c:barDir val="bar"/>
        <c:grouping val="clustered"/>
        <c:varyColors val="0"/>
        <c:ser>
          <c:idx val="0"/>
          <c:order val="0"/>
          <c:invertIfNegative val="0"/>
          <c:cat>
            <c:strRef>
              <c:f>Plan1!$A$2:$A$28</c:f>
              <c:strCache>
                <c:ptCount val="27"/>
                <c:pt idx="0">
                  <c:v>TO</c:v>
                </c:pt>
                <c:pt idx="1">
                  <c:v>SP</c:v>
                </c:pt>
                <c:pt idx="2">
                  <c:v>SE</c:v>
                </c:pt>
                <c:pt idx="3">
                  <c:v>SC</c:v>
                </c:pt>
                <c:pt idx="4">
                  <c:v>RS</c:v>
                </c:pt>
                <c:pt idx="5">
                  <c:v>RR</c:v>
                </c:pt>
                <c:pt idx="6">
                  <c:v>RO</c:v>
                </c:pt>
                <c:pt idx="7">
                  <c:v>RN</c:v>
                </c:pt>
                <c:pt idx="8">
                  <c:v>RJ</c:v>
                </c:pt>
                <c:pt idx="9">
                  <c:v>PR</c:v>
                </c:pt>
                <c:pt idx="10">
                  <c:v>PI</c:v>
                </c:pt>
                <c:pt idx="11">
                  <c:v>PE</c:v>
                </c:pt>
                <c:pt idx="12">
                  <c:v>PB</c:v>
                </c:pt>
                <c:pt idx="13">
                  <c:v>PA</c:v>
                </c:pt>
                <c:pt idx="14">
                  <c:v>MT</c:v>
                </c:pt>
                <c:pt idx="15">
                  <c:v>MS</c:v>
                </c:pt>
                <c:pt idx="16">
                  <c:v>MG</c:v>
                </c:pt>
                <c:pt idx="17">
                  <c:v>MA</c:v>
                </c:pt>
                <c:pt idx="18">
                  <c:v>GO</c:v>
                </c:pt>
                <c:pt idx="19">
                  <c:v>ES</c:v>
                </c:pt>
                <c:pt idx="20">
                  <c:v>DF</c:v>
                </c:pt>
                <c:pt idx="21">
                  <c:v>CE</c:v>
                </c:pt>
                <c:pt idx="22">
                  <c:v>BA</c:v>
                </c:pt>
                <c:pt idx="23">
                  <c:v>AP</c:v>
                </c:pt>
                <c:pt idx="24">
                  <c:v>AM</c:v>
                </c:pt>
                <c:pt idx="25">
                  <c:v>AL</c:v>
                </c:pt>
                <c:pt idx="26">
                  <c:v>AC</c:v>
                </c:pt>
              </c:strCache>
            </c:strRef>
          </c:cat>
          <c:val>
            <c:numRef>
              <c:f>Plan1!$B$2:$B$28</c:f>
              <c:numCache>
                <c:formatCode>General</c:formatCode>
                <c:ptCount val="27"/>
                <c:pt idx="0">
                  <c:v>16</c:v>
                </c:pt>
                <c:pt idx="1">
                  <c:v>15</c:v>
                </c:pt>
                <c:pt idx="2">
                  <c:v>42</c:v>
                </c:pt>
                <c:pt idx="3">
                  <c:v>11</c:v>
                </c:pt>
                <c:pt idx="4">
                  <c:v>21</c:v>
                </c:pt>
                <c:pt idx="5">
                  <c:v>9</c:v>
                </c:pt>
                <c:pt idx="6">
                  <c:v>9</c:v>
                </c:pt>
                <c:pt idx="7">
                  <c:v>9</c:v>
                </c:pt>
                <c:pt idx="8">
                  <c:v>17</c:v>
                </c:pt>
                <c:pt idx="9">
                  <c:v>9</c:v>
                </c:pt>
                <c:pt idx="10">
                  <c:v>24</c:v>
                </c:pt>
                <c:pt idx="11">
                  <c:v>33</c:v>
                </c:pt>
                <c:pt idx="12">
                  <c:v>9</c:v>
                </c:pt>
                <c:pt idx="13">
                  <c:v>25</c:v>
                </c:pt>
                <c:pt idx="14">
                  <c:v>62</c:v>
                </c:pt>
                <c:pt idx="15">
                  <c:v>10</c:v>
                </c:pt>
                <c:pt idx="16">
                  <c:v>32</c:v>
                </c:pt>
                <c:pt idx="17">
                  <c:v>24</c:v>
                </c:pt>
                <c:pt idx="18">
                  <c:v>44</c:v>
                </c:pt>
                <c:pt idx="19">
                  <c:v>73</c:v>
                </c:pt>
                <c:pt idx="20">
                  <c:v>27</c:v>
                </c:pt>
                <c:pt idx="21">
                  <c:v>21</c:v>
                </c:pt>
                <c:pt idx="22">
                  <c:v>9</c:v>
                </c:pt>
                <c:pt idx="23">
                  <c:v>13</c:v>
                </c:pt>
                <c:pt idx="24">
                  <c:v>10</c:v>
                </c:pt>
                <c:pt idx="25">
                  <c:v>75</c:v>
                </c:pt>
                <c:pt idx="26">
                  <c:v>15</c:v>
                </c:pt>
              </c:numCache>
            </c:numRef>
          </c:val>
        </c:ser>
        <c:dLbls>
          <c:showLegendKey val="0"/>
          <c:showVal val="1"/>
          <c:showCatName val="0"/>
          <c:showSerName val="0"/>
          <c:showPercent val="0"/>
          <c:showBubbleSize val="0"/>
        </c:dLbls>
        <c:gapWidth val="150"/>
        <c:overlap val="-25"/>
        <c:axId val="116837760"/>
        <c:axId val="116847744"/>
      </c:barChart>
      <c:catAx>
        <c:axId val="116837760"/>
        <c:scaling>
          <c:orientation val="minMax"/>
        </c:scaling>
        <c:delete val="0"/>
        <c:axPos val="l"/>
        <c:majorTickMark val="none"/>
        <c:minorTickMark val="none"/>
        <c:tickLblPos val="nextTo"/>
        <c:crossAx val="116847744"/>
        <c:crosses val="autoZero"/>
        <c:auto val="1"/>
        <c:lblAlgn val="ctr"/>
        <c:lblOffset val="100"/>
        <c:noMultiLvlLbl val="0"/>
      </c:catAx>
      <c:valAx>
        <c:axId val="116847744"/>
        <c:scaling>
          <c:orientation val="minMax"/>
        </c:scaling>
        <c:delete val="1"/>
        <c:axPos val="b"/>
        <c:numFmt formatCode="General" sourceLinked="1"/>
        <c:majorTickMark val="none"/>
        <c:minorTickMark val="none"/>
        <c:tickLblPos val="none"/>
        <c:crossAx val="116837760"/>
        <c:crosses val="autoZero"/>
        <c:crossBetween val="between"/>
      </c:valAx>
    </c:plotArea>
    <c:plotVisOnly val="1"/>
    <c:dispBlanksAs val="gap"/>
    <c:showDLblsOverMax val="0"/>
  </c:chart>
  <c:txPr>
    <a:bodyPr/>
    <a:lstStyle/>
    <a:p>
      <a:pPr>
        <a:defRPr sz="700"/>
      </a:pPr>
      <a:endParaRPr lang="pt-B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barChart>
        <c:barDir val="col"/>
        <c:grouping val="clustered"/>
        <c:varyColors val="0"/>
        <c:ser>
          <c:idx val="0"/>
          <c:order val="0"/>
          <c:tx>
            <c:strRef>
              <c:f>Publicações!$B$2</c:f>
              <c:strCache>
                <c:ptCount val="1"/>
                <c:pt idx="0">
                  <c:v>2012</c:v>
                </c:pt>
              </c:strCache>
            </c:strRef>
          </c:tx>
          <c:invertIfNegative val="0"/>
          <c:dLbls>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Publicações!$A$3:$A$5</c:f>
              <c:strCache>
                <c:ptCount val="3"/>
                <c:pt idx="0">
                  <c:v>Matérias e notas (impresso)</c:v>
                </c:pt>
                <c:pt idx="1">
                  <c:v>Matérias e notas (on-line)</c:v>
                </c:pt>
                <c:pt idx="2">
                  <c:v>TV e Rádio</c:v>
                </c:pt>
              </c:strCache>
            </c:strRef>
          </c:cat>
          <c:val>
            <c:numRef>
              <c:f>Publicações!$B$3:$B$5</c:f>
              <c:numCache>
                <c:formatCode>General</c:formatCode>
                <c:ptCount val="3"/>
                <c:pt idx="0">
                  <c:v>24</c:v>
                </c:pt>
                <c:pt idx="1">
                  <c:v>66</c:v>
                </c:pt>
                <c:pt idx="2">
                  <c:v>10</c:v>
                </c:pt>
              </c:numCache>
            </c:numRef>
          </c:val>
        </c:ser>
        <c:ser>
          <c:idx val="1"/>
          <c:order val="1"/>
          <c:tx>
            <c:strRef>
              <c:f>Publicações!$C$2</c:f>
              <c:strCache>
                <c:ptCount val="1"/>
                <c:pt idx="0">
                  <c:v>2013</c:v>
                </c:pt>
              </c:strCache>
            </c:strRef>
          </c:tx>
          <c:invertIfNegative val="0"/>
          <c:dLbls>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Publicações!$A$3:$A$5</c:f>
              <c:strCache>
                <c:ptCount val="3"/>
                <c:pt idx="0">
                  <c:v>Matérias e notas (impresso)</c:v>
                </c:pt>
                <c:pt idx="1">
                  <c:v>Matérias e notas (on-line)</c:v>
                </c:pt>
                <c:pt idx="2">
                  <c:v>TV e Rádio</c:v>
                </c:pt>
              </c:strCache>
            </c:strRef>
          </c:cat>
          <c:val>
            <c:numRef>
              <c:f>Publicações!$C$3:$C$5</c:f>
              <c:numCache>
                <c:formatCode>General</c:formatCode>
                <c:ptCount val="3"/>
                <c:pt idx="0">
                  <c:v>30</c:v>
                </c:pt>
                <c:pt idx="1">
                  <c:v>104</c:v>
                </c:pt>
                <c:pt idx="2">
                  <c:v>2</c:v>
                </c:pt>
              </c:numCache>
            </c:numRef>
          </c:val>
        </c:ser>
        <c:dLbls>
          <c:showLegendKey val="0"/>
          <c:showVal val="0"/>
          <c:showCatName val="0"/>
          <c:showSerName val="0"/>
          <c:showPercent val="0"/>
          <c:showBubbleSize val="0"/>
        </c:dLbls>
        <c:gapWidth val="150"/>
        <c:axId val="117988736"/>
        <c:axId val="118002816"/>
      </c:barChart>
      <c:catAx>
        <c:axId val="117988736"/>
        <c:scaling>
          <c:orientation val="minMax"/>
        </c:scaling>
        <c:delete val="0"/>
        <c:axPos val="b"/>
        <c:numFmt formatCode="General" sourceLinked="0"/>
        <c:majorTickMark val="out"/>
        <c:minorTickMark val="none"/>
        <c:tickLblPos val="nextTo"/>
        <c:crossAx val="118002816"/>
        <c:crosses val="autoZero"/>
        <c:auto val="1"/>
        <c:lblAlgn val="ctr"/>
        <c:lblOffset val="100"/>
        <c:noMultiLvlLbl val="0"/>
      </c:catAx>
      <c:valAx>
        <c:axId val="118002816"/>
        <c:scaling>
          <c:orientation val="minMax"/>
        </c:scaling>
        <c:delete val="0"/>
        <c:axPos val="l"/>
        <c:numFmt formatCode="General" sourceLinked="1"/>
        <c:majorTickMark val="out"/>
        <c:minorTickMark val="none"/>
        <c:tickLblPos val="nextTo"/>
        <c:crossAx val="117988736"/>
        <c:crosses val="autoZero"/>
        <c:crossBetween val="between"/>
      </c:valAx>
    </c:plotArea>
    <c:legend>
      <c:legendPos val="r"/>
      <c:overlay val="0"/>
    </c:legend>
    <c:plotVisOnly val="1"/>
    <c:dispBlanksAs val="gap"/>
    <c:showDLblsOverMax val="0"/>
  </c:chart>
  <c:txPr>
    <a:bodyPr/>
    <a:lstStyle/>
    <a:p>
      <a:pPr>
        <a:defRPr sz="1800"/>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view3D>
      <c:rotX val="15"/>
      <c:rotY val="5"/>
      <c:depthPercent val="100"/>
      <c:rAngAx val="0"/>
      <c:perspective val="30"/>
    </c:view3D>
    <c:floor>
      <c:thickness val="0"/>
    </c:floor>
    <c:sideWall>
      <c:thickness val="0"/>
    </c:sideWall>
    <c:backWall>
      <c:thickness val="0"/>
    </c:backWall>
    <c:plotArea>
      <c:layout/>
      <c:bar3DChart>
        <c:barDir val="col"/>
        <c:grouping val="clustered"/>
        <c:varyColors val="0"/>
        <c:ser>
          <c:idx val="0"/>
          <c:order val="0"/>
          <c:tx>
            <c:strRef>
              <c:f>[CONTROLE_ANUIDADE.xls]Plan5!$A$11</c:f>
              <c:strCache>
                <c:ptCount val="1"/>
                <c:pt idx="0">
                  <c:v>MEMBROS</c:v>
                </c:pt>
              </c:strCache>
            </c:strRef>
          </c:tx>
          <c:spPr>
            <a:solidFill>
              <a:schemeClr val="accent1">
                <a:lumMod val="75000"/>
              </a:schemeClr>
            </a:solidFill>
          </c:spPr>
          <c:invertIfNegative val="0"/>
          <c:dLbls>
            <c:showLegendKey val="0"/>
            <c:showVal val="1"/>
            <c:showCatName val="0"/>
            <c:showSerName val="0"/>
            <c:showPercent val="0"/>
            <c:showBubbleSize val="0"/>
            <c:showLeaderLines val="0"/>
          </c:dLbls>
          <c:cat>
            <c:numRef>
              <c:f>[CONTROLE_ANUIDADE.xls]Plan5!$B$10:$D$10</c:f>
              <c:numCache>
                <c:formatCode>General</c:formatCode>
                <c:ptCount val="3"/>
                <c:pt idx="0">
                  <c:v>2011</c:v>
                </c:pt>
                <c:pt idx="1">
                  <c:v>2012</c:v>
                </c:pt>
                <c:pt idx="2">
                  <c:v>2013</c:v>
                </c:pt>
              </c:numCache>
            </c:numRef>
          </c:cat>
          <c:val>
            <c:numRef>
              <c:f>[CONTROLE_ANUIDADE.xls]Plan5!$B$11:$D$11</c:f>
              <c:numCache>
                <c:formatCode>General</c:formatCode>
                <c:ptCount val="3"/>
                <c:pt idx="0">
                  <c:v>28</c:v>
                </c:pt>
                <c:pt idx="1">
                  <c:v>30</c:v>
                </c:pt>
                <c:pt idx="2">
                  <c:v>38</c:v>
                </c:pt>
              </c:numCache>
            </c:numRef>
          </c:val>
        </c:ser>
        <c:ser>
          <c:idx val="1"/>
          <c:order val="1"/>
          <c:tx>
            <c:strRef>
              <c:f>[CONTROLE_ANUIDADE.xls]Plan5!$A$12</c:f>
              <c:strCache>
                <c:ptCount val="1"/>
                <c:pt idx="0">
                  <c:v>INADIMPLENTES</c:v>
                </c:pt>
              </c:strCache>
            </c:strRef>
          </c:tx>
          <c:spPr>
            <a:solidFill>
              <a:srgbClr val="C00000"/>
            </a:solidFill>
            <a:ln>
              <a:solidFill>
                <a:srgbClr val="C00000"/>
              </a:solidFill>
            </a:ln>
          </c:spPr>
          <c:invertIfNegative val="0"/>
          <c:dLbls>
            <c:showLegendKey val="0"/>
            <c:showVal val="1"/>
            <c:showCatName val="0"/>
            <c:showSerName val="0"/>
            <c:showPercent val="0"/>
            <c:showBubbleSize val="0"/>
            <c:showLeaderLines val="0"/>
          </c:dLbls>
          <c:cat>
            <c:numRef>
              <c:f>[CONTROLE_ANUIDADE.xls]Plan5!$B$10:$D$10</c:f>
              <c:numCache>
                <c:formatCode>General</c:formatCode>
                <c:ptCount val="3"/>
                <c:pt idx="0">
                  <c:v>2011</c:v>
                </c:pt>
                <c:pt idx="1">
                  <c:v>2012</c:v>
                </c:pt>
                <c:pt idx="2">
                  <c:v>2013</c:v>
                </c:pt>
              </c:numCache>
            </c:numRef>
          </c:cat>
          <c:val>
            <c:numRef>
              <c:f>[CONTROLE_ANUIDADE.xls]Plan5!$B$12:$D$12</c:f>
              <c:numCache>
                <c:formatCode>General</c:formatCode>
                <c:ptCount val="3"/>
                <c:pt idx="0">
                  <c:v>5</c:v>
                </c:pt>
                <c:pt idx="1">
                  <c:v>4</c:v>
                </c:pt>
                <c:pt idx="2">
                  <c:v>5</c:v>
                </c:pt>
              </c:numCache>
            </c:numRef>
          </c:val>
        </c:ser>
        <c:dLbls>
          <c:showLegendKey val="0"/>
          <c:showVal val="0"/>
          <c:showCatName val="0"/>
          <c:showSerName val="0"/>
          <c:showPercent val="0"/>
          <c:showBubbleSize val="0"/>
        </c:dLbls>
        <c:gapWidth val="150"/>
        <c:shape val="box"/>
        <c:axId val="118710656"/>
        <c:axId val="118712192"/>
        <c:axId val="0"/>
      </c:bar3DChart>
      <c:catAx>
        <c:axId val="118710656"/>
        <c:scaling>
          <c:orientation val="minMax"/>
        </c:scaling>
        <c:delete val="0"/>
        <c:axPos val="b"/>
        <c:numFmt formatCode="General" sourceLinked="1"/>
        <c:majorTickMark val="out"/>
        <c:minorTickMark val="none"/>
        <c:tickLblPos val="nextTo"/>
        <c:crossAx val="118712192"/>
        <c:crosses val="autoZero"/>
        <c:auto val="1"/>
        <c:lblAlgn val="ctr"/>
        <c:lblOffset val="100"/>
        <c:noMultiLvlLbl val="0"/>
      </c:catAx>
      <c:valAx>
        <c:axId val="118712192"/>
        <c:scaling>
          <c:orientation val="minMax"/>
        </c:scaling>
        <c:delete val="0"/>
        <c:axPos val="l"/>
        <c:numFmt formatCode="General" sourceLinked="1"/>
        <c:majorTickMark val="out"/>
        <c:minorTickMark val="none"/>
        <c:tickLblPos val="nextTo"/>
        <c:crossAx val="118710656"/>
        <c:crosses val="autoZero"/>
        <c:crossBetween val="between"/>
      </c:valAx>
    </c:plotArea>
    <c:legend>
      <c:legendPos val="t"/>
      <c:overlay val="0"/>
    </c:legend>
    <c:plotVisOnly val="1"/>
    <c:dispBlanksAs val="gap"/>
    <c:showDLblsOverMax val="0"/>
  </c:chart>
  <c:spPr>
    <a:scene3d>
      <a:camera prst="orthographicFront"/>
      <a:lightRig rig="threePt" dir="t"/>
    </a:scene3d>
    <a:sp3d>
      <a:bevelT prst="angle"/>
    </a:sp3d>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1321813757478942"/>
          <c:y val="3.8394971364837459E-2"/>
          <c:w val="0.88678186242521062"/>
          <c:h val="0.80066566677776541"/>
        </c:manualLayout>
      </c:layout>
      <c:bar3DChart>
        <c:barDir val="col"/>
        <c:grouping val="clustered"/>
        <c:varyColors val="0"/>
        <c:ser>
          <c:idx val="0"/>
          <c:order val="0"/>
          <c:tx>
            <c:strRef>
              <c:f>Plan2!$A$2</c:f>
              <c:strCache>
                <c:ptCount val="1"/>
                <c:pt idx="0">
                  <c:v>Saldos </c:v>
                </c:pt>
              </c:strCache>
            </c:strRef>
          </c:tx>
          <c:invertIfNegative val="0"/>
          <c:cat>
            <c:numRef>
              <c:f>Plan2!$B$1:$D$1</c:f>
              <c:numCache>
                <c:formatCode>General</c:formatCode>
                <c:ptCount val="3"/>
                <c:pt idx="0">
                  <c:v>2011</c:v>
                </c:pt>
                <c:pt idx="1">
                  <c:v>2012</c:v>
                </c:pt>
                <c:pt idx="2">
                  <c:v>2013</c:v>
                </c:pt>
              </c:numCache>
            </c:numRef>
          </c:cat>
          <c:val>
            <c:numRef>
              <c:f>Plan2!$B$2:$D$2</c:f>
              <c:numCache>
                <c:formatCode>#,##0.00</c:formatCode>
                <c:ptCount val="3"/>
                <c:pt idx="0">
                  <c:v>265558.46000000002</c:v>
                </c:pt>
                <c:pt idx="1">
                  <c:v>356860.79</c:v>
                </c:pt>
                <c:pt idx="2">
                  <c:v>486024.87</c:v>
                </c:pt>
              </c:numCache>
            </c:numRef>
          </c:val>
        </c:ser>
        <c:ser>
          <c:idx val="1"/>
          <c:order val="1"/>
          <c:tx>
            <c:strRef>
              <c:f>Plan2!$A$3</c:f>
              <c:strCache>
                <c:ptCount val="1"/>
                <c:pt idx="0">
                  <c:v>Despesas </c:v>
                </c:pt>
              </c:strCache>
            </c:strRef>
          </c:tx>
          <c:invertIfNegative val="0"/>
          <c:cat>
            <c:numRef>
              <c:f>Plan2!$B$1:$D$1</c:f>
              <c:numCache>
                <c:formatCode>General</c:formatCode>
                <c:ptCount val="3"/>
                <c:pt idx="0">
                  <c:v>2011</c:v>
                </c:pt>
                <c:pt idx="1">
                  <c:v>2012</c:v>
                </c:pt>
                <c:pt idx="2">
                  <c:v>2013</c:v>
                </c:pt>
              </c:numCache>
            </c:numRef>
          </c:cat>
          <c:val>
            <c:numRef>
              <c:f>Plan2!$B$3:$D$3</c:f>
              <c:numCache>
                <c:formatCode>#,##0.00</c:formatCode>
                <c:ptCount val="3"/>
                <c:pt idx="1">
                  <c:v>54335.701000000001</c:v>
                </c:pt>
                <c:pt idx="2">
                  <c:v>86758.48</c:v>
                </c:pt>
              </c:numCache>
            </c:numRef>
          </c:val>
        </c:ser>
        <c:dLbls>
          <c:showLegendKey val="0"/>
          <c:showVal val="0"/>
          <c:showCatName val="0"/>
          <c:showSerName val="0"/>
          <c:showPercent val="0"/>
          <c:showBubbleSize val="0"/>
        </c:dLbls>
        <c:gapWidth val="150"/>
        <c:shape val="box"/>
        <c:axId val="119678080"/>
        <c:axId val="119679616"/>
        <c:axId val="0"/>
      </c:bar3DChart>
      <c:catAx>
        <c:axId val="119678080"/>
        <c:scaling>
          <c:orientation val="minMax"/>
        </c:scaling>
        <c:delete val="0"/>
        <c:axPos val="b"/>
        <c:numFmt formatCode="General" sourceLinked="1"/>
        <c:majorTickMark val="none"/>
        <c:minorTickMark val="none"/>
        <c:tickLblPos val="nextTo"/>
        <c:crossAx val="119679616"/>
        <c:crosses val="autoZero"/>
        <c:auto val="1"/>
        <c:lblAlgn val="ctr"/>
        <c:lblOffset val="100"/>
        <c:noMultiLvlLbl val="0"/>
      </c:catAx>
      <c:valAx>
        <c:axId val="119679616"/>
        <c:scaling>
          <c:orientation val="minMax"/>
        </c:scaling>
        <c:delete val="0"/>
        <c:axPos val="l"/>
        <c:majorGridlines/>
        <c:numFmt formatCode="#,##0.00" sourceLinked="1"/>
        <c:majorTickMark val="none"/>
        <c:minorTickMark val="none"/>
        <c:tickLblPos val="nextTo"/>
        <c:crossAx val="11967808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2.xml.rels><?xml version="1.0" encoding="UTF-8" standalone="yes"?>
<Relationships xmlns="http://schemas.openxmlformats.org/package/2006/relationships"><Relationship Id="rId1" Type="http://schemas.openxmlformats.org/officeDocument/2006/relationships/image" Target="../media/image29.png"/></Relationships>
</file>

<file path=ppt/diagrams/_rels/data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_rels/data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ata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iagrams/_rels/data20.xml.rels><?xml version="1.0" encoding="UTF-8" standalone="yes"?>
<Relationships xmlns="http://schemas.openxmlformats.org/package/2006/relationships"><Relationship Id="rId1" Type="http://schemas.openxmlformats.org/officeDocument/2006/relationships/image" Target="../media/image44.png"/></Relationships>
</file>

<file path=ppt/diagrams/_rels/data21.xml.rels><?xml version="1.0" encoding="UTF-8" standalone="yes"?>
<Relationships xmlns="http://schemas.openxmlformats.org/package/2006/relationships"><Relationship Id="rId1" Type="http://schemas.openxmlformats.org/officeDocument/2006/relationships/image" Target="../media/image44.png"/></Relationships>
</file>

<file path=ppt/diagrams/_rels/data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ata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iagrams/_rels/data25.xml.rels><?xml version="1.0" encoding="UTF-8" standalone="yes"?>
<Relationships xmlns="http://schemas.openxmlformats.org/package/2006/relationships"><Relationship Id="rId1" Type="http://schemas.openxmlformats.org/officeDocument/2006/relationships/image" Target="../media/image53.png"/></Relationships>
</file>

<file path=ppt/diagrams/_rels/data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jpe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933B6-01DF-4EB8-9539-FC1A53FE95FA}" type="doc">
      <dgm:prSet loTypeId="urn:microsoft.com/office/officeart/2008/layout/VerticalCurvedList" loCatId="list" qsTypeId="urn:microsoft.com/office/officeart/2005/8/quickstyle/simple4" qsCatId="simple" csTypeId="urn:microsoft.com/office/officeart/2005/8/colors/accent0_1" csCatId="mainScheme" phldr="1"/>
      <dgm:spPr/>
      <dgm:t>
        <a:bodyPr/>
        <a:lstStyle/>
        <a:p>
          <a:endParaRPr lang="pt-BR"/>
        </a:p>
      </dgm:t>
    </dgm:pt>
    <dgm:pt modelId="{84B3AEDA-8148-4A9B-B557-2F9248EABC9B}">
      <dgm:prSet phldrT="[Texto]" custT="1"/>
      <dgm:spPr/>
      <dgm:t>
        <a:bodyPr/>
        <a:lstStyle/>
        <a:p>
          <a:r>
            <a:rPr lang="pt-BR" sz="2000" b="1" dirty="0" smtClean="0"/>
            <a:t>OBJETIVOS DO CONACI </a:t>
          </a:r>
          <a:endParaRPr lang="pt-BR" sz="2000" b="1" dirty="0"/>
        </a:p>
      </dgm:t>
    </dgm:pt>
    <dgm:pt modelId="{D2ABE755-5E29-4FAB-A2AE-F119FAB2A1E8}" type="parTrans" cxnId="{B9B94264-CBC8-48B0-9EE8-A2F60ABDB9AD}">
      <dgm:prSet/>
      <dgm:spPr/>
      <dgm:t>
        <a:bodyPr/>
        <a:lstStyle/>
        <a:p>
          <a:endParaRPr lang="pt-BR" sz="1800"/>
        </a:p>
      </dgm:t>
    </dgm:pt>
    <dgm:pt modelId="{AE033E91-8226-4790-8621-500336BA82F8}" type="sibTrans" cxnId="{B9B94264-CBC8-48B0-9EE8-A2F60ABDB9AD}">
      <dgm:prSet/>
      <dgm:spPr/>
      <dgm:t>
        <a:bodyPr/>
        <a:lstStyle/>
        <a:p>
          <a:endParaRPr lang="pt-BR" sz="1800"/>
        </a:p>
      </dgm:t>
    </dgm:pt>
    <dgm:pt modelId="{616B249A-B0FA-467A-9379-C268E0380B6A}">
      <dgm:prSet phldrT="[Texto]" custT="1"/>
      <dgm:spPr/>
      <dgm:t>
        <a:bodyPr/>
        <a:lstStyle/>
        <a:p>
          <a:r>
            <a:rPr lang="pt-BR" sz="2000" dirty="0" smtClean="0"/>
            <a:t> </a:t>
          </a:r>
          <a:r>
            <a:rPr lang="pt-BR" sz="2000" b="1" dirty="0" smtClean="0"/>
            <a:t>CONACI EM NÚMEROS </a:t>
          </a:r>
          <a:endParaRPr lang="pt-BR" sz="2000" b="1" dirty="0"/>
        </a:p>
      </dgm:t>
    </dgm:pt>
    <dgm:pt modelId="{36682E88-66EF-46C0-95E9-186999379B2C}" type="parTrans" cxnId="{23646BDD-979A-447F-84F4-7266FFDAA546}">
      <dgm:prSet/>
      <dgm:spPr/>
      <dgm:t>
        <a:bodyPr/>
        <a:lstStyle/>
        <a:p>
          <a:endParaRPr lang="pt-BR" sz="1800"/>
        </a:p>
      </dgm:t>
    </dgm:pt>
    <dgm:pt modelId="{E39459B9-E24C-47A9-BF5A-535BFEDF5618}" type="sibTrans" cxnId="{23646BDD-979A-447F-84F4-7266FFDAA546}">
      <dgm:prSet/>
      <dgm:spPr/>
      <dgm:t>
        <a:bodyPr/>
        <a:lstStyle/>
        <a:p>
          <a:endParaRPr lang="pt-BR" sz="1800"/>
        </a:p>
      </dgm:t>
    </dgm:pt>
    <dgm:pt modelId="{9E0D940B-A08E-47B1-9441-4476D6FE2BE6}">
      <dgm:prSet phldrT="[Texto]" custT="1"/>
      <dgm:spPr/>
      <dgm:t>
        <a:bodyPr/>
        <a:lstStyle/>
        <a:p>
          <a:r>
            <a:rPr lang="pt-BR" sz="2000" b="1" dirty="0" smtClean="0"/>
            <a:t>PLANO ESTRATÉGICO</a:t>
          </a:r>
          <a:endParaRPr lang="pt-BR" sz="2000" b="1" dirty="0"/>
        </a:p>
      </dgm:t>
    </dgm:pt>
    <dgm:pt modelId="{7296AA6F-0D6D-427C-B0D4-A0E8C3D4C0E2}" type="parTrans" cxnId="{4CDBD9EA-68C4-4874-8C40-5E9D93478F16}">
      <dgm:prSet/>
      <dgm:spPr/>
      <dgm:t>
        <a:bodyPr/>
        <a:lstStyle/>
        <a:p>
          <a:endParaRPr lang="pt-BR" sz="1800"/>
        </a:p>
      </dgm:t>
    </dgm:pt>
    <dgm:pt modelId="{D638C93F-A57F-45AF-9F87-58E04774CD5C}" type="sibTrans" cxnId="{4CDBD9EA-68C4-4874-8C40-5E9D93478F16}">
      <dgm:prSet/>
      <dgm:spPr/>
      <dgm:t>
        <a:bodyPr/>
        <a:lstStyle/>
        <a:p>
          <a:endParaRPr lang="pt-BR" sz="1800"/>
        </a:p>
      </dgm:t>
    </dgm:pt>
    <dgm:pt modelId="{C4EFF5DB-28BB-4214-8739-2CBE2C92D298}">
      <dgm:prSet phldrT="[Texto]" custT="1"/>
      <dgm:spPr/>
      <dgm:t>
        <a:bodyPr/>
        <a:lstStyle/>
        <a:p>
          <a:r>
            <a:rPr lang="pt-BR" sz="2000" b="1" dirty="0" smtClean="0"/>
            <a:t>PRINCIPAIS AÇÕES: </a:t>
          </a:r>
          <a:r>
            <a:rPr lang="pt-BR" sz="2000" dirty="0" smtClean="0"/>
            <a:t>Agenda Política, Agenda Técnica e Agenda Operacional </a:t>
          </a:r>
          <a:endParaRPr lang="pt-BR" sz="2000" dirty="0"/>
        </a:p>
      </dgm:t>
    </dgm:pt>
    <dgm:pt modelId="{F60C8D0C-EA9F-4DD4-83CC-5AF8A9763CE8}" type="parTrans" cxnId="{41CA9D68-65C4-4944-B77E-12C595AE0A9D}">
      <dgm:prSet/>
      <dgm:spPr/>
      <dgm:t>
        <a:bodyPr/>
        <a:lstStyle/>
        <a:p>
          <a:endParaRPr lang="pt-BR" sz="1800"/>
        </a:p>
      </dgm:t>
    </dgm:pt>
    <dgm:pt modelId="{03EC906D-7479-466E-9EC9-7B067A50C12B}" type="sibTrans" cxnId="{41CA9D68-65C4-4944-B77E-12C595AE0A9D}">
      <dgm:prSet/>
      <dgm:spPr/>
      <dgm:t>
        <a:bodyPr/>
        <a:lstStyle/>
        <a:p>
          <a:endParaRPr lang="pt-BR" sz="1800"/>
        </a:p>
      </dgm:t>
    </dgm:pt>
    <dgm:pt modelId="{9CB2FBDE-BF74-4355-AC2F-A5A19085B748}" type="pres">
      <dgm:prSet presAssocID="{B57933B6-01DF-4EB8-9539-FC1A53FE95FA}" presName="Name0" presStyleCnt="0">
        <dgm:presLayoutVars>
          <dgm:chMax val="7"/>
          <dgm:chPref val="7"/>
          <dgm:dir/>
        </dgm:presLayoutVars>
      </dgm:prSet>
      <dgm:spPr/>
      <dgm:t>
        <a:bodyPr/>
        <a:lstStyle/>
        <a:p>
          <a:endParaRPr lang="pt-BR"/>
        </a:p>
      </dgm:t>
    </dgm:pt>
    <dgm:pt modelId="{5250BAE4-7981-41D7-9157-E5AEA6CB2D60}" type="pres">
      <dgm:prSet presAssocID="{B57933B6-01DF-4EB8-9539-FC1A53FE95FA}" presName="Name1" presStyleCnt="0"/>
      <dgm:spPr/>
      <dgm:t>
        <a:bodyPr/>
        <a:lstStyle/>
        <a:p>
          <a:endParaRPr lang="pt-BR"/>
        </a:p>
      </dgm:t>
    </dgm:pt>
    <dgm:pt modelId="{4C2C9B26-2C12-40A3-97EB-F877B7F5A7E2}" type="pres">
      <dgm:prSet presAssocID="{B57933B6-01DF-4EB8-9539-FC1A53FE95FA}" presName="cycle" presStyleCnt="0"/>
      <dgm:spPr/>
      <dgm:t>
        <a:bodyPr/>
        <a:lstStyle/>
        <a:p>
          <a:endParaRPr lang="pt-BR"/>
        </a:p>
      </dgm:t>
    </dgm:pt>
    <dgm:pt modelId="{95631A4C-7A93-46BD-9271-22FEE947D5A6}" type="pres">
      <dgm:prSet presAssocID="{B57933B6-01DF-4EB8-9539-FC1A53FE95FA}" presName="srcNode" presStyleLbl="node1" presStyleIdx="0" presStyleCnt="4"/>
      <dgm:spPr/>
      <dgm:t>
        <a:bodyPr/>
        <a:lstStyle/>
        <a:p>
          <a:endParaRPr lang="pt-BR"/>
        </a:p>
      </dgm:t>
    </dgm:pt>
    <dgm:pt modelId="{C453BA15-B1AB-437F-BA68-542D3253B9C6}" type="pres">
      <dgm:prSet presAssocID="{B57933B6-01DF-4EB8-9539-FC1A53FE95FA}" presName="conn" presStyleLbl="parChTrans1D2" presStyleIdx="0" presStyleCnt="1"/>
      <dgm:spPr/>
      <dgm:t>
        <a:bodyPr/>
        <a:lstStyle/>
        <a:p>
          <a:endParaRPr lang="pt-BR"/>
        </a:p>
      </dgm:t>
    </dgm:pt>
    <dgm:pt modelId="{6074EACC-3287-4F40-B170-8D2CAF8F2230}" type="pres">
      <dgm:prSet presAssocID="{B57933B6-01DF-4EB8-9539-FC1A53FE95FA}" presName="extraNode" presStyleLbl="node1" presStyleIdx="0" presStyleCnt="4"/>
      <dgm:spPr/>
      <dgm:t>
        <a:bodyPr/>
        <a:lstStyle/>
        <a:p>
          <a:endParaRPr lang="pt-BR"/>
        </a:p>
      </dgm:t>
    </dgm:pt>
    <dgm:pt modelId="{746B3E7C-DBCC-4337-B489-D77D99BBDDB8}" type="pres">
      <dgm:prSet presAssocID="{B57933B6-01DF-4EB8-9539-FC1A53FE95FA}" presName="dstNode" presStyleLbl="node1" presStyleIdx="0" presStyleCnt="4"/>
      <dgm:spPr/>
      <dgm:t>
        <a:bodyPr/>
        <a:lstStyle/>
        <a:p>
          <a:endParaRPr lang="pt-BR"/>
        </a:p>
      </dgm:t>
    </dgm:pt>
    <dgm:pt modelId="{43765F6A-B33D-4AA3-ABDA-94790A86A0E9}" type="pres">
      <dgm:prSet presAssocID="{84B3AEDA-8148-4A9B-B557-2F9248EABC9B}" presName="text_1" presStyleLbl="node1" presStyleIdx="0" presStyleCnt="4">
        <dgm:presLayoutVars>
          <dgm:bulletEnabled val="1"/>
        </dgm:presLayoutVars>
      </dgm:prSet>
      <dgm:spPr/>
      <dgm:t>
        <a:bodyPr/>
        <a:lstStyle/>
        <a:p>
          <a:endParaRPr lang="pt-BR"/>
        </a:p>
      </dgm:t>
    </dgm:pt>
    <dgm:pt modelId="{9DCA5B54-45E7-4144-9C01-7B894EA03A32}" type="pres">
      <dgm:prSet presAssocID="{84B3AEDA-8148-4A9B-B557-2F9248EABC9B}" presName="accent_1" presStyleCnt="0"/>
      <dgm:spPr/>
      <dgm:t>
        <a:bodyPr/>
        <a:lstStyle/>
        <a:p>
          <a:endParaRPr lang="pt-BR"/>
        </a:p>
      </dgm:t>
    </dgm:pt>
    <dgm:pt modelId="{CE7E560F-BE6C-4FFB-BB6B-4DA8CA2545F2}" type="pres">
      <dgm:prSet presAssocID="{84B3AEDA-8148-4A9B-B557-2F9248EABC9B}"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pt-BR"/>
        </a:p>
      </dgm:t>
    </dgm:pt>
    <dgm:pt modelId="{7D826377-385B-41B4-B7C5-23903766828D}" type="pres">
      <dgm:prSet presAssocID="{616B249A-B0FA-467A-9379-C268E0380B6A}" presName="text_2" presStyleLbl="node1" presStyleIdx="1" presStyleCnt="4">
        <dgm:presLayoutVars>
          <dgm:bulletEnabled val="1"/>
        </dgm:presLayoutVars>
      </dgm:prSet>
      <dgm:spPr/>
      <dgm:t>
        <a:bodyPr/>
        <a:lstStyle/>
        <a:p>
          <a:endParaRPr lang="pt-BR"/>
        </a:p>
      </dgm:t>
    </dgm:pt>
    <dgm:pt modelId="{DAD248C6-26AB-4AA2-9F16-BE58FECC95C6}" type="pres">
      <dgm:prSet presAssocID="{616B249A-B0FA-467A-9379-C268E0380B6A}" presName="accent_2" presStyleCnt="0"/>
      <dgm:spPr/>
      <dgm:t>
        <a:bodyPr/>
        <a:lstStyle/>
        <a:p>
          <a:endParaRPr lang="pt-BR"/>
        </a:p>
      </dgm:t>
    </dgm:pt>
    <dgm:pt modelId="{EBF67CCF-5ED2-4CBF-A406-FBCBFE4D1C29}" type="pres">
      <dgm:prSet presAssocID="{616B249A-B0FA-467A-9379-C268E0380B6A}" presName="accentRepeatNode" presStyleLbl="solidFgAcc1" presStyleIdx="1" presStyleCnt="4"/>
      <dgm:spPr>
        <a:blipFill rotWithShape="0">
          <a:blip xmlns:r="http://schemas.openxmlformats.org/officeDocument/2006/relationships" r:embed="rId1"/>
          <a:stretch>
            <a:fillRect/>
          </a:stretch>
        </a:blipFill>
      </dgm:spPr>
      <dgm:t>
        <a:bodyPr/>
        <a:lstStyle/>
        <a:p>
          <a:endParaRPr lang="pt-BR"/>
        </a:p>
      </dgm:t>
    </dgm:pt>
    <dgm:pt modelId="{FF3B5153-C95E-43A4-9509-F6DFDC375EF3}" type="pres">
      <dgm:prSet presAssocID="{9E0D940B-A08E-47B1-9441-4476D6FE2BE6}" presName="text_3" presStyleLbl="node1" presStyleIdx="2" presStyleCnt="4">
        <dgm:presLayoutVars>
          <dgm:bulletEnabled val="1"/>
        </dgm:presLayoutVars>
      </dgm:prSet>
      <dgm:spPr/>
      <dgm:t>
        <a:bodyPr/>
        <a:lstStyle/>
        <a:p>
          <a:endParaRPr lang="pt-BR"/>
        </a:p>
      </dgm:t>
    </dgm:pt>
    <dgm:pt modelId="{B0AD30A7-40FF-44FF-88DC-AE15B04B9AB7}" type="pres">
      <dgm:prSet presAssocID="{9E0D940B-A08E-47B1-9441-4476D6FE2BE6}" presName="accent_3" presStyleCnt="0"/>
      <dgm:spPr/>
      <dgm:t>
        <a:bodyPr/>
        <a:lstStyle/>
        <a:p>
          <a:endParaRPr lang="pt-BR"/>
        </a:p>
      </dgm:t>
    </dgm:pt>
    <dgm:pt modelId="{D3880F97-7FE2-4C20-B13A-D39F91521D28}" type="pres">
      <dgm:prSet presAssocID="{9E0D940B-A08E-47B1-9441-4476D6FE2BE6}" presName="accentRepeatNode" presStyleLbl="solidFgAcc1" presStyleIdx="2" presStyleCnt="4"/>
      <dgm:spPr>
        <a:blipFill rotWithShape="0">
          <a:blip xmlns:r="http://schemas.openxmlformats.org/officeDocument/2006/relationships" r:embed="rId1"/>
          <a:stretch>
            <a:fillRect/>
          </a:stretch>
        </a:blipFill>
      </dgm:spPr>
      <dgm:t>
        <a:bodyPr/>
        <a:lstStyle/>
        <a:p>
          <a:endParaRPr lang="pt-BR"/>
        </a:p>
      </dgm:t>
    </dgm:pt>
    <dgm:pt modelId="{03F32216-81DC-4016-87D3-47CA4C8DA4F1}" type="pres">
      <dgm:prSet presAssocID="{C4EFF5DB-28BB-4214-8739-2CBE2C92D298}" presName="text_4" presStyleLbl="node1" presStyleIdx="3" presStyleCnt="4">
        <dgm:presLayoutVars>
          <dgm:bulletEnabled val="1"/>
        </dgm:presLayoutVars>
      </dgm:prSet>
      <dgm:spPr/>
      <dgm:t>
        <a:bodyPr/>
        <a:lstStyle/>
        <a:p>
          <a:endParaRPr lang="pt-BR"/>
        </a:p>
      </dgm:t>
    </dgm:pt>
    <dgm:pt modelId="{8478937F-7336-4FAA-9BCE-98C75F0127C0}" type="pres">
      <dgm:prSet presAssocID="{C4EFF5DB-28BB-4214-8739-2CBE2C92D298}" presName="accent_4" presStyleCnt="0"/>
      <dgm:spPr/>
      <dgm:t>
        <a:bodyPr/>
        <a:lstStyle/>
        <a:p>
          <a:endParaRPr lang="pt-BR"/>
        </a:p>
      </dgm:t>
    </dgm:pt>
    <dgm:pt modelId="{3E3AB1EE-69DE-45C7-B559-43FC8C3990B3}" type="pres">
      <dgm:prSet presAssocID="{C4EFF5DB-28BB-4214-8739-2CBE2C92D298}" presName="accentRepeatNode" presStyleLbl="solidFgAcc1" presStyleIdx="3" presStyleCnt="4"/>
      <dgm:spPr>
        <a:blipFill rotWithShape="0">
          <a:blip xmlns:r="http://schemas.openxmlformats.org/officeDocument/2006/relationships" r:embed="rId1"/>
          <a:stretch>
            <a:fillRect/>
          </a:stretch>
        </a:blipFill>
      </dgm:spPr>
      <dgm:t>
        <a:bodyPr/>
        <a:lstStyle/>
        <a:p>
          <a:endParaRPr lang="pt-BR"/>
        </a:p>
      </dgm:t>
    </dgm:pt>
  </dgm:ptLst>
  <dgm:cxnLst>
    <dgm:cxn modelId="{16F53586-A5C1-418E-B338-50D8C62344CB}" type="presOf" srcId="{9E0D940B-A08E-47B1-9441-4476D6FE2BE6}" destId="{FF3B5153-C95E-43A4-9509-F6DFDC375EF3}" srcOrd="0" destOrd="0" presId="urn:microsoft.com/office/officeart/2008/layout/VerticalCurvedList"/>
    <dgm:cxn modelId="{23646BDD-979A-447F-84F4-7266FFDAA546}" srcId="{B57933B6-01DF-4EB8-9539-FC1A53FE95FA}" destId="{616B249A-B0FA-467A-9379-C268E0380B6A}" srcOrd="1" destOrd="0" parTransId="{36682E88-66EF-46C0-95E9-186999379B2C}" sibTransId="{E39459B9-E24C-47A9-BF5A-535BFEDF5618}"/>
    <dgm:cxn modelId="{CDAAEA71-00C5-46B2-B881-F05706AD42F8}" type="presOf" srcId="{C4EFF5DB-28BB-4214-8739-2CBE2C92D298}" destId="{03F32216-81DC-4016-87D3-47CA4C8DA4F1}" srcOrd="0" destOrd="0" presId="urn:microsoft.com/office/officeart/2008/layout/VerticalCurvedList"/>
    <dgm:cxn modelId="{85AE59E1-34BB-4CAD-B9AA-0F7A0AD68223}" type="presOf" srcId="{B57933B6-01DF-4EB8-9539-FC1A53FE95FA}" destId="{9CB2FBDE-BF74-4355-AC2F-A5A19085B748}" srcOrd="0" destOrd="0" presId="urn:microsoft.com/office/officeart/2008/layout/VerticalCurvedList"/>
    <dgm:cxn modelId="{B9AACE1B-4292-4DD0-9573-BA639F53F260}" type="presOf" srcId="{AE033E91-8226-4790-8621-500336BA82F8}" destId="{C453BA15-B1AB-437F-BA68-542D3253B9C6}" srcOrd="0" destOrd="0" presId="urn:microsoft.com/office/officeart/2008/layout/VerticalCurvedList"/>
    <dgm:cxn modelId="{B9B94264-CBC8-48B0-9EE8-A2F60ABDB9AD}" srcId="{B57933B6-01DF-4EB8-9539-FC1A53FE95FA}" destId="{84B3AEDA-8148-4A9B-B557-2F9248EABC9B}" srcOrd="0" destOrd="0" parTransId="{D2ABE755-5E29-4FAB-A2AE-F119FAB2A1E8}" sibTransId="{AE033E91-8226-4790-8621-500336BA82F8}"/>
    <dgm:cxn modelId="{1A6A6F45-778A-4102-9538-4771B64D05B9}" type="presOf" srcId="{84B3AEDA-8148-4A9B-B557-2F9248EABC9B}" destId="{43765F6A-B33D-4AA3-ABDA-94790A86A0E9}" srcOrd="0" destOrd="0" presId="urn:microsoft.com/office/officeart/2008/layout/VerticalCurvedList"/>
    <dgm:cxn modelId="{5B18122F-1367-4777-A4D9-8BB432BC8F53}" type="presOf" srcId="{616B249A-B0FA-467A-9379-C268E0380B6A}" destId="{7D826377-385B-41B4-B7C5-23903766828D}" srcOrd="0" destOrd="0" presId="urn:microsoft.com/office/officeart/2008/layout/VerticalCurvedList"/>
    <dgm:cxn modelId="{4CDBD9EA-68C4-4874-8C40-5E9D93478F16}" srcId="{B57933B6-01DF-4EB8-9539-FC1A53FE95FA}" destId="{9E0D940B-A08E-47B1-9441-4476D6FE2BE6}" srcOrd="2" destOrd="0" parTransId="{7296AA6F-0D6D-427C-B0D4-A0E8C3D4C0E2}" sibTransId="{D638C93F-A57F-45AF-9F87-58E04774CD5C}"/>
    <dgm:cxn modelId="{41CA9D68-65C4-4944-B77E-12C595AE0A9D}" srcId="{B57933B6-01DF-4EB8-9539-FC1A53FE95FA}" destId="{C4EFF5DB-28BB-4214-8739-2CBE2C92D298}" srcOrd="3" destOrd="0" parTransId="{F60C8D0C-EA9F-4DD4-83CC-5AF8A9763CE8}" sibTransId="{03EC906D-7479-466E-9EC9-7B067A50C12B}"/>
    <dgm:cxn modelId="{39487400-2BDC-4470-84E0-E4411FF6F817}" type="presParOf" srcId="{9CB2FBDE-BF74-4355-AC2F-A5A19085B748}" destId="{5250BAE4-7981-41D7-9157-E5AEA6CB2D60}" srcOrd="0" destOrd="0" presId="urn:microsoft.com/office/officeart/2008/layout/VerticalCurvedList"/>
    <dgm:cxn modelId="{74BC58B6-0E69-47F7-A00E-2AC00E4D49BE}" type="presParOf" srcId="{5250BAE4-7981-41D7-9157-E5AEA6CB2D60}" destId="{4C2C9B26-2C12-40A3-97EB-F877B7F5A7E2}" srcOrd="0" destOrd="0" presId="urn:microsoft.com/office/officeart/2008/layout/VerticalCurvedList"/>
    <dgm:cxn modelId="{293F4D07-920C-4DDE-BB9C-6A9C141B640E}" type="presParOf" srcId="{4C2C9B26-2C12-40A3-97EB-F877B7F5A7E2}" destId="{95631A4C-7A93-46BD-9271-22FEE947D5A6}" srcOrd="0" destOrd="0" presId="urn:microsoft.com/office/officeart/2008/layout/VerticalCurvedList"/>
    <dgm:cxn modelId="{64AA0104-61AF-4F7E-ACE9-5F1326CF04DE}" type="presParOf" srcId="{4C2C9B26-2C12-40A3-97EB-F877B7F5A7E2}" destId="{C453BA15-B1AB-437F-BA68-542D3253B9C6}" srcOrd="1" destOrd="0" presId="urn:microsoft.com/office/officeart/2008/layout/VerticalCurvedList"/>
    <dgm:cxn modelId="{E68CF7CB-13AD-418F-B249-7922C5E7D712}" type="presParOf" srcId="{4C2C9B26-2C12-40A3-97EB-F877B7F5A7E2}" destId="{6074EACC-3287-4F40-B170-8D2CAF8F2230}" srcOrd="2" destOrd="0" presId="urn:microsoft.com/office/officeart/2008/layout/VerticalCurvedList"/>
    <dgm:cxn modelId="{7CB23D57-9ABD-44DF-B2DE-87565071E36D}" type="presParOf" srcId="{4C2C9B26-2C12-40A3-97EB-F877B7F5A7E2}" destId="{746B3E7C-DBCC-4337-B489-D77D99BBDDB8}" srcOrd="3" destOrd="0" presId="urn:microsoft.com/office/officeart/2008/layout/VerticalCurvedList"/>
    <dgm:cxn modelId="{7ADC893F-A89D-42EC-9EE1-ADBBDB6097E5}" type="presParOf" srcId="{5250BAE4-7981-41D7-9157-E5AEA6CB2D60}" destId="{43765F6A-B33D-4AA3-ABDA-94790A86A0E9}" srcOrd="1" destOrd="0" presId="urn:microsoft.com/office/officeart/2008/layout/VerticalCurvedList"/>
    <dgm:cxn modelId="{65809A04-9B85-42C1-8E0F-6B89B0CB8689}" type="presParOf" srcId="{5250BAE4-7981-41D7-9157-E5AEA6CB2D60}" destId="{9DCA5B54-45E7-4144-9C01-7B894EA03A32}" srcOrd="2" destOrd="0" presId="urn:microsoft.com/office/officeart/2008/layout/VerticalCurvedList"/>
    <dgm:cxn modelId="{BD3FDD7E-9488-48AC-BA2C-6B1B2D8EAA6E}" type="presParOf" srcId="{9DCA5B54-45E7-4144-9C01-7B894EA03A32}" destId="{CE7E560F-BE6C-4FFB-BB6B-4DA8CA2545F2}" srcOrd="0" destOrd="0" presId="urn:microsoft.com/office/officeart/2008/layout/VerticalCurvedList"/>
    <dgm:cxn modelId="{D2137917-7F64-46AE-8DE0-3CF098F030A0}" type="presParOf" srcId="{5250BAE4-7981-41D7-9157-E5AEA6CB2D60}" destId="{7D826377-385B-41B4-B7C5-23903766828D}" srcOrd="3" destOrd="0" presId="urn:microsoft.com/office/officeart/2008/layout/VerticalCurvedList"/>
    <dgm:cxn modelId="{941032DD-80F2-45E0-815E-A4638C707BE1}" type="presParOf" srcId="{5250BAE4-7981-41D7-9157-E5AEA6CB2D60}" destId="{DAD248C6-26AB-4AA2-9F16-BE58FECC95C6}" srcOrd="4" destOrd="0" presId="urn:microsoft.com/office/officeart/2008/layout/VerticalCurvedList"/>
    <dgm:cxn modelId="{F67AE1F8-7AA8-4D90-8DDA-855481A99031}" type="presParOf" srcId="{DAD248C6-26AB-4AA2-9F16-BE58FECC95C6}" destId="{EBF67CCF-5ED2-4CBF-A406-FBCBFE4D1C29}" srcOrd="0" destOrd="0" presId="urn:microsoft.com/office/officeart/2008/layout/VerticalCurvedList"/>
    <dgm:cxn modelId="{F8345D36-A8E0-4DC0-A088-E65FD95EF9ED}" type="presParOf" srcId="{5250BAE4-7981-41D7-9157-E5AEA6CB2D60}" destId="{FF3B5153-C95E-43A4-9509-F6DFDC375EF3}" srcOrd="5" destOrd="0" presId="urn:microsoft.com/office/officeart/2008/layout/VerticalCurvedList"/>
    <dgm:cxn modelId="{5C068547-05D4-4EB1-B505-9189BA402CC0}" type="presParOf" srcId="{5250BAE4-7981-41D7-9157-E5AEA6CB2D60}" destId="{B0AD30A7-40FF-44FF-88DC-AE15B04B9AB7}" srcOrd="6" destOrd="0" presId="urn:microsoft.com/office/officeart/2008/layout/VerticalCurvedList"/>
    <dgm:cxn modelId="{5561B3A3-F271-404A-91CA-7AE67284E979}" type="presParOf" srcId="{B0AD30A7-40FF-44FF-88DC-AE15B04B9AB7}" destId="{D3880F97-7FE2-4C20-B13A-D39F91521D28}" srcOrd="0" destOrd="0" presId="urn:microsoft.com/office/officeart/2008/layout/VerticalCurvedList"/>
    <dgm:cxn modelId="{B536E8E6-01F3-441A-8730-52428B6C583D}" type="presParOf" srcId="{5250BAE4-7981-41D7-9157-E5AEA6CB2D60}" destId="{03F32216-81DC-4016-87D3-47CA4C8DA4F1}" srcOrd="7" destOrd="0" presId="urn:microsoft.com/office/officeart/2008/layout/VerticalCurvedList"/>
    <dgm:cxn modelId="{C9DFC557-B668-4BCD-9604-98F2E9B6F68A}" type="presParOf" srcId="{5250BAE4-7981-41D7-9157-E5AEA6CB2D60}" destId="{8478937F-7336-4FAA-9BCE-98C75F0127C0}" srcOrd="8" destOrd="0" presId="urn:microsoft.com/office/officeart/2008/layout/VerticalCurvedList"/>
    <dgm:cxn modelId="{BC2D104E-5649-4C91-86CE-9AD0D64DBE03}" type="presParOf" srcId="{8478937F-7336-4FAA-9BCE-98C75F0127C0}" destId="{3E3AB1EE-69DE-45C7-B559-43FC8C3990B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8021E9-ED33-4EF7-BF57-3CD4342418B9}" type="doc">
      <dgm:prSet loTypeId="urn:microsoft.com/office/officeart/2009/3/layout/IncreasingArrowsProcess" loCatId="process" qsTypeId="urn:microsoft.com/office/officeart/2005/8/quickstyle/simple3" qsCatId="simple" csTypeId="urn:microsoft.com/office/officeart/2005/8/colors/accent1_2" csCatId="accent1" phldr="1"/>
      <dgm:spPr/>
      <dgm:t>
        <a:bodyPr/>
        <a:lstStyle/>
        <a:p>
          <a:endParaRPr lang="pt-BR"/>
        </a:p>
      </dgm:t>
    </dgm:pt>
    <dgm:pt modelId="{55B316C1-DC34-4AF7-929E-90CC75B5E159}">
      <dgm:prSet phldrT="[Texto]" custT="1"/>
      <dgm:spPr/>
      <dgm:t>
        <a:bodyPr/>
        <a:lstStyle/>
        <a:p>
          <a:r>
            <a:rPr lang="pt-BR" sz="1800" b="1" dirty="0" smtClean="0"/>
            <a:t>AGENDA</a:t>
          </a:r>
          <a:r>
            <a:rPr lang="pt-BR" sz="1800" dirty="0" smtClean="0"/>
            <a:t> </a:t>
          </a:r>
          <a:r>
            <a:rPr lang="pt-BR" sz="1800" b="1" dirty="0" smtClean="0"/>
            <a:t>POLÍTICA</a:t>
          </a:r>
          <a:r>
            <a:rPr lang="pt-BR" sz="1800" dirty="0" smtClean="0"/>
            <a:t> </a:t>
          </a:r>
          <a:endParaRPr lang="pt-BR" sz="1800" dirty="0"/>
        </a:p>
      </dgm:t>
    </dgm:pt>
    <dgm:pt modelId="{6124AD04-98FA-4ECC-B3F8-A201D4F30B3A}" type="parTrans" cxnId="{33C02250-68D6-4BAA-B0DC-FDD224463A6B}">
      <dgm:prSet/>
      <dgm:spPr/>
      <dgm:t>
        <a:bodyPr/>
        <a:lstStyle/>
        <a:p>
          <a:endParaRPr lang="pt-BR"/>
        </a:p>
      </dgm:t>
    </dgm:pt>
    <dgm:pt modelId="{6C17C765-C93E-40E3-8ABF-9C97F54F761F}" type="sibTrans" cxnId="{33C02250-68D6-4BAA-B0DC-FDD224463A6B}">
      <dgm:prSet/>
      <dgm:spPr/>
      <dgm:t>
        <a:bodyPr/>
        <a:lstStyle/>
        <a:p>
          <a:endParaRPr lang="pt-BR"/>
        </a:p>
      </dgm:t>
    </dgm:pt>
    <dgm:pt modelId="{447AFFBA-AE3A-45B2-A477-0066A61D21F9}">
      <dgm:prSet phldrT="[Texto]" custT="1"/>
      <dgm:spPr/>
      <dgm:t>
        <a:bodyPr/>
        <a:lstStyle/>
        <a:p>
          <a:pPr algn="l"/>
          <a:r>
            <a:rPr lang="pt-BR" sz="1500" dirty="0" smtClean="0"/>
            <a:t>Ações voltadas para o fortalecimentos institucional do Conselho </a:t>
          </a:r>
          <a:endParaRPr lang="pt-BR" sz="1500" dirty="0"/>
        </a:p>
      </dgm:t>
    </dgm:pt>
    <dgm:pt modelId="{860FDD68-9DD2-4199-8CD6-4CE45D61A353}" type="parTrans" cxnId="{55778303-D36F-4708-B02C-B1CA4DF9A011}">
      <dgm:prSet/>
      <dgm:spPr/>
      <dgm:t>
        <a:bodyPr/>
        <a:lstStyle/>
        <a:p>
          <a:endParaRPr lang="pt-BR"/>
        </a:p>
      </dgm:t>
    </dgm:pt>
    <dgm:pt modelId="{5B0BA06E-0159-4112-868A-AD10A3D4E3B6}" type="sibTrans" cxnId="{55778303-D36F-4708-B02C-B1CA4DF9A011}">
      <dgm:prSet/>
      <dgm:spPr/>
      <dgm:t>
        <a:bodyPr/>
        <a:lstStyle/>
        <a:p>
          <a:endParaRPr lang="pt-BR"/>
        </a:p>
      </dgm:t>
    </dgm:pt>
    <dgm:pt modelId="{59B14F57-5788-4ABF-8E66-E99114836110}">
      <dgm:prSet phldrT="[Texto]" custT="1"/>
      <dgm:spPr/>
      <dgm:t>
        <a:bodyPr/>
        <a:lstStyle/>
        <a:p>
          <a:r>
            <a:rPr lang="pt-BR" sz="1800" b="1" dirty="0" smtClean="0"/>
            <a:t>AGENDA TÉCNICA</a:t>
          </a:r>
          <a:endParaRPr lang="pt-BR" sz="1800" b="1" dirty="0"/>
        </a:p>
      </dgm:t>
    </dgm:pt>
    <dgm:pt modelId="{C91ACCDF-1067-4FBB-B130-986A5F8AFF16}" type="parTrans" cxnId="{BA9B0537-DAEC-4237-8196-DD55508CAFF4}">
      <dgm:prSet/>
      <dgm:spPr/>
      <dgm:t>
        <a:bodyPr/>
        <a:lstStyle/>
        <a:p>
          <a:endParaRPr lang="pt-BR"/>
        </a:p>
      </dgm:t>
    </dgm:pt>
    <dgm:pt modelId="{651142A2-1CA9-4F6A-B04D-4B63A0BD6502}" type="sibTrans" cxnId="{BA9B0537-DAEC-4237-8196-DD55508CAFF4}">
      <dgm:prSet/>
      <dgm:spPr/>
      <dgm:t>
        <a:bodyPr/>
        <a:lstStyle/>
        <a:p>
          <a:endParaRPr lang="pt-BR"/>
        </a:p>
      </dgm:t>
    </dgm:pt>
    <dgm:pt modelId="{F69334E0-B311-4F13-85AC-3004BDCDD5AB}">
      <dgm:prSet phldrT="[Texto]" custT="1"/>
      <dgm:spPr/>
      <dgm:t>
        <a:bodyPr/>
        <a:lstStyle/>
        <a:p>
          <a:r>
            <a:rPr lang="pt-BR" sz="1500" dirty="0" smtClean="0"/>
            <a:t>Ações visando a integração, desenvolvimento, viabilização de parcerias e melhoria dos processos de trabalho e da gestão de pessoas dos órgãos de CI. </a:t>
          </a:r>
          <a:endParaRPr lang="pt-BR" sz="1500" dirty="0"/>
        </a:p>
      </dgm:t>
    </dgm:pt>
    <dgm:pt modelId="{2EEE028D-BF27-488D-8F48-0AED04AB29B6}" type="parTrans" cxnId="{C9A5ED50-12B9-43F0-BE5F-E09E4B0BD1F3}">
      <dgm:prSet/>
      <dgm:spPr/>
      <dgm:t>
        <a:bodyPr/>
        <a:lstStyle/>
        <a:p>
          <a:endParaRPr lang="pt-BR"/>
        </a:p>
      </dgm:t>
    </dgm:pt>
    <dgm:pt modelId="{CF2CD130-CEB5-46B1-B964-D12933C421D8}" type="sibTrans" cxnId="{C9A5ED50-12B9-43F0-BE5F-E09E4B0BD1F3}">
      <dgm:prSet/>
      <dgm:spPr/>
      <dgm:t>
        <a:bodyPr/>
        <a:lstStyle/>
        <a:p>
          <a:endParaRPr lang="pt-BR"/>
        </a:p>
      </dgm:t>
    </dgm:pt>
    <dgm:pt modelId="{FED7328F-5343-499C-A511-AA39E01CEBA2}">
      <dgm:prSet phldrT="[Texto]" custT="1"/>
      <dgm:spPr/>
      <dgm:t>
        <a:bodyPr/>
        <a:lstStyle/>
        <a:p>
          <a:r>
            <a:rPr lang="pt-BR" sz="1800" b="1" dirty="0" smtClean="0"/>
            <a:t>AGENDA OPERACIONAL </a:t>
          </a:r>
          <a:endParaRPr lang="pt-BR" sz="1800" b="1" dirty="0"/>
        </a:p>
      </dgm:t>
    </dgm:pt>
    <dgm:pt modelId="{8B2F3908-2540-4E20-9525-5F5BCF5F59D6}" type="parTrans" cxnId="{932ABED0-C93D-4E02-9A74-FD29D0C4249D}">
      <dgm:prSet/>
      <dgm:spPr/>
      <dgm:t>
        <a:bodyPr/>
        <a:lstStyle/>
        <a:p>
          <a:endParaRPr lang="pt-BR"/>
        </a:p>
      </dgm:t>
    </dgm:pt>
    <dgm:pt modelId="{031AA6AA-B171-4227-A764-CB96A95E257E}" type="sibTrans" cxnId="{932ABED0-C93D-4E02-9A74-FD29D0C4249D}">
      <dgm:prSet/>
      <dgm:spPr/>
      <dgm:t>
        <a:bodyPr/>
        <a:lstStyle/>
        <a:p>
          <a:endParaRPr lang="pt-BR"/>
        </a:p>
      </dgm:t>
    </dgm:pt>
    <dgm:pt modelId="{58C59EA9-D85A-4957-AD1E-2D197C777442}">
      <dgm:prSet phldrT="[Texto]" custT="1"/>
      <dgm:spPr/>
      <dgm:t>
        <a:bodyPr/>
        <a:lstStyle/>
        <a:p>
          <a:r>
            <a:rPr lang="pt-BR" sz="1500" dirty="0" smtClean="0"/>
            <a:t>Ações com o propósito de modernizar e instrumentalizar o Conselho. </a:t>
          </a:r>
          <a:endParaRPr lang="pt-BR" sz="1500" dirty="0"/>
        </a:p>
      </dgm:t>
    </dgm:pt>
    <dgm:pt modelId="{FDF87C2C-54C3-4EE3-896F-37B8018C14E3}" type="parTrans" cxnId="{DFA3BDC6-8719-40E7-A5E5-7F3A265A642D}">
      <dgm:prSet/>
      <dgm:spPr/>
      <dgm:t>
        <a:bodyPr/>
        <a:lstStyle/>
        <a:p>
          <a:endParaRPr lang="pt-BR"/>
        </a:p>
      </dgm:t>
    </dgm:pt>
    <dgm:pt modelId="{0281C8B3-EFC6-473F-92DB-4FC78DBC7CB4}" type="sibTrans" cxnId="{DFA3BDC6-8719-40E7-A5E5-7F3A265A642D}">
      <dgm:prSet/>
      <dgm:spPr/>
      <dgm:t>
        <a:bodyPr/>
        <a:lstStyle/>
        <a:p>
          <a:endParaRPr lang="pt-BR"/>
        </a:p>
      </dgm:t>
    </dgm:pt>
    <dgm:pt modelId="{A2482C72-6E63-4CC1-87AE-0559A639A381}" type="pres">
      <dgm:prSet presAssocID="{998021E9-ED33-4EF7-BF57-3CD4342418B9}" presName="Name0" presStyleCnt="0">
        <dgm:presLayoutVars>
          <dgm:chMax val="5"/>
          <dgm:chPref val="5"/>
          <dgm:dir/>
          <dgm:animLvl val="lvl"/>
        </dgm:presLayoutVars>
      </dgm:prSet>
      <dgm:spPr/>
      <dgm:t>
        <a:bodyPr/>
        <a:lstStyle/>
        <a:p>
          <a:endParaRPr lang="pt-BR"/>
        </a:p>
      </dgm:t>
    </dgm:pt>
    <dgm:pt modelId="{76AF90A7-041E-4D9E-A844-FE9C136B6CFE}" type="pres">
      <dgm:prSet presAssocID="{55B316C1-DC34-4AF7-929E-90CC75B5E159}" presName="parentText1" presStyleLbl="node1" presStyleIdx="0" presStyleCnt="3">
        <dgm:presLayoutVars>
          <dgm:chMax/>
          <dgm:chPref val="3"/>
          <dgm:bulletEnabled val="1"/>
        </dgm:presLayoutVars>
      </dgm:prSet>
      <dgm:spPr/>
      <dgm:t>
        <a:bodyPr/>
        <a:lstStyle/>
        <a:p>
          <a:endParaRPr lang="pt-BR"/>
        </a:p>
      </dgm:t>
    </dgm:pt>
    <dgm:pt modelId="{947D5A65-750C-4A77-B89F-C740B51A46B3}" type="pres">
      <dgm:prSet presAssocID="{55B316C1-DC34-4AF7-929E-90CC75B5E159}" presName="childText1" presStyleLbl="solidAlignAcc1" presStyleIdx="0" presStyleCnt="3">
        <dgm:presLayoutVars>
          <dgm:chMax val="0"/>
          <dgm:chPref val="0"/>
          <dgm:bulletEnabled val="1"/>
        </dgm:presLayoutVars>
      </dgm:prSet>
      <dgm:spPr/>
      <dgm:t>
        <a:bodyPr/>
        <a:lstStyle/>
        <a:p>
          <a:endParaRPr lang="pt-BR"/>
        </a:p>
      </dgm:t>
    </dgm:pt>
    <dgm:pt modelId="{AAAB5F1F-D496-45D6-A9AB-E38DD2B23560}" type="pres">
      <dgm:prSet presAssocID="{59B14F57-5788-4ABF-8E66-E99114836110}" presName="parentText2" presStyleLbl="node1" presStyleIdx="1" presStyleCnt="3">
        <dgm:presLayoutVars>
          <dgm:chMax/>
          <dgm:chPref val="3"/>
          <dgm:bulletEnabled val="1"/>
        </dgm:presLayoutVars>
      </dgm:prSet>
      <dgm:spPr/>
      <dgm:t>
        <a:bodyPr/>
        <a:lstStyle/>
        <a:p>
          <a:endParaRPr lang="pt-BR"/>
        </a:p>
      </dgm:t>
    </dgm:pt>
    <dgm:pt modelId="{19E7743F-E08D-4CF7-A2E1-1FFB09340DDD}" type="pres">
      <dgm:prSet presAssocID="{59B14F57-5788-4ABF-8E66-E99114836110}" presName="childText2" presStyleLbl="solidAlignAcc1" presStyleIdx="1" presStyleCnt="3">
        <dgm:presLayoutVars>
          <dgm:chMax val="0"/>
          <dgm:chPref val="0"/>
          <dgm:bulletEnabled val="1"/>
        </dgm:presLayoutVars>
      </dgm:prSet>
      <dgm:spPr/>
      <dgm:t>
        <a:bodyPr/>
        <a:lstStyle/>
        <a:p>
          <a:endParaRPr lang="pt-BR"/>
        </a:p>
      </dgm:t>
    </dgm:pt>
    <dgm:pt modelId="{E2984C46-4D5B-4187-9D43-88B41349CE14}" type="pres">
      <dgm:prSet presAssocID="{FED7328F-5343-499C-A511-AA39E01CEBA2}" presName="parentText3" presStyleLbl="node1" presStyleIdx="2" presStyleCnt="3">
        <dgm:presLayoutVars>
          <dgm:chMax/>
          <dgm:chPref val="3"/>
          <dgm:bulletEnabled val="1"/>
        </dgm:presLayoutVars>
      </dgm:prSet>
      <dgm:spPr/>
      <dgm:t>
        <a:bodyPr/>
        <a:lstStyle/>
        <a:p>
          <a:endParaRPr lang="pt-BR"/>
        </a:p>
      </dgm:t>
    </dgm:pt>
    <dgm:pt modelId="{A4ED0C65-C89D-4DC9-870A-D0ABE9CB1DE5}" type="pres">
      <dgm:prSet presAssocID="{FED7328F-5343-499C-A511-AA39E01CEBA2}" presName="childText3" presStyleLbl="solidAlignAcc1" presStyleIdx="2" presStyleCnt="3">
        <dgm:presLayoutVars>
          <dgm:chMax val="0"/>
          <dgm:chPref val="0"/>
          <dgm:bulletEnabled val="1"/>
        </dgm:presLayoutVars>
      </dgm:prSet>
      <dgm:spPr/>
      <dgm:t>
        <a:bodyPr/>
        <a:lstStyle/>
        <a:p>
          <a:endParaRPr lang="pt-BR"/>
        </a:p>
      </dgm:t>
    </dgm:pt>
  </dgm:ptLst>
  <dgm:cxnLst>
    <dgm:cxn modelId="{9B6DCD12-463A-4501-90AF-9E86C7BE86D7}" type="presOf" srcId="{447AFFBA-AE3A-45B2-A477-0066A61D21F9}" destId="{947D5A65-750C-4A77-B89F-C740B51A46B3}" srcOrd="0" destOrd="0" presId="urn:microsoft.com/office/officeart/2009/3/layout/IncreasingArrowsProcess"/>
    <dgm:cxn modelId="{55778303-D36F-4708-B02C-B1CA4DF9A011}" srcId="{55B316C1-DC34-4AF7-929E-90CC75B5E159}" destId="{447AFFBA-AE3A-45B2-A477-0066A61D21F9}" srcOrd="0" destOrd="0" parTransId="{860FDD68-9DD2-4199-8CD6-4CE45D61A353}" sibTransId="{5B0BA06E-0159-4112-868A-AD10A3D4E3B6}"/>
    <dgm:cxn modelId="{292378BA-9DC2-4346-A894-B06570E0C997}" type="presOf" srcId="{58C59EA9-D85A-4957-AD1E-2D197C777442}" destId="{A4ED0C65-C89D-4DC9-870A-D0ABE9CB1DE5}" srcOrd="0" destOrd="0" presId="urn:microsoft.com/office/officeart/2009/3/layout/IncreasingArrowsProcess"/>
    <dgm:cxn modelId="{E568EF68-49B1-444E-B0A9-E8AC1F4F4F6C}" type="presOf" srcId="{59B14F57-5788-4ABF-8E66-E99114836110}" destId="{AAAB5F1F-D496-45D6-A9AB-E38DD2B23560}" srcOrd="0" destOrd="0" presId="urn:microsoft.com/office/officeart/2009/3/layout/IncreasingArrowsProcess"/>
    <dgm:cxn modelId="{05E74026-78E0-477C-B2B4-606C9DECD2BF}" type="presOf" srcId="{F69334E0-B311-4F13-85AC-3004BDCDD5AB}" destId="{19E7743F-E08D-4CF7-A2E1-1FFB09340DDD}" srcOrd="0" destOrd="0" presId="urn:microsoft.com/office/officeart/2009/3/layout/IncreasingArrowsProcess"/>
    <dgm:cxn modelId="{DFA3BDC6-8719-40E7-A5E5-7F3A265A642D}" srcId="{FED7328F-5343-499C-A511-AA39E01CEBA2}" destId="{58C59EA9-D85A-4957-AD1E-2D197C777442}" srcOrd="0" destOrd="0" parTransId="{FDF87C2C-54C3-4EE3-896F-37B8018C14E3}" sibTransId="{0281C8B3-EFC6-473F-92DB-4FC78DBC7CB4}"/>
    <dgm:cxn modelId="{932ABED0-C93D-4E02-9A74-FD29D0C4249D}" srcId="{998021E9-ED33-4EF7-BF57-3CD4342418B9}" destId="{FED7328F-5343-499C-A511-AA39E01CEBA2}" srcOrd="2" destOrd="0" parTransId="{8B2F3908-2540-4E20-9525-5F5BCF5F59D6}" sibTransId="{031AA6AA-B171-4227-A764-CB96A95E257E}"/>
    <dgm:cxn modelId="{33C02250-68D6-4BAA-B0DC-FDD224463A6B}" srcId="{998021E9-ED33-4EF7-BF57-3CD4342418B9}" destId="{55B316C1-DC34-4AF7-929E-90CC75B5E159}" srcOrd="0" destOrd="0" parTransId="{6124AD04-98FA-4ECC-B3F8-A201D4F30B3A}" sibTransId="{6C17C765-C93E-40E3-8ABF-9C97F54F761F}"/>
    <dgm:cxn modelId="{B7B8AB1B-D517-49BC-B263-25B1B3AAA3E2}" type="presOf" srcId="{FED7328F-5343-499C-A511-AA39E01CEBA2}" destId="{E2984C46-4D5B-4187-9D43-88B41349CE14}" srcOrd="0" destOrd="0" presId="urn:microsoft.com/office/officeart/2009/3/layout/IncreasingArrowsProcess"/>
    <dgm:cxn modelId="{C9A5ED50-12B9-43F0-BE5F-E09E4B0BD1F3}" srcId="{59B14F57-5788-4ABF-8E66-E99114836110}" destId="{F69334E0-B311-4F13-85AC-3004BDCDD5AB}" srcOrd="0" destOrd="0" parTransId="{2EEE028D-BF27-488D-8F48-0AED04AB29B6}" sibTransId="{CF2CD130-CEB5-46B1-B964-D12933C421D8}"/>
    <dgm:cxn modelId="{C6E2A711-27E2-45C3-8C0C-59918A8D30BC}" type="presOf" srcId="{55B316C1-DC34-4AF7-929E-90CC75B5E159}" destId="{76AF90A7-041E-4D9E-A844-FE9C136B6CFE}" srcOrd="0" destOrd="0" presId="urn:microsoft.com/office/officeart/2009/3/layout/IncreasingArrowsProcess"/>
    <dgm:cxn modelId="{BA9B0537-DAEC-4237-8196-DD55508CAFF4}" srcId="{998021E9-ED33-4EF7-BF57-3CD4342418B9}" destId="{59B14F57-5788-4ABF-8E66-E99114836110}" srcOrd="1" destOrd="0" parTransId="{C91ACCDF-1067-4FBB-B130-986A5F8AFF16}" sibTransId="{651142A2-1CA9-4F6A-B04D-4B63A0BD6502}"/>
    <dgm:cxn modelId="{01C50A60-16EC-4D93-8BE7-1BE62EB9F764}" type="presOf" srcId="{998021E9-ED33-4EF7-BF57-3CD4342418B9}" destId="{A2482C72-6E63-4CC1-87AE-0559A639A381}" srcOrd="0" destOrd="0" presId="urn:microsoft.com/office/officeart/2009/3/layout/IncreasingArrowsProcess"/>
    <dgm:cxn modelId="{E1E76A65-24B4-403E-A7FD-BD5561151DFA}" type="presParOf" srcId="{A2482C72-6E63-4CC1-87AE-0559A639A381}" destId="{76AF90A7-041E-4D9E-A844-FE9C136B6CFE}" srcOrd="0" destOrd="0" presId="urn:microsoft.com/office/officeart/2009/3/layout/IncreasingArrowsProcess"/>
    <dgm:cxn modelId="{F19134F6-312C-47AD-BD96-B94779A9BD62}" type="presParOf" srcId="{A2482C72-6E63-4CC1-87AE-0559A639A381}" destId="{947D5A65-750C-4A77-B89F-C740B51A46B3}" srcOrd="1" destOrd="0" presId="urn:microsoft.com/office/officeart/2009/3/layout/IncreasingArrowsProcess"/>
    <dgm:cxn modelId="{6D12AA19-3F47-4E1B-9DE6-57543D476790}" type="presParOf" srcId="{A2482C72-6E63-4CC1-87AE-0559A639A381}" destId="{AAAB5F1F-D496-45D6-A9AB-E38DD2B23560}" srcOrd="2" destOrd="0" presId="urn:microsoft.com/office/officeart/2009/3/layout/IncreasingArrowsProcess"/>
    <dgm:cxn modelId="{E84FD714-9FAA-4682-AC1E-0DFA45C7A3E2}" type="presParOf" srcId="{A2482C72-6E63-4CC1-87AE-0559A639A381}" destId="{19E7743F-E08D-4CF7-A2E1-1FFB09340DDD}" srcOrd="3" destOrd="0" presId="urn:microsoft.com/office/officeart/2009/3/layout/IncreasingArrowsProcess"/>
    <dgm:cxn modelId="{ACF5E855-AC19-4A4C-B663-6581419A45CF}" type="presParOf" srcId="{A2482C72-6E63-4CC1-87AE-0559A639A381}" destId="{E2984C46-4D5B-4187-9D43-88B41349CE14}" srcOrd="4" destOrd="0" presId="urn:microsoft.com/office/officeart/2009/3/layout/IncreasingArrowsProcess"/>
    <dgm:cxn modelId="{61C77171-5181-464A-B7F5-25C7E55AF6F6}" type="presParOf" srcId="{A2482C72-6E63-4CC1-87AE-0559A639A381}" destId="{A4ED0C65-C89D-4DC9-870A-D0ABE9CB1DE5}"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88E318-266A-4200-BBB5-5A14930E9F92}" type="doc">
      <dgm:prSet loTypeId="urn:microsoft.com/office/officeart/2005/8/layout/StepDownProcess" loCatId="process" qsTypeId="urn:microsoft.com/office/officeart/2005/8/quickstyle/3d1" qsCatId="3D" csTypeId="urn:microsoft.com/office/officeart/2005/8/colors/accent0_1" csCatId="mainScheme" phldr="1"/>
      <dgm:spPr/>
      <dgm:t>
        <a:bodyPr/>
        <a:lstStyle/>
        <a:p>
          <a:endParaRPr lang="pt-BR"/>
        </a:p>
      </dgm:t>
    </dgm:pt>
    <dgm:pt modelId="{DC279DF9-BC0C-4C90-8201-443341A72269}">
      <dgm:prSet phldrT="[Texto]" custT="1"/>
      <dgm:spPr/>
      <dgm:t>
        <a:bodyPr/>
        <a:lstStyle/>
        <a:p>
          <a:r>
            <a:rPr lang="pt-BR" sz="2400" b="1" dirty="0" smtClean="0">
              <a:solidFill>
                <a:srgbClr val="C00000"/>
              </a:solidFill>
            </a:rPr>
            <a:t>AGENDA POLÍTICA  </a:t>
          </a:r>
          <a:endParaRPr lang="pt-BR" sz="2400" b="1" dirty="0">
            <a:solidFill>
              <a:srgbClr val="C00000"/>
            </a:solidFill>
          </a:endParaRPr>
        </a:p>
      </dgm:t>
    </dgm:pt>
    <dgm:pt modelId="{C346B8E3-AA85-452B-A783-720F65AFE435}" type="parTrans" cxnId="{1B0C4087-96AC-4875-8A9F-F42067C7C581}">
      <dgm:prSet/>
      <dgm:spPr/>
      <dgm:t>
        <a:bodyPr/>
        <a:lstStyle/>
        <a:p>
          <a:endParaRPr lang="pt-BR" sz="1800">
            <a:solidFill>
              <a:schemeClr val="tx2">
                <a:lumMod val="75000"/>
              </a:schemeClr>
            </a:solidFill>
          </a:endParaRPr>
        </a:p>
      </dgm:t>
    </dgm:pt>
    <dgm:pt modelId="{96FE5BD8-F574-437C-BAF9-5193024AE571}" type="sibTrans" cxnId="{1B0C4087-96AC-4875-8A9F-F42067C7C581}">
      <dgm:prSet/>
      <dgm:spPr/>
      <dgm:t>
        <a:bodyPr/>
        <a:lstStyle/>
        <a:p>
          <a:endParaRPr lang="pt-BR" sz="1800">
            <a:solidFill>
              <a:schemeClr val="tx2">
                <a:lumMod val="75000"/>
              </a:schemeClr>
            </a:solidFill>
          </a:endParaRPr>
        </a:p>
      </dgm:t>
    </dgm:pt>
    <dgm:pt modelId="{C09665B8-23C2-4890-A363-7E630AE99568}">
      <dgm:prSet phldrT="[Texto]" phldr="1" custT="1"/>
      <dgm:spPr/>
      <dgm:t>
        <a:bodyPr/>
        <a:lstStyle/>
        <a:p>
          <a:endParaRPr lang="pt-BR" sz="1800" dirty="0">
            <a:solidFill>
              <a:schemeClr val="tx2">
                <a:lumMod val="75000"/>
              </a:schemeClr>
            </a:solidFill>
          </a:endParaRPr>
        </a:p>
      </dgm:t>
    </dgm:pt>
    <dgm:pt modelId="{A78A3AFE-5B0C-46C2-BAC7-0764912275D8}" type="parTrans" cxnId="{1CCF92FF-AA8B-4CD4-91FB-D6E03BE06229}">
      <dgm:prSet/>
      <dgm:spPr/>
      <dgm:t>
        <a:bodyPr/>
        <a:lstStyle/>
        <a:p>
          <a:endParaRPr lang="pt-BR" sz="1800">
            <a:solidFill>
              <a:schemeClr val="tx2">
                <a:lumMod val="75000"/>
              </a:schemeClr>
            </a:solidFill>
          </a:endParaRPr>
        </a:p>
      </dgm:t>
    </dgm:pt>
    <dgm:pt modelId="{6D354D65-510B-4008-BA87-5C4BFC6B9529}" type="sibTrans" cxnId="{1CCF92FF-AA8B-4CD4-91FB-D6E03BE06229}">
      <dgm:prSet/>
      <dgm:spPr/>
      <dgm:t>
        <a:bodyPr/>
        <a:lstStyle/>
        <a:p>
          <a:endParaRPr lang="pt-BR" sz="1800">
            <a:solidFill>
              <a:schemeClr val="tx2">
                <a:lumMod val="75000"/>
              </a:schemeClr>
            </a:solidFill>
          </a:endParaRPr>
        </a:p>
      </dgm:t>
    </dgm:pt>
    <dgm:pt modelId="{E5450A98-8163-44E2-AA55-75FBF8158C08}">
      <dgm:prSet phldrT="[Texto]" custT="1"/>
      <dgm:spPr/>
      <dgm:t>
        <a:bodyPr/>
        <a:lstStyle/>
        <a:p>
          <a:r>
            <a:rPr lang="pt-BR" sz="1800" dirty="0" smtClean="0"/>
            <a:t>Principais </a:t>
          </a:r>
        </a:p>
        <a:p>
          <a:r>
            <a:rPr lang="pt-BR" sz="1800" dirty="0" smtClean="0"/>
            <a:t>Ações </a:t>
          </a:r>
          <a:endParaRPr lang="pt-BR" sz="1800" dirty="0"/>
        </a:p>
      </dgm:t>
    </dgm:pt>
    <dgm:pt modelId="{8E38E0A6-E6C6-4805-8535-BF2249BE49CE}" type="parTrans" cxnId="{BC9D25DF-4248-4B90-99DA-76F4C62552CB}">
      <dgm:prSet/>
      <dgm:spPr/>
      <dgm:t>
        <a:bodyPr/>
        <a:lstStyle/>
        <a:p>
          <a:endParaRPr lang="pt-BR" sz="1800">
            <a:solidFill>
              <a:schemeClr val="tx2">
                <a:lumMod val="75000"/>
              </a:schemeClr>
            </a:solidFill>
          </a:endParaRPr>
        </a:p>
      </dgm:t>
    </dgm:pt>
    <dgm:pt modelId="{529CE318-B788-4766-9300-F767E298290E}" type="sibTrans" cxnId="{BC9D25DF-4248-4B90-99DA-76F4C62552CB}">
      <dgm:prSet/>
      <dgm:spPr/>
      <dgm:t>
        <a:bodyPr/>
        <a:lstStyle/>
        <a:p>
          <a:endParaRPr lang="pt-BR" sz="1800">
            <a:solidFill>
              <a:schemeClr val="tx2">
                <a:lumMod val="75000"/>
              </a:schemeClr>
            </a:solidFill>
          </a:endParaRPr>
        </a:p>
      </dgm:t>
    </dgm:pt>
    <dgm:pt modelId="{9F37CA8E-2C64-4481-A820-FA205EEDAEB8}" type="pres">
      <dgm:prSet presAssocID="{8C88E318-266A-4200-BBB5-5A14930E9F92}" presName="rootnode" presStyleCnt="0">
        <dgm:presLayoutVars>
          <dgm:chMax/>
          <dgm:chPref/>
          <dgm:dir/>
          <dgm:animLvl val="lvl"/>
        </dgm:presLayoutVars>
      </dgm:prSet>
      <dgm:spPr/>
      <dgm:t>
        <a:bodyPr/>
        <a:lstStyle/>
        <a:p>
          <a:endParaRPr lang="pt-BR"/>
        </a:p>
      </dgm:t>
    </dgm:pt>
    <dgm:pt modelId="{F5CBB32C-3CAA-4D05-B16E-07D7E4EDE3B3}" type="pres">
      <dgm:prSet presAssocID="{DC279DF9-BC0C-4C90-8201-443341A72269}" presName="composite" presStyleCnt="0"/>
      <dgm:spPr/>
    </dgm:pt>
    <dgm:pt modelId="{EE66BA57-2BD3-456B-9752-AFDBC451DA0F}" type="pres">
      <dgm:prSet presAssocID="{DC279DF9-BC0C-4C90-8201-443341A72269}" presName="bentUpArrow1" presStyleLbl="alignImgPlace1" presStyleIdx="0" presStyleCnt="1"/>
      <dgm:spPr/>
    </dgm:pt>
    <dgm:pt modelId="{758F086C-5A88-40AA-89D1-04C86BA89F49}" type="pres">
      <dgm:prSet presAssocID="{DC279DF9-BC0C-4C90-8201-443341A72269}" presName="ParentText" presStyleLbl="node1" presStyleIdx="0" presStyleCnt="2">
        <dgm:presLayoutVars>
          <dgm:chMax val="1"/>
          <dgm:chPref val="1"/>
          <dgm:bulletEnabled val="1"/>
        </dgm:presLayoutVars>
      </dgm:prSet>
      <dgm:spPr/>
      <dgm:t>
        <a:bodyPr/>
        <a:lstStyle/>
        <a:p>
          <a:endParaRPr lang="pt-BR"/>
        </a:p>
      </dgm:t>
    </dgm:pt>
    <dgm:pt modelId="{1E656975-15EB-4527-8554-BA6641161C5E}" type="pres">
      <dgm:prSet presAssocID="{DC279DF9-BC0C-4C90-8201-443341A72269}" presName="ChildText" presStyleLbl="revTx" presStyleIdx="0" presStyleCnt="1">
        <dgm:presLayoutVars>
          <dgm:chMax val="0"/>
          <dgm:chPref val="0"/>
          <dgm:bulletEnabled val="1"/>
        </dgm:presLayoutVars>
      </dgm:prSet>
      <dgm:spPr/>
      <dgm:t>
        <a:bodyPr/>
        <a:lstStyle/>
        <a:p>
          <a:endParaRPr lang="pt-BR"/>
        </a:p>
      </dgm:t>
    </dgm:pt>
    <dgm:pt modelId="{EA47C138-AE61-4A32-9483-DC5786FCA77D}" type="pres">
      <dgm:prSet presAssocID="{96FE5BD8-F574-437C-BAF9-5193024AE571}" presName="sibTrans" presStyleCnt="0"/>
      <dgm:spPr/>
    </dgm:pt>
    <dgm:pt modelId="{F515F047-6F10-4DEB-BE8A-03C717230B8E}" type="pres">
      <dgm:prSet presAssocID="{E5450A98-8163-44E2-AA55-75FBF8158C08}" presName="composite" presStyleCnt="0"/>
      <dgm:spPr/>
    </dgm:pt>
    <dgm:pt modelId="{658C7351-9CA4-4948-80BC-1F849DC45D00}" type="pres">
      <dgm:prSet presAssocID="{E5450A98-8163-44E2-AA55-75FBF8158C08}" presName="ParentText" presStyleLbl="node1" presStyleIdx="1" presStyleCnt="2">
        <dgm:presLayoutVars>
          <dgm:chMax val="1"/>
          <dgm:chPref val="1"/>
          <dgm:bulletEnabled val="1"/>
        </dgm:presLayoutVars>
      </dgm:prSet>
      <dgm:spPr/>
      <dgm:t>
        <a:bodyPr/>
        <a:lstStyle/>
        <a:p>
          <a:endParaRPr lang="pt-BR"/>
        </a:p>
      </dgm:t>
    </dgm:pt>
  </dgm:ptLst>
  <dgm:cxnLst>
    <dgm:cxn modelId="{6EB169FC-EB23-4E9A-B758-8952CB477482}" type="presOf" srcId="{C09665B8-23C2-4890-A363-7E630AE99568}" destId="{1E656975-15EB-4527-8554-BA6641161C5E}" srcOrd="0" destOrd="0" presId="urn:microsoft.com/office/officeart/2005/8/layout/StepDownProcess"/>
    <dgm:cxn modelId="{FE192208-F80B-476A-868F-E901D57196D1}" type="presOf" srcId="{DC279DF9-BC0C-4C90-8201-443341A72269}" destId="{758F086C-5A88-40AA-89D1-04C86BA89F49}" srcOrd="0" destOrd="0" presId="urn:microsoft.com/office/officeart/2005/8/layout/StepDownProcess"/>
    <dgm:cxn modelId="{BC9D25DF-4248-4B90-99DA-76F4C62552CB}" srcId="{8C88E318-266A-4200-BBB5-5A14930E9F92}" destId="{E5450A98-8163-44E2-AA55-75FBF8158C08}" srcOrd="1" destOrd="0" parTransId="{8E38E0A6-E6C6-4805-8535-BF2249BE49CE}" sibTransId="{529CE318-B788-4766-9300-F767E298290E}"/>
    <dgm:cxn modelId="{1CCF92FF-AA8B-4CD4-91FB-D6E03BE06229}" srcId="{DC279DF9-BC0C-4C90-8201-443341A72269}" destId="{C09665B8-23C2-4890-A363-7E630AE99568}" srcOrd="0" destOrd="0" parTransId="{A78A3AFE-5B0C-46C2-BAC7-0764912275D8}" sibTransId="{6D354D65-510B-4008-BA87-5C4BFC6B9529}"/>
    <dgm:cxn modelId="{40FC9515-945E-4EF1-B662-BE9ED56124FE}" type="presOf" srcId="{8C88E318-266A-4200-BBB5-5A14930E9F92}" destId="{9F37CA8E-2C64-4481-A820-FA205EEDAEB8}" srcOrd="0" destOrd="0" presId="urn:microsoft.com/office/officeart/2005/8/layout/StepDownProcess"/>
    <dgm:cxn modelId="{1B0C4087-96AC-4875-8A9F-F42067C7C581}" srcId="{8C88E318-266A-4200-BBB5-5A14930E9F92}" destId="{DC279DF9-BC0C-4C90-8201-443341A72269}" srcOrd="0" destOrd="0" parTransId="{C346B8E3-AA85-452B-A783-720F65AFE435}" sibTransId="{96FE5BD8-F574-437C-BAF9-5193024AE571}"/>
    <dgm:cxn modelId="{012EBA48-DFA5-43A0-B6AB-22DE669D08CF}" type="presOf" srcId="{E5450A98-8163-44E2-AA55-75FBF8158C08}" destId="{658C7351-9CA4-4948-80BC-1F849DC45D00}" srcOrd="0" destOrd="0" presId="urn:microsoft.com/office/officeart/2005/8/layout/StepDownProcess"/>
    <dgm:cxn modelId="{A2C65E0A-2D15-405D-8B9F-75948399C609}" type="presParOf" srcId="{9F37CA8E-2C64-4481-A820-FA205EEDAEB8}" destId="{F5CBB32C-3CAA-4D05-B16E-07D7E4EDE3B3}" srcOrd="0" destOrd="0" presId="urn:microsoft.com/office/officeart/2005/8/layout/StepDownProcess"/>
    <dgm:cxn modelId="{1AB016A1-06D2-4133-88A6-56FE9A6C54BA}" type="presParOf" srcId="{F5CBB32C-3CAA-4D05-B16E-07D7E4EDE3B3}" destId="{EE66BA57-2BD3-456B-9752-AFDBC451DA0F}" srcOrd="0" destOrd="0" presId="urn:microsoft.com/office/officeart/2005/8/layout/StepDownProcess"/>
    <dgm:cxn modelId="{AA814DFE-B4CC-4516-8EF6-86FBF0E4EF31}" type="presParOf" srcId="{F5CBB32C-3CAA-4D05-B16E-07D7E4EDE3B3}" destId="{758F086C-5A88-40AA-89D1-04C86BA89F49}" srcOrd="1" destOrd="0" presId="urn:microsoft.com/office/officeart/2005/8/layout/StepDownProcess"/>
    <dgm:cxn modelId="{008E8CC3-E877-4430-8EBA-BD1475836750}" type="presParOf" srcId="{F5CBB32C-3CAA-4D05-B16E-07D7E4EDE3B3}" destId="{1E656975-15EB-4527-8554-BA6641161C5E}" srcOrd="2" destOrd="0" presId="urn:microsoft.com/office/officeart/2005/8/layout/StepDownProcess"/>
    <dgm:cxn modelId="{09AF47AF-9E65-4B61-89DC-D8864A491F00}" type="presParOf" srcId="{9F37CA8E-2C64-4481-A820-FA205EEDAEB8}" destId="{EA47C138-AE61-4A32-9483-DC5786FCA77D}" srcOrd="1" destOrd="0" presId="urn:microsoft.com/office/officeart/2005/8/layout/StepDownProcess"/>
    <dgm:cxn modelId="{3CC1AAC4-1667-4E54-A1F3-ECE1CCF61359}" type="presParOf" srcId="{9F37CA8E-2C64-4481-A820-FA205EEDAEB8}" destId="{F515F047-6F10-4DEB-BE8A-03C717230B8E}" srcOrd="2" destOrd="0" presId="urn:microsoft.com/office/officeart/2005/8/layout/StepDownProcess"/>
    <dgm:cxn modelId="{7553A915-B613-420D-8AA1-6E695BF13C7D}" type="presParOf" srcId="{F515F047-6F10-4DEB-BE8A-03C717230B8E}" destId="{658C7351-9CA4-4948-80BC-1F849DC45D00}"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460AAC-BFF1-43DE-942C-FBC3557BFC3F}" type="doc">
      <dgm:prSet loTypeId="urn:microsoft.com/office/officeart/2008/layout/AlternatingPictureBlocks" loCatId="list" qsTypeId="urn:microsoft.com/office/officeart/2005/8/quickstyle/simple3" qsCatId="simple" csTypeId="urn:microsoft.com/office/officeart/2005/8/colors/accent1_2" csCatId="accent1" phldr="1"/>
      <dgm:spPr/>
      <dgm:t>
        <a:bodyPr/>
        <a:lstStyle/>
        <a:p>
          <a:endParaRPr lang="pt-BR"/>
        </a:p>
      </dgm:t>
    </dgm:pt>
    <dgm:pt modelId="{9ACCB0C9-B32A-4A92-8F81-B0352207DED1}">
      <dgm:prSet phldrT="[Texto]"/>
      <dgm:spPr/>
      <dgm:t>
        <a:bodyPr/>
        <a:lstStyle/>
        <a:p>
          <a:r>
            <a:rPr lang="pt-BR" dirty="0" smtClean="0">
              <a:latin typeface="+mn-lt"/>
              <a:cs typeface="+mn-cs"/>
            </a:rPr>
            <a:t>A  proposição da PEC 45/2009 é resultado de diversos debates e seminários realizados no âmbito do CONACI e nas Comissões do Senado Federal nos anos de 2008 e 2009.</a:t>
          </a:r>
        </a:p>
        <a:p>
          <a:r>
            <a:rPr lang="pt-BR" dirty="0" smtClean="0">
              <a:latin typeface="+mn-lt"/>
              <a:cs typeface="+mn-cs"/>
            </a:rPr>
            <a:t>A proposta fortalece a estruturação do Sistema de Controle Interno, definindo como atividade essencial ao funcionamento da Administração Pública, a ser desempenhada por órgãos de natureza permanente e por servidores organizados em carreira específica, contemplando, em especial as funções de ouvidoria, controladoria, auditoria governamental e correição. </a:t>
          </a:r>
          <a:endParaRPr lang="pt-BR" dirty="0"/>
        </a:p>
      </dgm:t>
    </dgm:pt>
    <dgm:pt modelId="{A45A8B22-2B51-4630-8213-F298CD8EBE8D}" type="parTrans" cxnId="{4395AECD-D386-449E-91AF-255794D687DF}">
      <dgm:prSet/>
      <dgm:spPr/>
      <dgm:t>
        <a:bodyPr/>
        <a:lstStyle/>
        <a:p>
          <a:endParaRPr lang="pt-BR"/>
        </a:p>
      </dgm:t>
    </dgm:pt>
    <dgm:pt modelId="{0E2A6D5F-D33A-41B2-98D7-458B6E42E0E6}" type="sibTrans" cxnId="{4395AECD-D386-449E-91AF-255794D687DF}">
      <dgm:prSet/>
      <dgm:spPr/>
      <dgm:t>
        <a:bodyPr/>
        <a:lstStyle/>
        <a:p>
          <a:endParaRPr lang="pt-BR"/>
        </a:p>
      </dgm:t>
    </dgm:pt>
    <dgm:pt modelId="{2CD5B465-C41C-4A3C-99D2-DEBD02403823}" type="pres">
      <dgm:prSet presAssocID="{F1460AAC-BFF1-43DE-942C-FBC3557BFC3F}" presName="linearFlow" presStyleCnt="0">
        <dgm:presLayoutVars>
          <dgm:dir/>
          <dgm:resizeHandles val="exact"/>
        </dgm:presLayoutVars>
      </dgm:prSet>
      <dgm:spPr/>
      <dgm:t>
        <a:bodyPr/>
        <a:lstStyle/>
        <a:p>
          <a:endParaRPr lang="pt-BR"/>
        </a:p>
      </dgm:t>
    </dgm:pt>
    <dgm:pt modelId="{CB9D4EC7-2D27-4167-AD42-7EB48CA5961B}" type="pres">
      <dgm:prSet presAssocID="{9ACCB0C9-B32A-4A92-8F81-B0352207DED1}" presName="comp" presStyleCnt="0"/>
      <dgm:spPr/>
    </dgm:pt>
    <dgm:pt modelId="{879DD8C0-D61F-4F37-BD0D-7DD14EE5B340}" type="pres">
      <dgm:prSet presAssocID="{9ACCB0C9-B32A-4A92-8F81-B0352207DED1}" presName="rect2" presStyleLbl="node1" presStyleIdx="0" presStyleCnt="1">
        <dgm:presLayoutVars>
          <dgm:bulletEnabled val="1"/>
        </dgm:presLayoutVars>
      </dgm:prSet>
      <dgm:spPr/>
      <dgm:t>
        <a:bodyPr/>
        <a:lstStyle/>
        <a:p>
          <a:endParaRPr lang="pt-BR"/>
        </a:p>
      </dgm:t>
    </dgm:pt>
    <dgm:pt modelId="{2DF2C44A-1489-4638-944E-FE481C7A1579}" type="pres">
      <dgm:prSet presAssocID="{9ACCB0C9-B32A-4A92-8F81-B0352207DED1}" presName="rect1" presStyleLbl="lnNode1" presStyleIdx="0" presStyleCnt="1"/>
      <dgm:spPr>
        <a:blipFill rotWithShape="1">
          <a:blip xmlns:r="http://schemas.openxmlformats.org/officeDocument/2006/relationships" r:embed="rId1"/>
          <a:stretch>
            <a:fillRect/>
          </a:stretch>
        </a:blipFill>
      </dgm:spPr>
    </dgm:pt>
  </dgm:ptLst>
  <dgm:cxnLst>
    <dgm:cxn modelId="{CE2E7620-FB4B-4EC3-9120-FC1A04D774B7}" type="presOf" srcId="{F1460AAC-BFF1-43DE-942C-FBC3557BFC3F}" destId="{2CD5B465-C41C-4A3C-99D2-DEBD02403823}" srcOrd="0" destOrd="0" presId="urn:microsoft.com/office/officeart/2008/layout/AlternatingPictureBlocks"/>
    <dgm:cxn modelId="{4395AECD-D386-449E-91AF-255794D687DF}" srcId="{F1460AAC-BFF1-43DE-942C-FBC3557BFC3F}" destId="{9ACCB0C9-B32A-4A92-8F81-B0352207DED1}" srcOrd="0" destOrd="0" parTransId="{A45A8B22-2B51-4630-8213-F298CD8EBE8D}" sibTransId="{0E2A6D5F-D33A-41B2-98D7-458B6E42E0E6}"/>
    <dgm:cxn modelId="{19297513-468F-4868-8A71-0451F8F20A1B}" type="presOf" srcId="{9ACCB0C9-B32A-4A92-8F81-B0352207DED1}" destId="{879DD8C0-D61F-4F37-BD0D-7DD14EE5B340}" srcOrd="0" destOrd="0" presId="urn:microsoft.com/office/officeart/2008/layout/AlternatingPictureBlocks"/>
    <dgm:cxn modelId="{100038AD-F881-4682-8C96-1E704EC2DC62}" type="presParOf" srcId="{2CD5B465-C41C-4A3C-99D2-DEBD02403823}" destId="{CB9D4EC7-2D27-4167-AD42-7EB48CA5961B}" srcOrd="0" destOrd="0" presId="urn:microsoft.com/office/officeart/2008/layout/AlternatingPictureBlocks"/>
    <dgm:cxn modelId="{A47C29F1-2B66-4EDC-B4E3-246EE6E81D25}" type="presParOf" srcId="{CB9D4EC7-2D27-4167-AD42-7EB48CA5961B}" destId="{879DD8C0-D61F-4F37-BD0D-7DD14EE5B340}" srcOrd="0" destOrd="0" presId="urn:microsoft.com/office/officeart/2008/layout/AlternatingPictureBlocks"/>
    <dgm:cxn modelId="{64667CC2-5E31-4626-9134-8F21EE95E22A}" type="presParOf" srcId="{CB9D4EC7-2D27-4167-AD42-7EB48CA5961B}" destId="{2DF2C44A-1489-4638-944E-FE481C7A1579}"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71625A-06CB-4EF3-9A0C-06FFC580778F}"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pt-BR"/>
        </a:p>
      </dgm:t>
    </dgm:pt>
    <dgm:pt modelId="{E3E1EBF0-ED7A-499E-9DA7-42CA86BB4EB8}">
      <dgm:prSet phldrT="[Texto]" phldr="1"/>
      <dgm:spPr/>
      <dgm:t>
        <a:bodyPr/>
        <a:lstStyle/>
        <a:p>
          <a:endParaRPr lang="pt-BR"/>
        </a:p>
      </dgm:t>
    </dgm:pt>
    <dgm:pt modelId="{7C19577F-4470-4390-A665-8B065C52697A}" type="parTrans" cxnId="{40CA2832-7030-4862-A357-4407A7C119FC}">
      <dgm:prSet/>
      <dgm:spPr/>
      <dgm:t>
        <a:bodyPr/>
        <a:lstStyle/>
        <a:p>
          <a:endParaRPr lang="pt-BR"/>
        </a:p>
      </dgm:t>
    </dgm:pt>
    <dgm:pt modelId="{B45172C6-DA1C-4BD8-BC69-6D346443C5E2}" type="sibTrans" cxnId="{40CA2832-7030-4862-A357-4407A7C119FC}">
      <dgm:prSet/>
      <dgm:spPr/>
      <dgm:t>
        <a:bodyPr/>
        <a:lstStyle/>
        <a:p>
          <a:endParaRPr lang="pt-BR"/>
        </a:p>
      </dgm:t>
    </dgm:pt>
    <dgm:pt modelId="{31947477-0904-46E1-8BDD-DAF59FBB35D4}">
      <dgm:prSet phldrT="[Texto]" phldr="1"/>
      <dgm:spPr/>
      <dgm:t>
        <a:bodyPr/>
        <a:lstStyle/>
        <a:p>
          <a:endParaRPr lang="pt-BR"/>
        </a:p>
      </dgm:t>
    </dgm:pt>
    <dgm:pt modelId="{B4325963-EFDB-4663-AB75-2E0D0DBACC33}" type="parTrans" cxnId="{817335B7-2790-4968-B529-D8FE9337EBB0}">
      <dgm:prSet/>
      <dgm:spPr/>
      <dgm:t>
        <a:bodyPr/>
        <a:lstStyle/>
        <a:p>
          <a:endParaRPr lang="pt-BR"/>
        </a:p>
      </dgm:t>
    </dgm:pt>
    <dgm:pt modelId="{DC9E351E-83A0-4C24-B5C6-7FF77AB65984}" type="sibTrans" cxnId="{817335B7-2790-4968-B529-D8FE9337EBB0}">
      <dgm:prSet/>
      <dgm:spPr/>
      <dgm:t>
        <a:bodyPr/>
        <a:lstStyle/>
        <a:p>
          <a:endParaRPr lang="pt-BR"/>
        </a:p>
      </dgm:t>
    </dgm:pt>
    <dgm:pt modelId="{AB0B08AF-ECCF-41FE-B17D-87AF6A29D12B}">
      <dgm:prSet phldrT="[Texto]" phldr="1"/>
      <dgm:spPr/>
      <dgm:t>
        <a:bodyPr/>
        <a:lstStyle/>
        <a:p>
          <a:endParaRPr lang="pt-BR" dirty="0"/>
        </a:p>
      </dgm:t>
    </dgm:pt>
    <dgm:pt modelId="{0E10D2BE-B12E-4CC3-BC9C-1306D6DFEF76}" type="parTrans" cxnId="{E2A4CC16-12DB-49EA-9FCA-8D8E8146C5E1}">
      <dgm:prSet/>
      <dgm:spPr/>
      <dgm:t>
        <a:bodyPr/>
        <a:lstStyle/>
        <a:p>
          <a:endParaRPr lang="pt-BR"/>
        </a:p>
      </dgm:t>
    </dgm:pt>
    <dgm:pt modelId="{345FA361-261E-4511-B4B8-F87D274A0434}" type="sibTrans" cxnId="{E2A4CC16-12DB-49EA-9FCA-8D8E8146C5E1}">
      <dgm:prSet/>
      <dgm:spPr/>
      <dgm:t>
        <a:bodyPr/>
        <a:lstStyle/>
        <a:p>
          <a:endParaRPr lang="pt-BR"/>
        </a:p>
      </dgm:t>
    </dgm:pt>
    <dgm:pt modelId="{818A4909-296D-40E3-A295-A428F7C8CD28}">
      <dgm:prSet phldrT="[Texto]" phldr="1"/>
      <dgm:spPr/>
      <dgm:t>
        <a:bodyPr/>
        <a:lstStyle/>
        <a:p>
          <a:endParaRPr lang="pt-BR"/>
        </a:p>
      </dgm:t>
    </dgm:pt>
    <dgm:pt modelId="{9DC00E86-350C-4ACB-AB07-DF1B38BEDA82}" type="parTrans" cxnId="{F3F628D8-28DA-42E0-86A1-63C78BC22505}">
      <dgm:prSet/>
      <dgm:spPr/>
      <dgm:t>
        <a:bodyPr/>
        <a:lstStyle/>
        <a:p>
          <a:endParaRPr lang="pt-BR"/>
        </a:p>
      </dgm:t>
    </dgm:pt>
    <dgm:pt modelId="{88FC038C-3C30-47F3-9B51-9182DBF6E6B9}" type="sibTrans" cxnId="{F3F628D8-28DA-42E0-86A1-63C78BC22505}">
      <dgm:prSet/>
      <dgm:spPr/>
      <dgm:t>
        <a:bodyPr/>
        <a:lstStyle/>
        <a:p>
          <a:endParaRPr lang="pt-BR"/>
        </a:p>
      </dgm:t>
    </dgm:pt>
    <dgm:pt modelId="{4C3F01AE-3C01-4CC4-8C0A-FE6C7B50E00F}">
      <dgm:prSet phldrT="[Texto]" phldr="1"/>
      <dgm:spPr/>
      <dgm:t>
        <a:bodyPr/>
        <a:lstStyle/>
        <a:p>
          <a:endParaRPr lang="pt-BR" dirty="0"/>
        </a:p>
      </dgm:t>
    </dgm:pt>
    <dgm:pt modelId="{D0881B17-5A15-4605-9EBD-F9DF8C074BB6}" type="parTrans" cxnId="{F78DC90B-3287-4B14-9EA4-174A99A4AAB3}">
      <dgm:prSet/>
      <dgm:spPr/>
      <dgm:t>
        <a:bodyPr/>
        <a:lstStyle/>
        <a:p>
          <a:endParaRPr lang="pt-BR"/>
        </a:p>
      </dgm:t>
    </dgm:pt>
    <dgm:pt modelId="{1F0D058B-679B-4138-A108-67633DCF4827}" type="sibTrans" cxnId="{F78DC90B-3287-4B14-9EA4-174A99A4AAB3}">
      <dgm:prSet/>
      <dgm:spPr/>
      <dgm:t>
        <a:bodyPr/>
        <a:lstStyle/>
        <a:p>
          <a:endParaRPr lang="pt-BR"/>
        </a:p>
      </dgm:t>
    </dgm:pt>
    <dgm:pt modelId="{ECEA4965-82FF-45EE-BBD8-EF431865C164}" type="pres">
      <dgm:prSet presAssocID="{0E71625A-06CB-4EF3-9A0C-06FFC580778F}" presName="Name0" presStyleCnt="0">
        <dgm:presLayoutVars>
          <dgm:chMax val="9"/>
          <dgm:chPref val="9"/>
        </dgm:presLayoutVars>
      </dgm:prSet>
      <dgm:spPr/>
      <dgm:t>
        <a:bodyPr/>
        <a:lstStyle/>
        <a:p>
          <a:endParaRPr lang="pt-BR"/>
        </a:p>
      </dgm:t>
    </dgm:pt>
    <dgm:pt modelId="{50960C22-FD0F-4ADA-BEEE-8BD985AE451B}" type="pres">
      <dgm:prSet presAssocID="{E3E1EBF0-ED7A-499E-9DA7-42CA86BB4EB8}" presName="picture1" presStyleCnt="0"/>
      <dgm:spPr/>
    </dgm:pt>
    <dgm:pt modelId="{ABA1D5F4-96FF-46C0-90A6-88300D00E735}" type="pres">
      <dgm:prSet presAssocID="{E3E1EBF0-ED7A-499E-9DA7-42CA86BB4EB8}" presName="picture" presStyleLbl="alignImgPlace1" presStyleIdx="0" presStyleCnt="5"/>
      <dgm:spPr>
        <a:blipFill rotWithShape="1">
          <a:blip xmlns:r="http://schemas.openxmlformats.org/officeDocument/2006/relationships" r:embed="rId1"/>
          <a:stretch>
            <a:fillRect/>
          </a:stretch>
        </a:blipFill>
      </dgm:spPr>
    </dgm:pt>
    <dgm:pt modelId="{C1069689-C29A-4A83-89F9-B536474A5405}" type="pres">
      <dgm:prSet presAssocID="{E3E1EBF0-ED7A-499E-9DA7-42CA86BB4EB8}" presName="parent1" presStyleLbl="node1" presStyleIdx="0" presStyleCnt="0">
        <dgm:presLayoutVars>
          <dgm:chMax val="0"/>
          <dgm:chPref val="0"/>
          <dgm:bulletEnabled val="1"/>
        </dgm:presLayoutVars>
      </dgm:prSet>
      <dgm:spPr/>
      <dgm:t>
        <a:bodyPr/>
        <a:lstStyle/>
        <a:p>
          <a:endParaRPr lang="pt-BR"/>
        </a:p>
      </dgm:t>
    </dgm:pt>
    <dgm:pt modelId="{3231F932-393B-4C33-9934-5F59CEA6A833}" type="pres">
      <dgm:prSet presAssocID="{31947477-0904-46E1-8BDD-DAF59FBB35D4}" presName="picture2" presStyleCnt="0"/>
      <dgm:spPr/>
    </dgm:pt>
    <dgm:pt modelId="{6E5C26DD-A792-46C7-86B3-B3FED19DD570}" type="pres">
      <dgm:prSet presAssocID="{31947477-0904-46E1-8BDD-DAF59FBB35D4}" presName="picture" presStyleLbl="alignImgPlace1" presStyleIdx="1" presStyleCnt="5"/>
      <dgm:spPr>
        <a:blipFill rotWithShape="1">
          <a:blip xmlns:r="http://schemas.openxmlformats.org/officeDocument/2006/relationships" r:embed="rId2"/>
          <a:stretch>
            <a:fillRect/>
          </a:stretch>
        </a:blipFill>
      </dgm:spPr>
    </dgm:pt>
    <dgm:pt modelId="{C215487D-279A-4A7C-BF87-CC04251CC206}" type="pres">
      <dgm:prSet presAssocID="{31947477-0904-46E1-8BDD-DAF59FBB35D4}" presName="parent2" presStyleLbl="node1" presStyleIdx="0" presStyleCnt="0">
        <dgm:presLayoutVars>
          <dgm:chMax val="0"/>
          <dgm:chPref val="0"/>
          <dgm:bulletEnabled val="1"/>
        </dgm:presLayoutVars>
      </dgm:prSet>
      <dgm:spPr/>
      <dgm:t>
        <a:bodyPr/>
        <a:lstStyle/>
        <a:p>
          <a:endParaRPr lang="pt-BR"/>
        </a:p>
      </dgm:t>
    </dgm:pt>
    <dgm:pt modelId="{4857C982-217B-4F06-B632-E84CAC4CE0F2}" type="pres">
      <dgm:prSet presAssocID="{AB0B08AF-ECCF-41FE-B17D-87AF6A29D12B}" presName="picture3" presStyleCnt="0"/>
      <dgm:spPr/>
    </dgm:pt>
    <dgm:pt modelId="{3EEE2885-172C-4C28-8B87-023BAB2408ED}" type="pres">
      <dgm:prSet presAssocID="{AB0B08AF-ECCF-41FE-B17D-87AF6A29D12B}" presName="picture" presStyleLbl="alignImgPlace1" presStyleIdx="2" presStyleCnt="5"/>
      <dgm:spPr>
        <a:blipFill rotWithShape="1">
          <a:blip xmlns:r="http://schemas.openxmlformats.org/officeDocument/2006/relationships" r:embed="rId3"/>
          <a:stretch>
            <a:fillRect/>
          </a:stretch>
        </a:blipFill>
      </dgm:spPr>
    </dgm:pt>
    <dgm:pt modelId="{BE798424-046A-486C-974A-2FA34380513D}" type="pres">
      <dgm:prSet presAssocID="{AB0B08AF-ECCF-41FE-B17D-87AF6A29D12B}" presName="parent3" presStyleLbl="node1" presStyleIdx="0" presStyleCnt="0">
        <dgm:presLayoutVars>
          <dgm:chMax val="0"/>
          <dgm:chPref val="0"/>
          <dgm:bulletEnabled val="1"/>
        </dgm:presLayoutVars>
      </dgm:prSet>
      <dgm:spPr/>
      <dgm:t>
        <a:bodyPr/>
        <a:lstStyle/>
        <a:p>
          <a:endParaRPr lang="pt-BR"/>
        </a:p>
      </dgm:t>
    </dgm:pt>
    <dgm:pt modelId="{232A11D9-8999-4398-936D-70C1ED36816A}" type="pres">
      <dgm:prSet presAssocID="{818A4909-296D-40E3-A295-A428F7C8CD28}" presName="picture4" presStyleCnt="0"/>
      <dgm:spPr/>
    </dgm:pt>
    <dgm:pt modelId="{A20E1174-5EFE-4273-9FFB-5B58A9D4C130}" type="pres">
      <dgm:prSet presAssocID="{818A4909-296D-40E3-A295-A428F7C8CD28}" presName="picture" presStyleLbl="alignImgPlace1" presStyleIdx="3" presStyleCnt="5"/>
      <dgm:spPr>
        <a:blipFill rotWithShape="1">
          <a:blip xmlns:r="http://schemas.openxmlformats.org/officeDocument/2006/relationships" r:embed="rId4"/>
          <a:stretch>
            <a:fillRect/>
          </a:stretch>
        </a:blipFill>
      </dgm:spPr>
    </dgm:pt>
    <dgm:pt modelId="{EEDA9E54-3F03-488A-B5D8-0B3DE5DE6D7E}" type="pres">
      <dgm:prSet presAssocID="{818A4909-296D-40E3-A295-A428F7C8CD28}" presName="parent4" presStyleLbl="node1" presStyleIdx="0" presStyleCnt="0">
        <dgm:presLayoutVars>
          <dgm:chMax val="0"/>
          <dgm:chPref val="0"/>
          <dgm:bulletEnabled val="1"/>
        </dgm:presLayoutVars>
      </dgm:prSet>
      <dgm:spPr/>
      <dgm:t>
        <a:bodyPr/>
        <a:lstStyle/>
        <a:p>
          <a:endParaRPr lang="pt-BR"/>
        </a:p>
      </dgm:t>
    </dgm:pt>
    <dgm:pt modelId="{F14521B6-21EC-47ED-AC88-FA55E14717DE}" type="pres">
      <dgm:prSet presAssocID="{4C3F01AE-3C01-4CC4-8C0A-FE6C7B50E00F}" presName="picture5" presStyleCnt="0"/>
      <dgm:spPr/>
    </dgm:pt>
    <dgm:pt modelId="{8D7329A2-219D-45CE-954B-A7B0606EAACA}" type="pres">
      <dgm:prSet presAssocID="{4C3F01AE-3C01-4CC4-8C0A-FE6C7B50E00F}" presName="picture" presStyleLbl="alignImgPlace1" presStyleIdx="4" presStyleCnt="5"/>
      <dgm:spPr>
        <a:blipFill rotWithShape="1">
          <a:blip xmlns:r="http://schemas.openxmlformats.org/officeDocument/2006/relationships" r:embed="rId5"/>
          <a:stretch>
            <a:fillRect/>
          </a:stretch>
        </a:blipFill>
      </dgm:spPr>
    </dgm:pt>
    <dgm:pt modelId="{C523E236-5748-4E06-BF9A-E52F29A6986B}" type="pres">
      <dgm:prSet presAssocID="{4C3F01AE-3C01-4CC4-8C0A-FE6C7B50E00F}" presName="parent5" presStyleLbl="node1" presStyleIdx="0" presStyleCnt="0">
        <dgm:presLayoutVars>
          <dgm:chMax val="0"/>
          <dgm:chPref val="0"/>
          <dgm:bulletEnabled val="1"/>
        </dgm:presLayoutVars>
      </dgm:prSet>
      <dgm:spPr/>
      <dgm:t>
        <a:bodyPr/>
        <a:lstStyle/>
        <a:p>
          <a:endParaRPr lang="pt-BR"/>
        </a:p>
      </dgm:t>
    </dgm:pt>
  </dgm:ptLst>
  <dgm:cxnLst>
    <dgm:cxn modelId="{6C0285B0-13E8-479A-9C06-0E9D1EAF06FF}" type="presOf" srcId="{E3E1EBF0-ED7A-499E-9DA7-42CA86BB4EB8}" destId="{C1069689-C29A-4A83-89F9-B536474A5405}" srcOrd="0" destOrd="0" presId="urn:microsoft.com/office/officeart/2011/layout/ThemePictureAlternatingAccent"/>
    <dgm:cxn modelId="{F78DC90B-3287-4B14-9EA4-174A99A4AAB3}" srcId="{0E71625A-06CB-4EF3-9A0C-06FFC580778F}" destId="{4C3F01AE-3C01-4CC4-8C0A-FE6C7B50E00F}" srcOrd="4" destOrd="0" parTransId="{D0881B17-5A15-4605-9EBD-F9DF8C074BB6}" sibTransId="{1F0D058B-679B-4138-A108-67633DCF4827}"/>
    <dgm:cxn modelId="{40CA2832-7030-4862-A357-4407A7C119FC}" srcId="{0E71625A-06CB-4EF3-9A0C-06FFC580778F}" destId="{E3E1EBF0-ED7A-499E-9DA7-42CA86BB4EB8}" srcOrd="0" destOrd="0" parTransId="{7C19577F-4470-4390-A665-8B065C52697A}" sibTransId="{B45172C6-DA1C-4BD8-BC69-6D346443C5E2}"/>
    <dgm:cxn modelId="{CE32A211-2345-4240-A65A-BDC07018A54A}" type="presOf" srcId="{4C3F01AE-3C01-4CC4-8C0A-FE6C7B50E00F}" destId="{C523E236-5748-4E06-BF9A-E52F29A6986B}" srcOrd="0" destOrd="0" presId="urn:microsoft.com/office/officeart/2011/layout/ThemePictureAlternatingAccent"/>
    <dgm:cxn modelId="{E2A4CC16-12DB-49EA-9FCA-8D8E8146C5E1}" srcId="{0E71625A-06CB-4EF3-9A0C-06FFC580778F}" destId="{AB0B08AF-ECCF-41FE-B17D-87AF6A29D12B}" srcOrd="2" destOrd="0" parTransId="{0E10D2BE-B12E-4CC3-BC9C-1306D6DFEF76}" sibTransId="{345FA361-261E-4511-B4B8-F87D274A0434}"/>
    <dgm:cxn modelId="{CC0BDD48-5921-47E6-BAF4-4B9954EA5340}" type="presOf" srcId="{31947477-0904-46E1-8BDD-DAF59FBB35D4}" destId="{C215487D-279A-4A7C-BF87-CC04251CC206}" srcOrd="0" destOrd="0" presId="urn:microsoft.com/office/officeart/2011/layout/ThemePictureAlternatingAccent"/>
    <dgm:cxn modelId="{817335B7-2790-4968-B529-D8FE9337EBB0}" srcId="{0E71625A-06CB-4EF3-9A0C-06FFC580778F}" destId="{31947477-0904-46E1-8BDD-DAF59FBB35D4}" srcOrd="1" destOrd="0" parTransId="{B4325963-EFDB-4663-AB75-2E0D0DBACC33}" sibTransId="{DC9E351E-83A0-4C24-B5C6-7FF77AB65984}"/>
    <dgm:cxn modelId="{F7052F0A-878D-45DD-A801-F8976531A0B0}" type="presOf" srcId="{AB0B08AF-ECCF-41FE-B17D-87AF6A29D12B}" destId="{BE798424-046A-486C-974A-2FA34380513D}" srcOrd="0" destOrd="0" presId="urn:microsoft.com/office/officeart/2011/layout/ThemePictureAlternatingAccent"/>
    <dgm:cxn modelId="{A26F6F4C-280C-45E6-BA6D-0EA39C7A77CA}" type="presOf" srcId="{818A4909-296D-40E3-A295-A428F7C8CD28}" destId="{EEDA9E54-3F03-488A-B5D8-0B3DE5DE6D7E}" srcOrd="0" destOrd="0" presId="urn:microsoft.com/office/officeart/2011/layout/ThemePictureAlternatingAccent"/>
    <dgm:cxn modelId="{F3F628D8-28DA-42E0-86A1-63C78BC22505}" srcId="{0E71625A-06CB-4EF3-9A0C-06FFC580778F}" destId="{818A4909-296D-40E3-A295-A428F7C8CD28}" srcOrd="3" destOrd="0" parTransId="{9DC00E86-350C-4ACB-AB07-DF1B38BEDA82}" sibTransId="{88FC038C-3C30-47F3-9B51-9182DBF6E6B9}"/>
    <dgm:cxn modelId="{650DAC16-4522-4998-9841-F46AD13F1C8E}" type="presOf" srcId="{0E71625A-06CB-4EF3-9A0C-06FFC580778F}" destId="{ECEA4965-82FF-45EE-BBD8-EF431865C164}" srcOrd="0" destOrd="0" presId="urn:microsoft.com/office/officeart/2011/layout/ThemePictureAlternatingAccent"/>
    <dgm:cxn modelId="{5B96C661-00E9-480F-8A07-EA12B9930AA1}" type="presParOf" srcId="{ECEA4965-82FF-45EE-BBD8-EF431865C164}" destId="{50960C22-FD0F-4ADA-BEEE-8BD985AE451B}" srcOrd="0" destOrd="0" presId="urn:microsoft.com/office/officeart/2011/layout/ThemePictureAlternatingAccent"/>
    <dgm:cxn modelId="{652CA80A-CA0A-4F1F-B53B-165863C35A82}" type="presParOf" srcId="{50960C22-FD0F-4ADA-BEEE-8BD985AE451B}" destId="{ABA1D5F4-96FF-46C0-90A6-88300D00E735}" srcOrd="0" destOrd="0" presId="urn:microsoft.com/office/officeart/2011/layout/ThemePictureAlternatingAccent"/>
    <dgm:cxn modelId="{72EC9F68-0C64-4ECB-8516-103393CB6EFB}" type="presParOf" srcId="{ECEA4965-82FF-45EE-BBD8-EF431865C164}" destId="{C1069689-C29A-4A83-89F9-B536474A5405}" srcOrd="1" destOrd="0" presId="urn:microsoft.com/office/officeart/2011/layout/ThemePictureAlternatingAccent"/>
    <dgm:cxn modelId="{6A196251-4095-403D-8F01-B81AD99D63A2}" type="presParOf" srcId="{ECEA4965-82FF-45EE-BBD8-EF431865C164}" destId="{3231F932-393B-4C33-9934-5F59CEA6A833}" srcOrd="2" destOrd="0" presId="urn:microsoft.com/office/officeart/2011/layout/ThemePictureAlternatingAccent"/>
    <dgm:cxn modelId="{20BF3D1E-80F7-4631-AB15-7C1272AF6D46}" type="presParOf" srcId="{3231F932-393B-4C33-9934-5F59CEA6A833}" destId="{6E5C26DD-A792-46C7-86B3-B3FED19DD570}" srcOrd="0" destOrd="0" presId="urn:microsoft.com/office/officeart/2011/layout/ThemePictureAlternatingAccent"/>
    <dgm:cxn modelId="{DE2E6F32-9E13-49F4-9687-1D913C07E5B9}" type="presParOf" srcId="{ECEA4965-82FF-45EE-BBD8-EF431865C164}" destId="{C215487D-279A-4A7C-BF87-CC04251CC206}" srcOrd="3" destOrd="0" presId="urn:microsoft.com/office/officeart/2011/layout/ThemePictureAlternatingAccent"/>
    <dgm:cxn modelId="{A30AF5AC-F3A5-4F59-AC8D-3BF8E8013244}" type="presParOf" srcId="{ECEA4965-82FF-45EE-BBD8-EF431865C164}" destId="{4857C982-217B-4F06-B632-E84CAC4CE0F2}" srcOrd="4" destOrd="0" presId="urn:microsoft.com/office/officeart/2011/layout/ThemePictureAlternatingAccent"/>
    <dgm:cxn modelId="{8C0EFDD7-A7D2-4D5E-BAF9-63A3B142B0DE}" type="presParOf" srcId="{4857C982-217B-4F06-B632-E84CAC4CE0F2}" destId="{3EEE2885-172C-4C28-8B87-023BAB2408ED}" srcOrd="0" destOrd="0" presId="urn:microsoft.com/office/officeart/2011/layout/ThemePictureAlternatingAccent"/>
    <dgm:cxn modelId="{30580054-3EA0-4828-8EF5-E5117F1CB26C}" type="presParOf" srcId="{ECEA4965-82FF-45EE-BBD8-EF431865C164}" destId="{BE798424-046A-486C-974A-2FA34380513D}" srcOrd="5" destOrd="0" presId="urn:microsoft.com/office/officeart/2011/layout/ThemePictureAlternatingAccent"/>
    <dgm:cxn modelId="{8C42CD12-E999-4CA7-B8F4-7CFE415C113C}" type="presParOf" srcId="{ECEA4965-82FF-45EE-BBD8-EF431865C164}" destId="{232A11D9-8999-4398-936D-70C1ED36816A}" srcOrd="6" destOrd="0" presId="urn:microsoft.com/office/officeart/2011/layout/ThemePictureAlternatingAccent"/>
    <dgm:cxn modelId="{156B1345-4BE5-4B08-AE79-B620D18F9B38}" type="presParOf" srcId="{232A11D9-8999-4398-936D-70C1ED36816A}" destId="{A20E1174-5EFE-4273-9FFB-5B58A9D4C130}" srcOrd="0" destOrd="0" presId="urn:microsoft.com/office/officeart/2011/layout/ThemePictureAlternatingAccent"/>
    <dgm:cxn modelId="{2851E286-11CE-43EB-9C6D-4A0BF2303835}" type="presParOf" srcId="{ECEA4965-82FF-45EE-BBD8-EF431865C164}" destId="{EEDA9E54-3F03-488A-B5D8-0B3DE5DE6D7E}" srcOrd="7" destOrd="0" presId="urn:microsoft.com/office/officeart/2011/layout/ThemePictureAlternatingAccent"/>
    <dgm:cxn modelId="{2F693E14-6B19-45CC-877F-EB36A813C8A7}" type="presParOf" srcId="{ECEA4965-82FF-45EE-BBD8-EF431865C164}" destId="{F14521B6-21EC-47ED-AC88-FA55E14717DE}" srcOrd="8" destOrd="0" presId="urn:microsoft.com/office/officeart/2011/layout/ThemePictureAlternatingAccent"/>
    <dgm:cxn modelId="{378085CE-521D-4AB7-B288-414ED70A8371}" type="presParOf" srcId="{F14521B6-21EC-47ED-AC88-FA55E14717DE}" destId="{8D7329A2-219D-45CE-954B-A7B0606EAACA}" srcOrd="0" destOrd="0" presId="urn:microsoft.com/office/officeart/2011/layout/ThemePictureAlternatingAccent"/>
    <dgm:cxn modelId="{95FA18B1-5762-4D19-B6E3-C8C96B098478}" type="presParOf" srcId="{ECEA4965-82FF-45EE-BBD8-EF431865C164}" destId="{C523E236-5748-4E06-BF9A-E52F29A6986B}" srcOrd="9" destOrd="0" presId="urn:microsoft.com/office/officeart/2011/layout/ThemePictureAlternating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6DE45C9-433E-4239-9997-6ADB7CEC81EB}" type="doc">
      <dgm:prSet loTypeId="urn:microsoft.com/office/officeart/2008/layout/AlternatingPictureBlocks" loCatId="list" qsTypeId="urn:microsoft.com/office/officeart/2005/8/quickstyle/simple3" qsCatId="simple" csTypeId="urn:microsoft.com/office/officeart/2005/8/colors/accent1_2" csCatId="accent1" phldr="1"/>
      <dgm:spPr/>
    </dgm:pt>
    <dgm:pt modelId="{99273AC1-2FF3-403C-B3F2-55A21EAEAED0}">
      <dgm:prSet phldrT="[Texto]" custT="1"/>
      <dgm:spPr/>
      <dgm:t>
        <a:bodyPr/>
        <a:lstStyle/>
        <a:p>
          <a:r>
            <a:rPr lang="pt-BR" sz="1600" b="1" i="1" dirty="0" smtClean="0">
              <a:latin typeface="+mn-lt"/>
              <a:cs typeface="+mn-cs"/>
            </a:rPr>
            <a:t>Brasil Transparente </a:t>
          </a:r>
        </a:p>
        <a:p>
          <a:r>
            <a:rPr lang="pt-BR" sz="1600" dirty="0" smtClean="0">
              <a:latin typeface="+mn-lt"/>
              <a:cs typeface="+mn-cs"/>
            </a:rPr>
            <a:t>União de  esforços no incremento da transparência pública e na adoção de medidas de governo aberto</a:t>
          </a:r>
          <a:r>
            <a:rPr lang="pt-BR" sz="1400" dirty="0" smtClean="0">
              <a:latin typeface="+mn-lt"/>
              <a:cs typeface="+mn-cs"/>
            </a:rPr>
            <a:t>.</a:t>
          </a:r>
          <a:endParaRPr lang="pt-BR" sz="1400" dirty="0"/>
        </a:p>
      </dgm:t>
    </dgm:pt>
    <dgm:pt modelId="{1651CBA2-DA80-459B-B567-DBB9FB210079}" type="parTrans" cxnId="{ACA15E8C-79A1-4AC0-8FA6-B793EDAD4BD9}">
      <dgm:prSet/>
      <dgm:spPr/>
      <dgm:t>
        <a:bodyPr/>
        <a:lstStyle/>
        <a:p>
          <a:endParaRPr lang="pt-BR"/>
        </a:p>
      </dgm:t>
    </dgm:pt>
    <dgm:pt modelId="{D89A8968-27EE-4627-AE39-085679E242D9}" type="sibTrans" cxnId="{ACA15E8C-79A1-4AC0-8FA6-B793EDAD4BD9}">
      <dgm:prSet/>
      <dgm:spPr/>
      <dgm:t>
        <a:bodyPr/>
        <a:lstStyle/>
        <a:p>
          <a:endParaRPr lang="pt-BR"/>
        </a:p>
      </dgm:t>
    </dgm:pt>
    <dgm:pt modelId="{71A382D3-631F-4C86-A036-158D5018E06C}">
      <dgm:prSet phldrT="[Texto]" custT="1"/>
      <dgm:spPr/>
      <dgm:t>
        <a:bodyPr/>
        <a:lstStyle/>
        <a:p>
          <a:r>
            <a:rPr lang="pt-BR" sz="1400" b="1" i="1" dirty="0" smtClean="0">
              <a:latin typeface="+mn-lt"/>
              <a:cs typeface="+mn-cs"/>
            </a:rPr>
            <a:t>Entidades da Sociedade Civil Organizada</a:t>
          </a:r>
        </a:p>
        <a:p>
          <a:r>
            <a:rPr lang="pt-BR" sz="1400" dirty="0" smtClean="0">
              <a:latin typeface="+mn-lt"/>
              <a:cs typeface="+mn-cs"/>
            </a:rPr>
            <a:t>Canal de articulação institucional  com entidades como: Instituto Ethos, </a:t>
          </a:r>
          <a:r>
            <a:rPr lang="pt-BR" sz="1400" dirty="0" err="1" smtClean="0">
              <a:latin typeface="+mn-lt"/>
              <a:cs typeface="+mn-cs"/>
            </a:rPr>
            <a:t>Ong</a:t>
          </a:r>
          <a:r>
            <a:rPr lang="pt-BR" sz="1400" dirty="0" smtClean="0">
              <a:latin typeface="+mn-lt"/>
              <a:cs typeface="+mn-cs"/>
            </a:rPr>
            <a:t> Contas Abertas, Transparência Brasil. </a:t>
          </a:r>
          <a:endParaRPr lang="pt-BR" sz="1400" dirty="0"/>
        </a:p>
      </dgm:t>
    </dgm:pt>
    <dgm:pt modelId="{87138CF9-2F1D-4A4E-90E5-1C4122B1327A}" type="parTrans" cxnId="{1A14511D-A3C7-4385-9F06-870396B1FE7F}">
      <dgm:prSet/>
      <dgm:spPr/>
      <dgm:t>
        <a:bodyPr/>
        <a:lstStyle/>
        <a:p>
          <a:endParaRPr lang="pt-BR"/>
        </a:p>
      </dgm:t>
    </dgm:pt>
    <dgm:pt modelId="{C5CCCCD7-124E-4DF5-8126-40BDB1520751}" type="sibTrans" cxnId="{1A14511D-A3C7-4385-9F06-870396B1FE7F}">
      <dgm:prSet/>
      <dgm:spPr/>
      <dgm:t>
        <a:bodyPr/>
        <a:lstStyle/>
        <a:p>
          <a:endParaRPr lang="pt-BR"/>
        </a:p>
      </dgm:t>
    </dgm:pt>
    <dgm:pt modelId="{369F173D-CF58-45DF-A158-B0099E406317}">
      <dgm:prSet phldrT="[Texto]" custT="1"/>
      <dgm:spPr/>
      <dgm:t>
        <a:bodyPr/>
        <a:lstStyle/>
        <a:p>
          <a:r>
            <a:rPr lang="pt-BR" sz="1400" b="1" i="1" dirty="0" smtClean="0">
              <a:solidFill>
                <a:schemeClr val="tx1"/>
              </a:solidFill>
              <a:latin typeface="+mn-lt"/>
              <a:cs typeface="+mn-cs"/>
            </a:rPr>
            <a:t>Projeto MP Democrático </a:t>
          </a:r>
        </a:p>
        <a:p>
          <a:r>
            <a:rPr lang="pt-BR" sz="1400" b="0" i="0" dirty="0" smtClean="0">
              <a:solidFill>
                <a:schemeClr val="tx1"/>
              </a:solidFill>
              <a:latin typeface="+mn-lt"/>
              <a:cs typeface="+mn-cs"/>
            </a:rPr>
            <a:t>Apoio à Campanha do MP - “Não aceito corrupção” , por meio da inserção da logomarca do CONACI   no material de divulgação.  </a:t>
          </a:r>
          <a:endParaRPr lang="pt-BR" sz="1400" b="0" i="0" dirty="0">
            <a:solidFill>
              <a:schemeClr val="tx1"/>
            </a:solidFill>
          </a:endParaRPr>
        </a:p>
      </dgm:t>
    </dgm:pt>
    <dgm:pt modelId="{84700F6D-C9FD-4F1B-963F-65BDB52C7360}" type="parTrans" cxnId="{FF7EB796-D523-4138-881B-C26636270597}">
      <dgm:prSet/>
      <dgm:spPr/>
      <dgm:t>
        <a:bodyPr/>
        <a:lstStyle/>
        <a:p>
          <a:endParaRPr lang="pt-BR"/>
        </a:p>
      </dgm:t>
    </dgm:pt>
    <dgm:pt modelId="{2683C39B-8969-4A10-A70C-E022CE3434BE}" type="sibTrans" cxnId="{FF7EB796-D523-4138-881B-C26636270597}">
      <dgm:prSet/>
      <dgm:spPr/>
      <dgm:t>
        <a:bodyPr/>
        <a:lstStyle/>
        <a:p>
          <a:endParaRPr lang="pt-BR"/>
        </a:p>
      </dgm:t>
    </dgm:pt>
    <dgm:pt modelId="{4213734E-316F-48C0-B0A1-FCE0362EBFAF}" type="pres">
      <dgm:prSet presAssocID="{86DE45C9-433E-4239-9997-6ADB7CEC81EB}" presName="linearFlow" presStyleCnt="0">
        <dgm:presLayoutVars>
          <dgm:dir/>
          <dgm:resizeHandles val="exact"/>
        </dgm:presLayoutVars>
      </dgm:prSet>
      <dgm:spPr/>
    </dgm:pt>
    <dgm:pt modelId="{C16AD5C6-CF2D-4333-B22B-F462184D29F0}" type="pres">
      <dgm:prSet presAssocID="{99273AC1-2FF3-403C-B3F2-55A21EAEAED0}" presName="comp" presStyleCnt="0"/>
      <dgm:spPr/>
    </dgm:pt>
    <dgm:pt modelId="{C3D940DB-C848-4D7D-90DE-D4FBFECC78DD}" type="pres">
      <dgm:prSet presAssocID="{99273AC1-2FF3-403C-B3F2-55A21EAEAED0}" presName="rect2" presStyleLbl="node1" presStyleIdx="0" presStyleCnt="3" custLinFactNeighborX="2224" custLinFactNeighborY="-10031">
        <dgm:presLayoutVars>
          <dgm:bulletEnabled val="1"/>
        </dgm:presLayoutVars>
      </dgm:prSet>
      <dgm:spPr/>
      <dgm:t>
        <a:bodyPr/>
        <a:lstStyle/>
        <a:p>
          <a:endParaRPr lang="pt-BR"/>
        </a:p>
      </dgm:t>
    </dgm:pt>
    <dgm:pt modelId="{035BA6E3-F3CC-4F8B-A09A-9E72304128A2}" type="pres">
      <dgm:prSet presAssocID="{99273AC1-2FF3-403C-B3F2-55A21EAEAED0}" presName="rect1" presStyleLbl="lnNode1" presStyleIdx="0" presStyleCnt="3"/>
      <dgm:spPr>
        <a:blipFill rotWithShape="1">
          <a:blip xmlns:r="http://schemas.openxmlformats.org/officeDocument/2006/relationships" r:embed="rId1"/>
          <a:stretch>
            <a:fillRect/>
          </a:stretch>
        </a:blipFill>
      </dgm:spPr>
    </dgm:pt>
    <dgm:pt modelId="{39F0CE4A-4D6D-4C6C-8045-C0AE7CF487CF}" type="pres">
      <dgm:prSet presAssocID="{D89A8968-27EE-4627-AE39-085679E242D9}" presName="sibTrans" presStyleCnt="0"/>
      <dgm:spPr/>
    </dgm:pt>
    <dgm:pt modelId="{7AA8B1E4-012A-4804-B89F-E594C6874797}" type="pres">
      <dgm:prSet presAssocID="{71A382D3-631F-4C86-A036-158D5018E06C}" presName="comp" presStyleCnt="0"/>
      <dgm:spPr/>
    </dgm:pt>
    <dgm:pt modelId="{FB91BC2E-A438-403B-9BE0-FB9FA7B21D4C}" type="pres">
      <dgm:prSet presAssocID="{71A382D3-631F-4C86-A036-158D5018E06C}" presName="rect2" presStyleLbl="node1" presStyleIdx="1" presStyleCnt="3">
        <dgm:presLayoutVars>
          <dgm:bulletEnabled val="1"/>
        </dgm:presLayoutVars>
      </dgm:prSet>
      <dgm:spPr/>
      <dgm:t>
        <a:bodyPr/>
        <a:lstStyle/>
        <a:p>
          <a:endParaRPr lang="pt-BR"/>
        </a:p>
      </dgm:t>
    </dgm:pt>
    <dgm:pt modelId="{CDFFB0D2-32DA-492E-AE23-AFEA992B0428}" type="pres">
      <dgm:prSet presAssocID="{71A382D3-631F-4C86-A036-158D5018E06C}" presName="rect1" presStyleLbl="lnNode1" presStyleIdx="1" presStyleCnt="3"/>
      <dgm:spPr>
        <a:blipFill rotWithShape="1">
          <a:blip xmlns:r="http://schemas.openxmlformats.org/officeDocument/2006/relationships" r:embed="rId2"/>
          <a:stretch>
            <a:fillRect/>
          </a:stretch>
        </a:blipFill>
      </dgm:spPr>
    </dgm:pt>
    <dgm:pt modelId="{2046BDC9-FF83-48A5-A1AF-DEFF34110617}" type="pres">
      <dgm:prSet presAssocID="{C5CCCCD7-124E-4DF5-8126-40BDB1520751}" presName="sibTrans" presStyleCnt="0"/>
      <dgm:spPr/>
    </dgm:pt>
    <dgm:pt modelId="{785EFE2D-A0B0-455A-8C4F-DC00D5B75296}" type="pres">
      <dgm:prSet presAssocID="{369F173D-CF58-45DF-A158-B0099E406317}" presName="comp" presStyleCnt="0"/>
      <dgm:spPr/>
    </dgm:pt>
    <dgm:pt modelId="{FE3DDD7F-D321-4B01-90A8-7155C01020EC}" type="pres">
      <dgm:prSet presAssocID="{369F173D-CF58-45DF-A158-B0099E406317}" presName="rect2" presStyleLbl="node1" presStyleIdx="2" presStyleCnt="3">
        <dgm:presLayoutVars>
          <dgm:bulletEnabled val="1"/>
        </dgm:presLayoutVars>
      </dgm:prSet>
      <dgm:spPr/>
      <dgm:t>
        <a:bodyPr/>
        <a:lstStyle/>
        <a:p>
          <a:endParaRPr lang="pt-BR"/>
        </a:p>
      </dgm:t>
    </dgm:pt>
    <dgm:pt modelId="{5F0CDE54-FBD0-4772-A058-EB514F9879A3}" type="pres">
      <dgm:prSet presAssocID="{369F173D-CF58-45DF-A158-B0099E406317}" presName="rect1" presStyleLbl="lnNode1" presStyleIdx="2" presStyleCnt="3"/>
      <dgm:spPr>
        <a:blipFill rotWithShape="1">
          <a:blip xmlns:r="http://schemas.openxmlformats.org/officeDocument/2006/relationships" r:embed="rId3"/>
          <a:stretch>
            <a:fillRect/>
          </a:stretch>
        </a:blipFill>
      </dgm:spPr>
    </dgm:pt>
  </dgm:ptLst>
  <dgm:cxnLst>
    <dgm:cxn modelId="{ACA15E8C-79A1-4AC0-8FA6-B793EDAD4BD9}" srcId="{86DE45C9-433E-4239-9997-6ADB7CEC81EB}" destId="{99273AC1-2FF3-403C-B3F2-55A21EAEAED0}" srcOrd="0" destOrd="0" parTransId="{1651CBA2-DA80-459B-B567-DBB9FB210079}" sibTransId="{D89A8968-27EE-4627-AE39-085679E242D9}"/>
    <dgm:cxn modelId="{073ADBCA-DFFB-4F93-8C1F-C57EDE046023}" type="presOf" srcId="{369F173D-CF58-45DF-A158-B0099E406317}" destId="{FE3DDD7F-D321-4B01-90A8-7155C01020EC}" srcOrd="0" destOrd="0" presId="urn:microsoft.com/office/officeart/2008/layout/AlternatingPictureBlocks"/>
    <dgm:cxn modelId="{FF7EB796-D523-4138-881B-C26636270597}" srcId="{86DE45C9-433E-4239-9997-6ADB7CEC81EB}" destId="{369F173D-CF58-45DF-A158-B0099E406317}" srcOrd="2" destOrd="0" parTransId="{84700F6D-C9FD-4F1B-963F-65BDB52C7360}" sibTransId="{2683C39B-8969-4A10-A70C-E022CE3434BE}"/>
    <dgm:cxn modelId="{1A14511D-A3C7-4385-9F06-870396B1FE7F}" srcId="{86DE45C9-433E-4239-9997-6ADB7CEC81EB}" destId="{71A382D3-631F-4C86-A036-158D5018E06C}" srcOrd="1" destOrd="0" parTransId="{87138CF9-2F1D-4A4E-90E5-1C4122B1327A}" sibTransId="{C5CCCCD7-124E-4DF5-8126-40BDB1520751}"/>
    <dgm:cxn modelId="{F12B5BFE-1729-456E-927D-B4036A2808EE}" type="presOf" srcId="{71A382D3-631F-4C86-A036-158D5018E06C}" destId="{FB91BC2E-A438-403B-9BE0-FB9FA7B21D4C}" srcOrd="0" destOrd="0" presId="urn:microsoft.com/office/officeart/2008/layout/AlternatingPictureBlocks"/>
    <dgm:cxn modelId="{33C4D2A7-DA88-4DF7-B2EB-05B8091328B5}" type="presOf" srcId="{86DE45C9-433E-4239-9997-6ADB7CEC81EB}" destId="{4213734E-316F-48C0-B0A1-FCE0362EBFAF}" srcOrd="0" destOrd="0" presId="urn:microsoft.com/office/officeart/2008/layout/AlternatingPictureBlocks"/>
    <dgm:cxn modelId="{69ADACB0-2D66-4E7F-AC7F-82692F58FF76}" type="presOf" srcId="{99273AC1-2FF3-403C-B3F2-55A21EAEAED0}" destId="{C3D940DB-C848-4D7D-90DE-D4FBFECC78DD}" srcOrd="0" destOrd="0" presId="urn:microsoft.com/office/officeart/2008/layout/AlternatingPictureBlocks"/>
    <dgm:cxn modelId="{9D34CB5C-C169-4E58-AB4B-3AABBF5D8212}" type="presParOf" srcId="{4213734E-316F-48C0-B0A1-FCE0362EBFAF}" destId="{C16AD5C6-CF2D-4333-B22B-F462184D29F0}" srcOrd="0" destOrd="0" presId="urn:microsoft.com/office/officeart/2008/layout/AlternatingPictureBlocks"/>
    <dgm:cxn modelId="{457B958C-DDA2-478D-BEC0-3056F5C30F73}" type="presParOf" srcId="{C16AD5C6-CF2D-4333-B22B-F462184D29F0}" destId="{C3D940DB-C848-4D7D-90DE-D4FBFECC78DD}" srcOrd="0" destOrd="0" presId="urn:microsoft.com/office/officeart/2008/layout/AlternatingPictureBlocks"/>
    <dgm:cxn modelId="{53D79670-058B-483D-8A6B-1D91837AB9A1}" type="presParOf" srcId="{C16AD5C6-CF2D-4333-B22B-F462184D29F0}" destId="{035BA6E3-F3CC-4F8B-A09A-9E72304128A2}" srcOrd="1" destOrd="0" presId="urn:microsoft.com/office/officeart/2008/layout/AlternatingPictureBlocks"/>
    <dgm:cxn modelId="{AB21E374-4459-4998-A0F0-7C088432029B}" type="presParOf" srcId="{4213734E-316F-48C0-B0A1-FCE0362EBFAF}" destId="{39F0CE4A-4D6D-4C6C-8045-C0AE7CF487CF}" srcOrd="1" destOrd="0" presId="urn:microsoft.com/office/officeart/2008/layout/AlternatingPictureBlocks"/>
    <dgm:cxn modelId="{97070AB7-A026-4360-A3DD-0583CA2E2AC7}" type="presParOf" srcId="{4213734E-316F-48C0-B0A1-FCE0362EBFAF}" destId="{7AA8B1E4-012A-4804-B89F-E594C6874797}" srcOrd="2" destOrd="0" presId="urn:microsoft.com/office/officeart/2008/layout/AlternatingPictureBlocks"/>
    <dgm:cxn modelId="{7996D62C-2D8E-4197-8286-9E182D05F13D}" type="presParOf" srcId="{7AA8B1E4-012A-4804-B89F-E594C6874797}" destId="{FB91BC2E-A438-403B-9BE0-FB9FA7B21D4C}" srcOrd="0" destOrd="0" presId="urn:microsoft.com/office/officeart/2008/layout/AlternatingPictureBlocks"/>
    <dgm:cxn modelId="{73C2D606-E3A6-4426-A589-94DC494129BB}" type="presParOf" srcId="{7AA8B1E4-012A-4804-B89F-E594C6874797}" destId="{CDFFB0D2-32DA-492E-AE23-AFEA992B0428}" srcOrd="1" destOrd="0" presId="urn:microsoft.com/office/officeart/2008/layout/AlternatingPictureBlocks"/>
    <dgm:cxn modelId="{FF527A6A-40BD-475A-BBAB-CEB593A14FA7}" type="presParOf" srcId="{4213734E-316F-48C0-B0A1-FCE0362EBFAF}" destId="{2046BDC9-FF83-48A5-A1AF-DEFF34110617}" srcOrd="3" destOrd="0" presId="urn:microsoft.com/office/officeart/2008/layout/AlternatingPictureBlocks"/>
    <dgm:cxn modelId="{86120C69-674A-4198-9DBB-BF828CD30F6C}" type="presParOf" srcId="{4213734E-316F-48C0-B0A1-FCE0362EBFAF}" destId="{785EFE2D-A0B0-455A-8C4F-DC00D5B75296}" srcOrd="4" destOrd="0" presId="urn:microsoft.com/office/officeart/2008/layout/AlternatingPictureBlocks"/>
    <dgm:cxn modelId="{19481535-C1CE-4C00-96D5-55F4150829BE}" type="presParOf" srcId="{785EFE2D-A0B0-455A-8C4F-DC00D5B75296}" destId="{FE3DDD7F-D321-4B01-90A8-7155C01020EC}" srcOrd="0" destOrd="0" presId="urn:microsoft.com/office/officeart/2008/layout/AlternatingPictureBlocks"/>
    <dgm:cxn modelId="{314786FF-97C1-4015-9561-D2B363782DDB}" type="presParOf" srcId="{785EFE2D-A0B0-455A-8C4F-DC00D5B75296}" destId="{5F0CDE54-FBD0-4772-A058-EB514F9879A3}"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DE45C9-433E-4239-9997-6ADB7CEC81EB}" type="doc">
      <dgm:prSet loTypeId="urn:microsoft.com/office/officeart/2008/layout/AlternatingPictureBlocks" loCatId="list" qsTypeId="urn:microsoft.com/office/officeart/2005/8/quickstyle/simple3" qsCatId="simple" csTypeId="urn:microsoft.com/office/officeart/2005/8/colors/accent1_2" csCatId="accent1" phldr="1"/>
      <dgm:spPr/>
    </dgm:pt>
    <dgm:pt modelId="{99273AC1-2FF3-403C-B3F2-55A21EAEAED0}">
      <dgm:prSet phldrT="[Texto]"/>
      <dgm:spPr/>
      <dgm:t>
        <a:bodyPr/>
        <a:lstStyle/>
        <a:p>
          <a:r>
            <a:rPr lang="pt-BR" dirty="0" smtClean="0">
              <a:solidFill>
                <a:schemeClr val="tx1"/>
              </a:solidFill>
              <a:latin typeface="+mn-lt"/>
              <a:cs typeface="+mn-cs"/>
            </a:rPr>
            <a:t>Interlocução junto ao Banco Mundial objetivando viabilizar os recursos necessários à implementação do Programa de Modernização dos Órgão de Controle Interno – PROMIN. </a:t>
          </a:r>
          <a:endParaRPr lang="pt-BR" dirty="0">
            <a:solidFill>
              <a:schemeClr val="tx1"/>
            </a:solidFill>
          </a:endParaRPr>
        </a:p>
      </dgm:t>
    </dgm:pt>
    <dgm:pt modelId="{1651CBA2-DA80-459B-B567-DBB9FB210079}" type="parTrans" cxnId="{ACA15E8C-79A1-4AC0-8FA6-B793EDAD4BD9}">
      <dgm:prSet/>
      <dgm:spPr/>
      <dgm:t>
        <a:bodyPr/>
        <a:lstStyle/>
        <a:p>
          <a:endParaRPr lang="pt-BR"/>
        </a:p>
      </dgm:t>
    </dgm:pt>
    <dgm:pt modelId="{D89A8968-27EE-4627-AE39-085679E242D9}" type="sibTrans" cxnId="{ACA15E8C-79A1-4AC0-8FA6-B793EDAD4BD9}">
      <dgm:prSet/>
      <dgm:spPr/>
      <dgm:t>
        <a:bodyPr/>
        <a:lstStyle/>
        <a:p>
          <a:endParaRPr lang="pt-BR"/>
        </a:p>
      </dgm:t>
    </dgm:pt>
    <dgm:pt modelId="{71A382D3-631F-4C86-A036-158D5018E06C}">
      <dgm:prSet phldrT="[Texto]"/>
      <dgm:spPr/>
      <dgm:t>
        <a:bodyPr/>
        <a:lstStyle/>
        <a:p>
          <a:r>
            <a:rPr lang="pt-BR" dirty="0" smtClean="0">
              <a:solidFill>
                <a:schemeClr val="tx1"/>
              </a:solidFill>
              <a:latin typeface="+mn-lt"/>
              <a:cs typeface="+mn-cs"/>
            </a:rPr>
            <a:t>O Programa tem por escopo a prevenção e o combate à corrupção, compreendendo a participação em aulas, palestras e visitas técnicas a órgãos do Governo Americano que atuam em áreas relacionadas à temática; instituições privadas afins e instituições multilaterais.</a:t>
          </a:r>
          <a:endParaRPr lang="pt-BR" b="1" dirty="0" smtClean="0">
            <a:solidFill>
              <a:schemeClr val="tx1"/>
            </a:solidFill>
            <a:latin typeface="+mn-lt"/>
            <a:cs typeface="+mn-cs"/>
          </a:endParaRPr>
        </a:p>
      </dgm:t>
    </dgm:pt>
    <dgm:pt modelId="{87138CF9-2F1D-4A4E-90E5-1C4122B1327A}" type="parTrans" cxnId="{1A14511D-A3C7-4385-9F06-870396B1FE7F}">
      <dgm:prSet/>
      <dgm:spPr/>
      <dgm:t>
        <a:bodyPr/>
        <a:lstStyle/>
        <a:p>
          <a:endParaRPr lang="pt-BR"/>
        </a:p>
      </dgm:t>
    </dgm:pt>
    <dgm:pt modelId="{C5CCCCD7-124E-4DF5-8126-40BDB1520751}" type="sibTrans" cxnId="{1A14511D-A3C7-4385-9F06-870396B1FE7F}">
      <dgm:prSet/>
      <dgm:spPr/>
      <dgm:t>
        <a:bodyPr/>
        <a:lstStyle/>
        <a:p>
          <a:endParaRPr lang="pt-BR"/>
        </a:p>
      </dgm:t>
    </dgm:pt>
    <dgm:pt modelId="{4213734E-316F-48C0-B0A1-FCE0362EBFAF}" type="pres">
      <dgm:prSet presAssocID="{86DE45C9-433E-4239-9997-6ADB7CEC81EB}" presName="linearFlow" presStyleCnt="0">
        <dgm:presLayoutVars>
          <dgm:dir/>
          <dgm:resizeHandles val="exact"/>
        </dgm:presLayoutVars>
      </dgm:prSet>
      <dgm:spPr/>
    </dgm:pt>
    <dgm:pt modelId="{C16AD5C6-CF2D-4333-B22B-F462184D29F0}" type="pres">
      <dgm:prSet presAssocID="{99273AC1-2FF3-403C-B3F2-55A21EAEAED0}" presName="comp" presStyleCnt="0"/>
      <dgm:spPr/>
    </dgm:pt>
    <dgm:pt modelId="{C3D940DB-C848-4D7D-90DE-D4FBFECC78DD}" type="pres">
      <dgm:prSet presAssocID="{99273AC1-2FF3-403C-B3F2-55A21EAEAED0}" presName="rect2" presStyleLbl="node1" presStyleIdx="0" presStyleCnt="2">
        <dgm:presLayoutVars>
          <dgm:bulletEnabled val="1"/>
        </dgm:presLayoutVars>
      </dgm:prSet>
      <dgm:spPr/>
      <dgm:t>
        <a:bodyPr/>
        <a:lstStyle/>
        <a:p>
          <a:endParaRPr lang="pt-BR"/>
        </a:p>
      </dgm:t>
    </dgm:pt>
    <dgm:pt modelId="{035BA6E3-F3CC-4F8B-A09A-9E72304128A2}" type="pres">
      <dgm:prSet presAssocID="{99273AC1-2FF3-403C-B3F2-55A21EAEAED0}" presName="rect1" presStyleLbl="lnNode1" presStyleIdx="0" presStyleCnt="2"/>
      <dgm:spPr>
        <a:blipFill rotWithShape="1">
          <a:blip xmlns:r="http://schemas.openxmlformats.org/officeDocument/2006/relationships" r:embed="rId1"/>
          <a:stretch>
            <a:fillRect/>
          </a:stretch>
        </a:blipFill>
      </dgm:spPr>
    </dgm:pt>
    <dgm:pt modelId="{39F0CE4A-4D6D-4C6C-8045-C0AE7CF487CF}" type="pres">
      <dgm:prSet presAssocID="{D89A8968-27EE-4627-AE39-085679E242D9}" presName="sibTrans" presStyleCnt="0"/>
      <dgm:spPr/>
    </dgm:pt>
    <dgm:pt modelId="{7AA8B1E4-012A-4804-B89F-E594C6874797}" type="pres">
      <dgm:prSet presAssocID="{71A382D3-631F-4C86-A036-158D5018E06C}" presName="comp" presStyleCnt="0"/>
      <dgm:spPr/>
    </dgm:pt>
    <dgm:pt modelId="{FB91BC2E-A438-403B-9BE0-FB9FA7B21D4C}" type="pres">
      <dgm:prSet presAssocID="{71A382D3-631F-4C86-A036-158D5018E06C}" presName="rect2" presStyleLbl="node1" presStyleIdx="1" presStyleCnt="2">
        <dgm:presLayoutVars>
          <dgm:bulletEnabled val="1"/>
        </dgm:presLayoutVars>
      </dgm:prSet>
      <dgm:spPr/>
      <dgm:t>
        <a:bodyPr/>
        <a:lstStyle/>
        <a:p>
          <a:endParaRPr lang="pt-BR"/>
        </a:p>
      </dgm:t>
    </dgm:pt>
    <dgm:pt modelId="{CDFFB0D2-32DA-492E-AE23-AFEA992B0428}" type="pres">
      <dgm:prSet presAssocID="{71A382D3-631F-4C86-A036-158D5018E06C}" presName="rect1" presStyleLbl="lnNode1" presStyleIdx="1" presStyleCnt="2"/>
      <dgm:spPr>
        <a:blipFill rotWithShape="1">
          <a:blip xmlns:r="http://schemas.openxmlformats.org/officeDocument/2006/relationships" r:embed="rId2"/>
          <a:stretch>
            <a:fillRect/>
          </a:stretch>
        </a:blipFill>
      </dgm:spPr>
    </dgm:pt>
  </dgm:ptLst>
  <dgm:cxnLst>
    <dgm:cxn modelId="{0BDD8C2F-15AC-41E4-A3F0-D9464B3957AC}" type="presOf" srcId="{86DE45C9-433E-4239-9997-6ADB7CEC81EB}" destId="{4213734E-316F-48C0-B0A1-FCE0362EBFAF}" srcOrd="0" destOrd="0" presId="urn:microsoft.com/office/officeart/2008/layout/AlternatingPictureBlocks"/>
    <dgm:cxn modelId="{487A5796-073E-45BD-8E38-FCFC8DE10F38}" type="presOf" srcId="{99273AC1-2FF3-403C-B3F2-55A21EAEAED0}" destId="{C3D940DB-C848-4D7D-90DE-D4FBFECC78DD}" srcOrd="0" destOrd="0" presId="urn:microsoft.com/office/officeart/2008/layout/AlternatingPictureBlocks"/>
    <dgm:cxn modelId="{5D26AEEB-C14D-4E4E-A040-A404AF926C5B}" type="presOf" srcId="{71A382D3-631F-4C86-A036-158D5018E06C}" destId="{FB91BC2E-A438-403B-9BE0-FB9FA7B21D4C}" srcOrd="0" destOrd="0" presId="urn:microsoft.com/office/officeart/2008/layout/AlternatingPictureBlocks"/>
    <dgm:cxn modelId="{ACA15E8C-79A1-4AC0-8FA6-B793EDAD4BD9}" srcId="{86DE45C9-433E-4239-9997-6ADB7CEC81EB}" destId="{99273AC1-2FF3-403C-B3F2-55A21EAEAED0}" srcOrd="0" destOrd="0" parTransId="{1651CBA2-DA80-459B-B567-DBB9FB210079}" sibTransId="{D89A8968-27EE-4627-AE39-085679E242D9}"/>
    <dgm:cxn modelId="{1A14511D-A3C7-4385-9F06-870396B1FE7F}" srcId="{86DE45C9-433E-4239-9997-6ADB7CEC81EB}" destId="{71A382D3-631F-4C86-A036-158D5018E06C}" srcOrd="1" destOrd="0" parTransId="{87138CF9-2F1D-4A4E-90E5-1C4122B1327A}" sibTransId="{C5CCCCD7-124E-4DF5-8126-40BDB1520751}"/>
    <dgm:cxn modelId="{B3D27E4F-186C-48EF-95E3-BD60AE1D662A}" type="presParOf" srcId="{4213734E-316F-48C0-B0A1-FCE0362EBFAF}" destId="{C16AD5C6-CF2D-4333-B22B-F462184D29F0}" srcOrd="0" destOrd="0" presId="urn:microsoft.com/office/officeart/2008/layout/AlternatingPictureBlocks"/>
    <dgm:cxn modelId="{6868DDAF-044D-4542-BEB7-EFBFF46BECDE}" type="presParOf" srcId="{C16AD5C6-CF2D-4333-B22B-F462184D29F0}" destId="{C3D940DB-C848-4D7D-90DE-D4FBFECC78DD}" srcOrd="0" destOrd="0" presId="urn:microsoft.com/office/officeart/2008/layout/AlternatingPictureBlocks"/>
    <dgm:cxn modelId="{6FA986C5-ADF9-4E1F-BF77-2DC10FC8AA6E}" type="presParOf" srcId="{C16AD5C6-CF2D-4333-B22B-F462184D29F0}" destId="{035BA6E3-F3CC-4F8B-A09A-9E72304128A2}" srcOrd="1" destOrd="0" presId="urn:microsoft.com/office/officeart/2008/layout/AlternatingPictureBlocks"/>
    <dgm:cxn modelId="{82E5C26B-DF65-4BE9-896E-9E758AB97137}" type="presParOf" srcId="{4213734E-316F-48C0-B0A1-FCE0362EBFAF}" destId="{39F0CE4A-4D6D-4C6C-8045-C0AE7CF487CF}" srcOrd="1" destOrd="0" presId="urn:microsoft.com/office/officeart/2008/layout/AlternatingPictureBlocks"/>
    <dgm:cxn modelId="{26AC308F-4809-440F-BFA3-36F7C200B3C2}" type="presParOf" srcId="{4213734E-316F-48C0-B0A1-FCE0362EBFAF}" destId="{7AA8B1E4-012A-4804-B89F-E594C6874797}" srcOrd="2" destOrd="0" presId="urn:microsoft.com/office/officeart/2008/layout/AlternatingPictureBlocks"/>
    <dgm:cxn modelId="{A9F34A9A-9B05-49FD-9525-CF469A4D3E57}" type="presParOf" srcId="{7AA8B1E4-012A-4804-B89F-E594C6874797}" destId="{FB91BC2E-A438-403B-9BE0-FB9FA7B21D4C}" srcOrd="0" destOrd="0" presId="urn:microsoft.com/office/officeart/2008/layout/AlternatingPictureBlocks"/>
    <dgm:cxn modelId="{4294DEC4-8738-4678-940A-3573D1D8DA56}" type="presParOf" srcId="{7AA8B1E4-012A-4804-B89F-E594C6874797}" destId="{CDFFB0D2-32DA-492E-AE23-AFEA992B0428}"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88E318-266A-4200-BBB5-5A14930E9F92}" type="doc">
      <dgm:prSet loTypeId="urn:microsoft.com/office/officeart/2005/8/layout/StepDownProcess" loCatId="process" qsTypeId="urn:microsoft.com/office/officeart/2005/8/quickstyle/3d1" qsCatId="3D" csTypeId="urn:microsoft.com/office/officeart/2005/8/colors/accent0_1" csCatId="mainScheme" phldr="1"/>
      <dgm:spPr/>
      <dgm:t>
        <a:bodyPr/>
        <a:lstStyle/>
        <a:p>
          <a:endParaRPr lang="pt-BR"/>
        </a:p>
      </dgm:t>
    </dgm:pt>
    <dgm:pt modelId="{DC279DF9-BC0C-4C90-8201-443341A72269}">
      <dgm:prSet phldrT="[Texto]" custT="1"/>
      <dgm:spPr/>
      <dgm:t>
        <a:bodyPr/>
        <a:lstStyle/>
        <a:p>
          <a:r>
            <a:rPr lang="pt-BR" sz="2400" b="1" dirty="0" smtClean="0">
              <a:solidFill>
                <a:srgbClr val="C00000"/>
              </a:solidFill>
            </a:rPr>
            <a:t>AGENDA TÉCNICA </a:t>
          </a:r>
          <a:endParaRPr lang="pt-BR" sz="2400" b="1" dirty="0">
            <a:solidFill>
              <a:srgbClr val="C00000"/>
            </a:solidFill>
          </a:endParaRPr>
        </a:p>
      </dgm:t>
    </dgm:pt>
    <dgm:pt modelId="{C346B8E3-AA85-452B-A783-720F65AFE435}" type="parTrans" cxnId="{1B0C4087-96AC-4875-8A9F-F42067C7C581}">
      <dgm:prSet/>
      <dgm:spPr/>
      <dgm:t>
        <a:bodyPr/>
        <a:lstStyle/>
        <a:p>
          <a:endParaRPr lang="pt-BR" sz="1800">
            <a:solidFill>
              <a:schemeClr val="tx2">
                <a:lumMod val="75000"/>
              </a:schemeClr>
            </a:solidFill>
          </a:endParaRPr>
        </a:p>
      </dgm:t>
    </dgm:pt>
    <dgm:pt modelId="{96FE5BD8-F574-437C-BAF9-5193024AE571}" type="sibTrans" cxnId="{1B0C4087-96AC-4875-8A9F-F42067C7C581}">
      <dgm:prSet/>
      <dgm:spPr/>
      <dgm:t>
        <a:bodyPr/>
        <a:lstStyle/>
        <a:p>
          <a:endParaRPr lang="pt-BR" sz="1800">
            <a:solidFill>
              <a:schemeClr val="tx2">
                <a:lumMod val="75000"/>
              </a:schemeClr>
            </a:solidFill>
          </a:endParaRPr>
        </a:p>
      </dgm:t>
    </dgm:pt>
    <dgm:pt modelId="{C09665B8-23C2-4890-A363-7E630AE99568}">
      <dgm:prSet phldrT="[Texto]" phldr="1" custT="1"/>
      <dgm:spPr/>
      <dgm:t>
        <a:bodyPr/>
        <a:lstStyle/>
        <a:p>
          <a:endParaRPr lang="pt-BR" sz="1800" dirty="0">
            <a:solidFill>
              <a:schemeClr val="tx2">
                <a:lumMod val="75000"/>
              </a:schemeClr>
            </a:solidFill>
          </a:endParaRPr>
        </a:p>
      </dgm:t>
    </dgm:pt>
    <dgm:pt modelId="{A78A3AFE-5B0C-46C2-BAC7-0764912275D8}" type="parTrans" cxnId="{1CCF92FF-AA8B-4CD4-91FB-D6E03BE06229}">
      <dgm:prSet/>
      <dgm:spPr/>
      <dgm:t>
        <a:bodyPr/>
        <a:lstStyle/>
        <a:p>
          <a:endParaRPr lang="pt-BR" sz="1800">
            <a:solidFill>
              <a:schemeClr val="tx2">
                <a:lumMod val="75000"/>
              </a:schemeClr>
            </a:solidFill>
          </a:endParaRPr>
        </a:p>
      </dgm:t>
    </dgm:pt>
    <dgm:pt modelId="{6D354D65-510B-4008-BA87-5C4BFC6B9529}" type="sibTrans" cxnId="{1CCF92FF-AA8B-4CD4-91FB-D6E03BE06229}">
      <dgm:prSet/>
      <dgm:spPr/>
      <dgm:t>
        <a:bodyPr/>
        <a:lstStyle/>
        <a:p>
          <a:endParaRPr lang="pt-BR" sz="1800">
            <a:solidFill>
              <a:schemeClr val="tx2">
                <a:lumMod val="75000"/>
              </a:schemeClr>
            </a:solidFill>
          </a:endParaRPr>
        </a:p>
      </dgm:t>
    </dgm:pt>
    <dgm:pt modelId="{E5450A98-8163-44E2-AA55-75FBF8158C08}">
      <dgm:prSet phldrT="[Texto]" custT="1"/>
      <dgm:spPr/>
      <dgm:t>
        <a:bodyPr/>
        <a:lstStyle/>
        <a:p>
          <a:r>
            <a:rPr lang="pt-BR" sz="1800" dirty="0" smtClean="0"/>
            <a:t>Principais </a:t>
          </a:r>
        </a:p>
        <a:p>
          <a:r>
            <a:rPr lang="pt-BR" sz="1800" dirty="0" smtClean="0"/>
            <a:t>Ações </a:t>
          </a:r>
          <a:endParaRPr lang="pt-BR" sz="1800" dirty="0"/>
        </a:p>
      </dgm:t>
    </dgm:pt>
    <dgm:pt modelId="{8E38E0A6-E6C6-4805-8535-BF2249BE49CE}" type="parTrans" cxnId="{BC9D25DF-4248-4B90-99DA-76F4C62552CB}">
      <dgm:prSet/>
      <dgm:spPr/>
      <dgm:t>
        <a:bodyPr/>
        <a:lstStyle/>
        <a:p>
          <a:endParaRPr lang="pt-BR" sz="1800">
            <a:solidFill>
              <a:schemeClr val="tx2">
                <a:lumMod val="75000"/>
              </a:schemeClr>
            </a:solidFill>
          </a:endParaRPr>
        </a:p>
      </dgm:t>
    </dgm:pt>
    <dgm:pt modelId="{529CE318-B788-4766-9300-F767E298290E}" type="sibTrans" cxnId="{BC9D25DF-4248-4B90-99DA-76F4C62552CB}">
      <dgm:prSet/>
      <dgm:spPr/>
      <dgm:t>
        <a:bodyPr/>
        <a:lstStyle/>
        <a:p>
          <a:endParaRPr lang="pt-BR" sz="1800">
            <a:solidFill>
              <a:schemeClr val="tx2">
                <a:lumMod val="75000"/>
              </a:schemeClr>
            </a:solidFill>
          </a:endParaRPr>
        </a:p>
      </dgm:t>
    </dgm:pt>
    <dgm:pt modelId="{9F37CA8E-2C64-4481-A820-FA205EEDAEB8}" type="pres">
      <dgm:prSet presAssocID="{8C88E318-266A-4200-BBB5-5A14930E9F92}" presName="rootnode" presStyleCnt="0">
        <dgm:presLayoutVars>
          <dgm:chMax/>
          <dgm:chPref/>
          <dgm:dir/>
          <dgm:animLvl val="lvl"/>
        </dgm:presLayoutVars>
      </dgm:prSet>
      <dgm:spPr/>
      <dgm:t>
        <a:bodyPr/>
        <a:lstStyle/>
        <a:p>
          <a:endParaRPr lang="pt-BR"/>
        </a:p>
      </dgm:t>
    </dgm:pt>
    <dgm:pt modelId="{F5CBB32C-3CAA-4D05-B16E-07D7E4EDE3B3}" type="pres">
      <dgm:prSet presAssocID="{DC279DF9-BC0C-4C90-8201-443341A72269}" presName="composite" presStyleCnt="0"/>
      <dgm:spPr/>
    </dgm:pt>
    <dgm:pt modelId="{EE66BA57-2BD3-456B-9752-AFDBC451DA0F}" type="pres">
      <dgm:prSet presAssocID="{DC279DF9-BC0C-4C90-8201-443341A72269}" presName="bentUpArrow1" presStyleLbl="alignImgPlace1" presStyleIdx="0" presStyleCnt="1"/>
      <dgm:spPr/>
    </dgm:pt>
    <dgm:pt modelId="{758F086C-5A88-40AA-89D1-04C86BA89F49}" type="pres">
      <dgm:prSet presAssocID="{DC279DF9-BC0C-4C90-8201-443341A72269}" presName="ParentText" presStyleLbl="node1" presStyleIdx="0" presStyleCnt="2">
        <dgm:presLayoutVars>
          <dgm:chMax val="1"/>
          <dgm:chPref val="1"/>
          <dgm:bulletEnabled val="1"/>
        </dgm:presLayoutVars>
      </dgm:prSet>
      <dgm:spPr/>
      <dgm:t>
        <a:bodyPr/>
        <a:lstStyle/>
        <a:p>
          <a:endParaRPr lang="pt-BR"/>
        </a:p>
      </dgm:t>
    </dgm:pt>
    <dgm:pt modelId="{1E656975-15EB-4527-8554-BA6641161C5E}" type="pres">
      <dgm:prSet presAssocID="{DC279DF9-BC0C-4C90-8201-443341A72269}" presName="ChildText" presStyleLbl="revTx" presStyleIdx="0" presStyleCnt="1">
        <dgm:presLayoutVars>
          <dgm:chMax val="0"/>
          <dgm:chPref val="0"/>
          <dgm:bulletEnabled val="1"/>
        </dgm:presLayoutVars>
      </dgm:prSet>
      <dgm:spPr/>
      <dgm:t>
        <a:bodyPr/>
        <a:lstStyle/>
        <a:p>
          <a:endParaRPr lang="pt-BR"/>
        </a:p>
      </dgm:t>
    </dgm:pt>
    <dgm:pt modelId="{EA47C138-AE61-4A32-9483-DC5786FCA77D}" type="pres">
      <dgm:prSet presAssocID="{96FE5BD8-F574-437C-BAF9-5193024AE571}" presName="sibTrans" presStyleCnt="0"/>
      <dgm:spPr/>
    </dgm:pt>
    <dgm:pt modelId="{F515F047-6F10-4DEB-BE8A-03C717230B8E}" type="pres">
      <dgm:prSet presAssocID="{E5450A98-8163-44E2-AA55-75FBF8158C08}" presName="composite" presStyleCnt="0"/>
      <dgm:spPr/>
    </dgm:pt>
    <dgm:pt modelId="{658C7351-9CA4-4948-80BC-1F849DC45D00}" type="pres">
      <dgm:prSet presAssocID="{E5450A98-8163-44E2-AA55-75FBF8158C08}" presName="ParentText" presStyleLbl="node1" presStyleIdx="1" presStyleCnt="2">
        <dgm:presLayoutVars>
          <dgm:chMax val="1"/>
          <dgm:chPref val="1"/>
          <dgm:bulletEnabled val="1"/>
        </dgm:presLayoutVars>
      </dgm:prSet>
      <dgm:spPr/>
      <dgm:t>
        <a:bodyPr/>
        <a:lstStyle/>
        <a:p>
          <a:endParaRPr lang="pt-BR"/>
        </a:p>
      </dgm:t>
    </dgm:pt>
  </dgm:ptLst>
  <dgm:cxnLst>
    <dgm:cxn modelId="{E38EE9B6-20B2-4CB0-ACD0-3BF63F10200B}" type="presOf" srcId="{DC279DF9-BC0C-4C90-8201-443341A72269}" destId="{758F086C-5A88-40AA-89D1-04C86BA89F49}" srcOrd="0" destOrd="0" presId="urn:microsoft.com/office/officeart/2005/8/layout/StepDownProcess"/>
    <dgm:cxn modelId="{BC9D25DF-4248-4B90-99DA-76F4C62552CB}" srcId="{8C88E318-266A-4200-BBB5-5A14930E9F92}" destId="{E5450A98-8163-44E2-AA55-75FBF8158C08}" srcOrd="1" destOrd="0" parTransId="{8E38E0A6-E6C6-4805-8535-BF2249BE49CE}" sibTransId="{529CE318-B788-4766-9300-F767E298290E}"/>
    <dgm:cxn modelId="{1BB80726-9F92-4F99-894A-F6E9D43F976C}" type="presOf" srcId="{8C88E318-266A-4200-BBB5-5A14930E9F92}" destId="{9F37CA8E-2C64-4481-A820-FA205EEDAEB8}" srcOrd="0" destOrd="0" presId="urn:microsoft.com/office/officeart/2005/8/layout/StepDownProcess"/>
    <dgm:cxn modelId="{1CCF92FF-AA8B-4CD4-91FB-D6E03BE06229}" srcId="{DC279DF9-BC0C-4C90-8201-443341A72269}" destId="{C09665B8-23C2-4890-A363-7E630AE99568}" srcOrd="0" destOrd="0" parTransId="{A78A3AFE-5B0C-46C2-BAC7-0764912275D8}" sibTransId="{6D354D65-510B-4008-BA87-5C4BFC6B9529}"/>
    <dgm:cxn modelId="{A4C0CF69-B141-41A4-A9AE-7CC5E56FF2B6}" type="presOf" srcId="{E5450A98-8163-44E2-AA55-75FBF8158C08}" destId="{658C7351-9CA4-4948-80BC-1F849DC45D00}" srcOrd="0" destOrd="0" presId="urn:microsoft.com/office/officeart/2005/8/layout/StepDownProcess"/>
    <dgm:cxn modelId="{1B0C4087-96AC-4875-8A9F-F42067C7C581}" srcId="{8C88E318-266A-4200-BBB5-5A14930E9F92}" destId="{DC279DF9-BC0C-4C90-8201-443341A72269}" srcOrd="0" destOrd="0" parTransId="{C346B8E3-AA85-452B-A783-720F65AFE435}" sibTransId="{96FE5BD8-F574-437C-BAF9-5193024AE571}"/>
    <dgm:cxn modelId="{82E707AE-CD70-4455-8531-ED0AA5AED8C7}" type="presOf" srcId="{C09665B8-23C2-4890-A363-7E630AE99568}" destId="{1E656975-15EB-4527-8554-BA6641161C5E}" srcOrd="0" destOrd="0" presId="urn:microsoft.com/office/officeart/2005/8/layout/StepDownProcess"/>
    <dgm:cxn modelId="{7048A20A-C3C1-4DBF-98BA-9A3F14483985}" type="presParOf" srcId="{9F37CA8E-2C64-4481-A820-FA205EEDAEB8}" destId="{F5CBB32C-3CAA-4D05-B16E-07D7E4EDE3B3}" srcOrd="0" destOrd="0" presId="urn:microsoft.com/office/officeart/2005/8/layout/StepDownProcess"/>
    <dgm:cxn modelId="{A49004E1-1557-4FAB-BB8F-E5F83A2FEE28}" type="presParOf" srcId="{F5CBB32C-3CAA-4D05-B16E-07D7E4EDE3B3}" destId="{EE66BA57-2BD3-456B-9752-AFDBC451DA0F}" srcOrd="0" destOrd="0" presId="urn:microsoft.com/office/officeart/2005/8/layout/StepDownProcess"/>
    <dgm:cxn modelId="{D1EBFEF7-F1D5-4F2F-AFF8-A71FC3D0AE51}" type="presParOf" srcId="{F5CBB32C-3CAA-4D05-B16E-07D7E4EDE3B3}" destId="{758F086C-5A88-40AA-89D1-04C86BA89F49}" srcOrd="1" destOrd="0" presId="urn:microsoft.com/office/officeart/2005/8/layout/StepDownProcess"/>
    <dgm:cxn modelId="{2701C076-ACF7-4C00-9F15-0F85A979758C}" type="presParOf" srcId="{F5CBB32C-3CAA-4D05-B16E-07D7E4EDE3B3}" destId="{1E656975-15EB-4527-8554-BA6641161C5E}" srcOrd="2" destOrd="0" presId="urn:microsoft.com/office/officeart/2005/8/layout/StepDownProcess"/>
    <dgm:cxn modelId="{E271EE9E-9078-4154-A174-6D5C09ED5341}" type="presParOf" srcId="{9F37CA8E-2C64-4481-A820-FA205EEDAEB8}" destId="{EA47C138-AE61-4A32-9483-DC5786FCA77D}" srcOrd="1" destOrd="0" presId="urn:microsoft.com/office/officeart/2005/8/layout/StepDownProcess"/>
    <dgm:cxn modelId="{0533FDED-BB26-412A-A910-E449C9C2B2E8}" type="presParOf" srcId="{9F37CA8E-2C64-4481-A820-FA205EEDAEB8}" destId="{F515F047-6F10-4DEB-BE8A-03C717230B8E}" srcOrd="2" destOrd="0" presId="urn:microsoft.com/office/officeart/2005/8/layout/StepDownProcess"/>
    <dgm:cxn modelId="{131B5552-BD5B-4887-AB89-467869ABE3B6}" type="presParOf" srcId="{F515F047-6F10-4DEB-BE8A-03C717230B8E}" destId="{658C7351-9CA4-4948-80BC-1F849DC45D00}"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7BF426D-E535-4B77-93EB-E78EB9B3936C}" type="doc">
      <dgm:prSet loTypeId="urn:microsoft.com/office/officeart/2005/8/layout/vList5" loCatId="list" qsTypeId="urn:microsoft.com/office/officeart/2005/8/quickstyle/simple4" qsCatId="simple" csTypeId="urn:microsoft.com/office/officeart/2005/8/colors/accent0_1" csCatId="mainScheme" phldr="1"/>
      <dgm:spPr/>
      <dgm:t>
        <a:bodyPr/>
        <a:lstStyle/>
        <a:p>
          <a:endParaRPr lang="pt-BR"/>
        </a:p>
      </dgm:t>
    </dgm:pt>
    <dgm:pt modelId="{CE220E94-FF2A-431C-8E10-4916DC8F2645}">
      <dgm:prSet phldrT="[Texto]"/>
      <dgm:spPr/>
      <dgm:t>
        <a:bodyPr/>
        <a:lstStyle/>
        <a:p>
          <a:r>
            <a:rPr lang="pt-BR" dirty="0" smtClean="0"/>
            <a:t>GT – Agenda Legislativa </a:t>
          </a:r>
          <a:endParaRPr lang="pt-BR" dirty="0"/>
        </a:p>
      </dgm:t>
    </dgm:pt>
    <dgm:pt modelId="{329CA921-40FB-4748-BEF5-722EC0C426BB}" type="parTrans" cxnId="{98BFD6B2-2E79-4DC6-BC70-B46D3DA14121}">
      <dgm:prSet/>
      <dgm:spPr/>
      <dgm:t>
        <a:bodyPr/>
        <a:lstStyle/>
        <a:p>
          <a:endParaRPr lang="pt-BR"/>
        </a:p>
      </dgm:t>
    </dgm:pt>
    <dgm:pt modelId="{074DBA24-9E82-4BF1-8E08-96C59936ADF7}" type="sibTrans" cxnId="{98BFD6B2-2E79-4DC6-BC70-B46D3DA14121}">
      <dgm:prSet/>
      <dgm:spPr/>
      <dgm:t>
        <a:bodyPr/>
        <a:lstStyle/>
        <a:p>
          <a:endParaRPr lang="pt-BR"/>
        </a:p>
      </dgm:t>
    </dgm:pt>
    <dgm:pt modelId="{4BAF629C-9A0F-406F-A3C9-011FA3EED4D4}">
      <dgm:prSet phldrT="[Texto]" custT="1"/>
      <dgm:spPr/>
      <dgm:t>
        <a:bodyPr/>
        <a:lstStyle/>
        <a:p>
          <a:r>
            <a:rPr lang="pt-BR" sz="1600" dirty="0" smtClean="0"/>
            <a:t>Realizar ações direcionadas à aprovação da PEC nº 45/2009</a:t>
          </a:r>
          <a:endParaRPr lang="pt-BR" sz="1600" dirty="0"/>
        </a:p>
      </dgm:t>
    </dgm:pt>
    <dgm:pt modelId="{4DBD6F23-C7DD-4A2A-9040-4440840DB4AB}" type="parTrans" cxnId="{DAF4B634-0B17-4F22-8269-0FC6F0FBBEC5}">
      <dgm:prSet/>
      <dgm:spPr/>
      <dgm:t>
        <a:bodyPr/>
        <a:lstStyle/>
        <a:p>
          <a:endParaRPr lang="pt-BR"/>
        </a:p>
      </dgm:t>
    </dgm:pt>
    <dgm:pt modelId="{D05BF6B7-0842-4905-B76B-8A9817B1B3B6}" type="sibTrans" cxnId="{DAF4B634-0B17-4F22-8269-0FC6F0FBBEC5}">
      <dgm:prSet/>
      <dgm:spPr/>
      <dgm:t>
        <a:bodyPr/>
        <a:lstStyle/>
        <a:p>
          <a:endParaRPr lang="pt-BR"/>
        </a:p>
      </dgm:t>
    </dgm:pt>
    <dgm:pt modelId="{ACF24441-A59D-4DFA-99E9-DF37EFB679C1}">
      <dgm:prSet phldrT="[Texto]"/>
      <dgm:spPr/>
      <dgm:t>
        <a:bodyPr/>
        <a:lstStyle/>
        <a:p>
          <a:r>
            <a:rPr lang="pt-BR" dirty="0" smtClean="0"/>
            <a:t>GT – Diagnóstico do Controle Interno</a:t>
          </a:r>
          <a:endParaRPr lang="pt-BR" dirty="0"/>
        </a:p>
      </dgm:t>
    </dgm:pt>
    <dgm:pt modelId="{0F33EEC1-42F1-4E81-840F-9C55152618A7}" type="parTrans" cxnId="{4B12C8F5-41A6-42DA-82AC-AB67473B5A21}">
      <dgm:prSet/>
      <dgm:spPr/>
      <dgm:t>
        <a:bodyPr/>
        <a:lstStyle/>
        <a:p>
          <a:endParaRPr lang="pt-BR"/>
        </a:p>
      </dgm:t>
    </dgm:pt>
    <dgm:pt modelId="{DA379DD5-B52B-4418-B79A-010D93B45FC3}" type="sibTrans" cxnId="{4B12C8F5-41A6-42DA-82AC-AB67473B5A21}">
      <dgm:prSet/>
      <dgm:spPr/>
      <dgm:t>
        <a:bodyPr/>
        <a:lstStyle/>
        <a:p>
          <a:endParaRPr lang="pt-BR"/>
        </a:p>
      </dgm:t>
    </dgm:pt>
    <dgm:pt modelId="{F2E6BF62-855C-4569-9D1C-F729CCE5E49E}">
      <dgm:prSet phldrT="[Texto]" custT="1"/>
      <dgm:spPr/>
      <dgm:t>
        <a:bodyPr/>
        <a:lstStyle/>
        <a:p>
          <a:r>
            <a:rPr lang="pt-BR" sz="1600" dirty="0" smtClean="0"/>
            <a:t>Realizar pesquisa para obtenção do diagnóstico atual do perfil dos RH e da estrutura e funcionamento dos órgãos de controle interno governamentais. </a:t>
          </a:r>
          <a:endParaRPr lang="pt-BR" sz="1600" dirty="0"/>
        </a:p>
      </dgm:t>
    </dgm:pt>
    <dgm:pt modelId="{E70A8AAF-234A-4B95-84D3-9CA520036C47}" type="parTrans" cxnId="{E266E734-5572-4267-A5B8-38A89B385D0F}">
      <dgm:prSet/>
      <dgm:spPr/>
      <dgm:t>
        <a:bodyPr/>
        <a:lstStyle/>
        <a:p>
          <a:endParaRPr lang="pt-BR"/>
        </a:p>
      </dgm:t>
    </dgm:pt>
    <dgm:pt modelId="{2D8D052F-C816-40DC-9506-9726B6E5BF68}" type="sibTrans" cxnId="{E266E734-5572-4267-A5B8-38A89B385D0F}">
      <dgm:prSet/>
      <dgm:spPr/>
      <dgm:t>
        <a:bodyPr/>
        <a:lstStyle/>
        <a:p>
          <a:endParaRPr lang="pt-BR"/>
        </a:p>
      </dgm:t>
    </dgm:pt>
    <dgm:pt modelId="{C3E445BA-9C0D-42AF-BC11-6751CE8465C1}">
      <dgm:prSet phldrT="[Texto]"/>
      <dgm:spPr/>
      <dgm:t>
        <a:bodyPr/>
        <a:lstStyle/>
        <a:p>
          <a:r>
            <a:rPr lang="pt-BR" dirty="0" smtClean="0"/>
            <a:t>GT – Sistema de Integridade dos Estados Brasileiros</a:t>
          </a:r>
          <a:endParaRPr lang="pt-BR" dirty="0"/>
        </a:p>
      </dgm:t>
    </dgm:pt>
    <dgm:pt modelId="{D410B436-F6CF-4E1B-ACE6-074F0E651652}" type="parTrans" cxnId="{21CC8EFC-1F98-4C53-8356-0755AB0B215E}">
      <dgm:prSet/>
      <dgm:spPr/>
      <dgm:t>
        <a:bodyPr/>
        <a:lstStyle/>
        <a:p>
          <a:endParaRPr lang="pt-BR"/>
        </a:p>
      </dgm:t>
    </dgm:pt>
    <dgm:pt modelId="{8DC1457B-6FA6-4D63-A030-D8E14F10500F}" type="sibTrans" cxnId="{21CC8EFC-1F98-4C53-8356-0755AB0B215E}">
      <dgm:prSet/>
      <dgm:spPr/>
      <dgm:t>
        <a:bodyPr/>
        <a:lstStyle/>
        <a:p>
          <a:endParaRPr lang="pt-BR"/>
        </a:p>
      </dgm:t>
    </dgm:pt>
    <dgm:pt modelId="{980F303D-FDBC-41A9-BEA2-35749A5665FC}">
      <dgm:prSet phldrT="[Texto]" custT="1"/>
      <dgm:spPr/>
      <dgm:t>
        <a:bodyPr/>
        <a:lstStyle/>
        <a:p>
          <a:r>
            <a:rPr lang="pt-BR" sz="1600" dirty="0" smtClean="0"/>
            <a:t>Contribuir para o aperfeiçoamento da metodologia utilizada na pesquisa que subsidiou a elaboração do diagnóstico do sistema de integridade do Instituto Ethos. </a:t>
          </a:r>
          <a:endParaRPr lang="pt-BR" sz="1600" dirty="0"/>
        </a:p>
      </dgm:t>
    </dgm:pt>
    <dgm:pt modelId="{C4078266-EEE1-4D7E-B021-B11913CC48D9}" type="parTrans" cxnId="{8C556365-EADD-40F9-B4EC-5467099B9368}">
      <dgm:prSet/>
      <dgm:spPr/>
      <dgm:t>
        <a:bodyPr/>
        <a:lstStyle/>
        <a:p>
          <a:endParaRPr lang="pt-BR"/>
        </a:p>
      </dgm:t>
    </dgm:pt>
    <dgm:pt modelId="{D7F5B350-6620-472B-B5E0-C69F99D33157}" type="sibTrans" cxnId="{8C556365-EADD-40F9-B4EC-5467099B9368}">
      <dgm:prSet/>
      <dgm:spPr/>
      <dgm:t>
        <a:bodyPr/>
        <a:lstStyle/>
        <a:p>
          <a:endParaRPr lang="pt-BR"/>
        </a:p>
      </dgm:t>
    </dgm:pt>
    <dgm:pt modelId="{AA2806E2-C10E-4DE9-8C2B-19777070485F}">
      <dgm:prSet phldrT="[Texto]"/>
      <dgm:spPr/>
      <dgm:t>
        <a:bodyPr/>
        <a:lstStyle/>
        <a:p>
          <a:r>
            <a:rPr lang="pt-BR" dirty="0" smtClean="0"/>
            <a:t>Manual Básico de Controle Interno</a:t>
          </a:r>
          <a:endParaRPr lang="pt-BR" dirty="0"/>
        </a:p>
      </dgm:t>
    </dgm:pt>
    <dgm:pt modelId="{28B97911-85C2-4020-AAC1-2ACF993F1779}" type="parTrans" cxnId="{F688BA4B-F7C8-4FAE-9220-9ADC6E464AD0}">
      <dgm:prSet/>
      <dgm:spPr/>
      <dgm:t>
        <a:bodyPr/>
        <a:lstStyle/>
        <a:p>
          <a:endParaRPr lang="pt-BR"/>
        </a:p>
      </dgm:t>
    </dgm:pt>
    <dgm:pt modelId="{F289A3A3-CD2E-4573-B4D9-0FBF63CC1213}" type="sibTrans" cxnId="{F688BA4B-F7C8-4FAE-9220-9ADC6E464AD0}">
      <dgm:prSet/>
      <dgm:spPr/>
      <dgm:t>
        <a:bodyPr/>
        <a:lstStyle/>
        <a:p>
          <a:endParaRPr lang="pt-BR"/>
        </a:p>
      </dgm:t>
    </dgm:pt>
    <dgm:pt modelId="{1202F791-DA4C-4E3E-A5AE-767343C65179}">
      <dgm:prSet phldrT="[Texto]" custT="1"/>
      <dgm:spPr/>
      <dgm:t>
        <a:bodyPr/>
        <a:lstStyle/>
        <a:p>
          <a:r>
            <a:rPr lang="pt-BR" sz="1600" dirty="0" smtClean="0"/>
            <a:t>Elaborar manual de Controle Interno que possa ser utilizado pelos órgãos de Controle Interno</a:t>
          </a:r>
          <a:r>
            <a:rPr lang="pt-BR" sz="2000" dirty="0" smtClean="0"/>
            <a:t>. </a:t>
          </a:r>
          <a:endParaRPr lang="pt-BR" sz="2000" dirty="0"/>
        </a:p>
      </dgm:t>
    </dgm:pt>
    <dgm:pt modelId="{7F2CDF5B-13F8-4A1A-9049-7273CE50A7FD}" type="parTrans" cxnId="{670A57F4-1809-40C3-9032-68C5E6670B01}">
      <dgm:prSet/>
      <dgm:spPr/>
      <dgm:t>
        <a:bodyPr/>
        <a:lstStyle/>
        <a:p>
          <a:endParaRPr lang="pt-BR"/>
        </a:p>
      </dgm:t>
    </dgm:pt>
    <dgm:pt modelId="{FDA6D378-4D1A-41C4-BDB0-88CAF542DE6C}" type="sibTrans" cxnId="{670A57F4-1809-40C3-9032-68C5E6670B01}">
      <dgm:prSet/>
      <dgm:spPr/>
      <dgm:t>
        <a:bodyPr/>
        <a:lstStyle/>
        <a:p>
          <a:endParaRPr lang="pt-BR"/>
        </a:p>
      </dgm:t>
    </dgm:pt>
    <dgm:pt modelId="{5D2549A0-62EA-42AF-9321-A59D215F1DA7}" type="pres">
      <dgm:prSet presAssocID="{D7BF426D-E535-4B77-93EB-E78EB9B3936C}" presName="Name0" presStyleCnt="0">
        <dgm:presLayoutVars>
          <dgm:dir/>
          <dgm:animLvl val="lvl"/>
          <dgm:resizeHandles val="exact"/>
        </dgm:presLayoutVars>
      </dgm:prSet>
      <dgm:spPr/>
      <dgm:t>
        <a:bodyPr/>
        <a:lstStyle/>
        <a:p>
          <a:endParaRPr lang="pt-BR"/>
        </a:p>
      </dgm:t>
    </dgm:pt>
    <dgm:pt modelId="{6346D3DE-7196-42AB-B5B4-C79E3A75DD79}" type="pres">
      <dgm:prSet presAssocID="{CE220E94-FF2A-431C-8E10-4916DC8F2645}" presName="linNode" presStyleCnt="0"/>
      <dgm:spPr/>
      <dgm:t>
        <a:bodyPr/>
        <a:lstStyle/>
        <a:p>
          <a:endParaRPr lang="pt-BR"/>
        </a:p>
      </dgm:t>
    </dgm:pt>
    <dgm:pt modelId="{7ECDC4B8-6C92-44FF-B8D9-9D81F61DC1E3}" type="pres">
      <dgm:prSet presAssocID="{CE220E94-FF2A-431C-8E10-4916DC8F2645}" presName="parentText" presStyleLbl="node1" presStyleIdx="0" presStyleCnt="4">
        <dgm:presLayoutVars>
          <dgm:chMax val="1"/>
          <dgm:bulletEnabled val="1"/>
        </dgm:presLayoutVars>
      </dgm:prSet>
      <dgm:spPr/>
      <dgm:t>
        <a:bodyPr/>
        <a:lstStyle/>
        <a:p>
          <a:endParaRPr lang="pt-BR"/>
        </a:p>
      </dgm:t>
    </dgm:pt>
    <dgm:pt modelId="{56EDE86A-2E39-4B24-9E54-8EAD605E6B21}" type="pres">
      <dgm:prSet presAssocID="{CE220E94-FF2A-431C-8E10-4916DC8F2645}" presName="descendantText" presStyleLbl="alignAccFollowNode1" presStyleIdx="0" presStyleCnt="4">
        <dgm:presLayoutVars>
          <dgm:bulletEnabled val="1"/>
        </dgm:presLayoutVars>
      </dgm:prSet>
      <dgm:spPr/>
      <dgm:t>
        <a:bodyPr/>
        <a:lstStyle/>
        <a:p>
          <a:endParaRPr lang="pt-BR"/>
        </a:p>
      </dgm:t>
    </dgm:pt>
    <dgm:pt modelId="{9CC688F8-5B63-4581-BC04-1D7D0B56A4EE}" type="pres">
      <dgm:prSet presAssocID="{074DBA24-9E82-4BF1-8E08-96C59936ADF7}" presName="sp" presStyleCnt="0"/>
      <dgm:spPr/>
      <dgm:t>
        <a:bodyPr/>
        <a:lstStyle/>
        <a:p>
          <a:endParaRPr lang="pt-BR"/>
        </a:p>
      </dgm:t>
    </dgm:pt>
    <dgm:pt modelId="{DB8D4015-D67E-40A0-962F-F55F570CC01C}" type="pres">
      <dgm:prSet presAssocID="{ACF24441-A59D-4DFA-99E9-DF37EFB679C1}" presName="linNode" presStyleCnt="0"/>
      <dgm:spPr/>
      <dgm:t>
        <a:bodyPr/>
        <a:lstStyle/>
        <a:p>
          <a:endParaRPr lang="pt-BR"/>
        </a:p>
      </dgm:t>
    </dgm:pt>
    <dgm:pt modelId="{A93467E5-86CD-4899-90AE-97B9183EF82A}" type="pres">
      <dgm:prSet presAssocID="{ACF24441-A59D-4DFA-99E9-DF37EFB679C1}" presName="parentText" presStyleLbl="node1" presStyleIdx="1" presStyleCnt="4">
        <dgm:presLayoutVars>
          <dgm:chMax val="1"/>
          <dgm:bulletEnabled val="1"/>
        </dgm:presLayoutVars>
      </dgm:prSet>
      <dgm:spPr/>
      <dgm:t>
        <a:bodyPr/>
        <a:lstStyle/>
        <a:p>
          <a:endParaRPr lang="pt-BR"/>
        </a:p>
      </dgm:t>
    </dgm:pt>
    <dgm:pt modelId="{3F1E00B4-D43E-4011-8371-FBDEF98F410D}" type="pres">
      <dgm:prSet presAssocID="{ACF24441-A59D-4DFA-99E9-DF37EFB679C1}" presName="descendantText" presStyleLbl="alignAccFollowNode1" presStyleIdx="1" presStyleCnt="4">
        <dgm:presLayoutVars>
          <dgm:bulletEnabled val="1"/>
        </dgm:presLayoutVars>
      </dgm:prSet>
      <dgm:spPr/>
      <dgm:t>
        <a:bodyPr/>
        <a:lstStyle/>
        <a:p>
          <a:endParaRPr lang="pt-BR"/>
        </a:p>
      </dgm:t>
    </dgm:pt>
    <dgm:pt modelId="{24155339-4641-482F-A328-0FC6582AF9F8}" type="pres">
      <dgm:prSet presAssocID="{DA379DD5-B52B-4418-B79A-010D93B45FC3}" presName="sp" presStyleCnt="0"/>
      <dgm:spPr/>
      <dgm:t>
        <a:bodyPr/>
        <a:lstStyle/>
        <a:p>
          <a:endParaRPr lang="pt-BR"/>
        </a:p>
      </dgm:t>
    </dgm:pt>
    <dgm:pt modelId="{08997C22-8F35-4318-9D0C-AE93139D7A34}" type="pres">
      <dgm:prSet presAssocID="{C3E445BA-9C0D-42AF-BC11-6751CE8465C1}" presName="linNode" presStyleCnt="0"/>
      <dgm:spPr/>
      <dgm:t>
        <a:bodyPr/>
        <a:lstStyle/>
        <a:p>
          <a:endParaRPr lang="pt-BR"/>
        </a:p>
      </dgm:t>
    </dgm:pt>
    <dgm:pt modelId="{4167AD3E-AA72-4B2B-835C-E8C7A3831019}" type="pres">
      <dgm:prSet presAssocID="{C3E445BA-9C0D-42AF-BC11-6751CE8465C1}" presName="parentText" presStyleLbl="node1" presStyleIdx="2" presStyleCnt="4">
        <dgm:presLayoutVars>
          <dgm:chMax val="1"/>
          <dgm:bulletEnabled val="1"/>
        </dgm:presLayoutVars>
      </dgm:prSet>
      <dgm:spPr/>
      <dgm:t>
        <a:bodyPr/>
        <a:lstStyle/>
        <a:p>
          <a:endParaRPr lang="pt-BR"/>
        </a:p>
      </dgm:t>
    </dgm:pt>
    <dgm:pt modelId="{66864F49-4CBF-4C8F-B132-DFCDF9782B63}" type="pres">
      <dgm:prSet presAssocID="{C3E445BA-9C0D-42AF-BC11-6751CE8465C1}" presName="descendantText" presStyleLbl="alignAccFollowNode1" presStyleIdx="2" presStyleCnt="4">
        <dgm:presLayoutVars>
          <dgm:bulletEnabled val="1"/>
        </dgm:presLayoutVars>
      </dgm:prSet>
      <dgm:spPr/>
      <dgm:t>
        <a:bodyPr/>
        <a:lstStyle/>
        <a:p>
          <a:endParaRPr lang="pt-BR"/>
        </a:p>
      </dgm:t>
    </dgm:pt>
    <dgm:pt modelId="{E2C0CD1A-6F96-4E35-B47B-57C81BD57CD8}" type="pres">
      <dgm:prSet presAssocID="{8DC1457B-6FA6-4D63-A030-D8E14F10500F}" presName="sp" presStyleCnt="0"/>
      <dgm:spPr/>
      <dgm:t>
        <a:bodyPr/>
        <a:lstStyle/>
        <a:p>
          <a:endParaRPr lang="pt-BR"/>
        </a:p>
      </dgm:t>
    </dgm:pt>
    <dgm:pt modelId="{52763448-DA58-4952-80CB-168714D544F1}" type="pres">
      <dgm:prSet presAssocID="{AA2806E2-C10E-4DE9-8C2B-19777070485F}" presName="linNode" presStyleCnt="0"/>
      <dgm:spPr/>
      <dgm:t>
        <a:bodyPr/>
        <a:lstStyle/>
        <a:p>
          <a:endParaRPr lang="pt-BR"/>
        </a:p>
      </dgm:t>
    </dgm:pt>
    <dgm:pt modelId="{04D25D7D-7F15-45BB-AFF1-A07F11774FD8}" type="pres">
      <dgm:prSet presAssocID="{AA2806E2-C10E-4DE9-8C2B-19777070485F}" presName="parentText" presStyleLbl="node1" presStyleIdx="3" presStyleCnt="4">
        <dgm:presLayoutVars>
          <dgm:chMax val="1"/>
          <dgm:bulletEnabled val="1"/>
        </dgm:presLayoutVars>
      </dgm:prSet>
      <dgm:spPr/>
      <dgm:t>
        <a:bodyPr/>
        <a:lstStyle/>
        <a:p>
          <a:endParaRPr lang="pt-BR"/>
        </a:p>
      </dgm:t>
    </dgm:pt>
    <dgm:pt modelId="{78E281A7-A8D8-4C47-9BA8-0D9858766D23}" type="pres">
      <dgm:prSet presAssocID="{AA2806E2-C10E-4DE9-8C2B-19777070485F}" presName="descendantText" presStyleLbl="alignAccFollowNode1" presStyleIdx="3" presStyleCnt="4">
        <dgm:presLayoutVars>
          <dgm:bulletEnabled val="1"/>
        </dgm:presLayoutVars>
      </dgm:prSet>
      <dgm:spPr/>
      <dgm:t>
        <a:bodyPr/>
        <a:lstStyle/>
        <a:p>
          <a:endParaRPr lang="pt-BR"/>
        </a:p>
      </dgm:t>
    </dgm:pt>
  </dgm:ptLst>
  <dgm:cxnLst>
    <dgm:cxn modelId="{B1108F32-E59B-4C9E-AF20-B8CAA26F6B4B}" type="presOf" srcId="{CE220E94-FF2A-431C-8E10-4916DC8F2645}" destId="{7ECDC4B8-6C92-44FF-B8D9-9D81F61DC1E3}" srcOrd="0" destOrd="0" presId="urn:microsoft.com/office/officeart/2005/8/layout/vList5"/>
    <dgm:cxn modelId="{21CC8EFC-1F98-4C53-8356-0755AB0B215E}" srcId="{D7BF426D-E535-4B77-93EB-E78EB9B3936C}" destId="{C3E445BA-9C0D-42AF-BC11-6751CE8465C1}" srcOrd="2" destOrd="0" parTransId="{D410B436-F6CF-4E1B-ACE6-074F0E651652}" sibTransId="{8DC1457B-6FA6-4D63-A030-D8E14F10500F}"/>
    <dgm:cxn modelId="{4B12C8F5-41A6-42DA-82AC-AB67473B5A21}" srcId="{D7BF426D-E535-4B77-93EB-E78EB9B3936C}" destId="{ACF24441-A59D-4DFA-99E9-DF37EFB679C1}" srcOrd="1" destOrd="0" parTransId="{0F33EEC1-42F1-4E81-840F-9C55152618A7}" sibTransId="{DA379DD5-B52B-4418-B79A-010D93B45FC3}"/>
    <dgm:cxn modelId="{33AAD579-45B4-4247-9CEF-DB0D2B83A66B}" type="presOf" srcId="{D7BF426D-E535-4B77-93EB-E78EB9B3936C}" destId="{5D2549A0-62EA-42AF-9321-A59D215F1DA7}" srcOrd="0" destOrd="0" presId="urn:microsoft.com/office/officeart/2005/8/layout/vList5"/>
    <dgm:cxn modelId="{670A57F4-1809-40C3-9032-68C5E6670B01}" srcId="{AA2806E2-C10E-4DE9-8C2B-19777070485F}" destId="{1202F791-DA4C-4E3E-A5AE-767343C65179}" srcOrd="0" destOrd="0" parTransId="{7F2CDF5B-13F8-4A1A-9049-7273CE50A7FD}" sibTransId="{FDA6D378-4D1A-41C4-BDB0-88CAF542DE6C}"/>
    <dgm:cxn modelId="{2323DD84-BE80-4CEA-B671-FD95863FB850}" type="presOf" srcId="{C3E445BA-9C0D-42AF-BC11-6751CE8465C1}" destId="{4167AD3E-AA72-4B2B-835C-E8C7A3831019}" srcOrd="0" destOrd="0" presId="urn:microsoft.com/office/officeart/2005/8/layout/vList5"/>
    <dgm:cxn modelId="{8C556365-EADD-40F9-B4EC-5467099B9368}" srcId="{C3E445BA-9C0D-42AF-BC11-6751CE8465C1}" destId="{980F303D-FDBC-41A9-BEA2-35749A5665FC}" srcOrd="0" destOrd="0" parTransId="{C4078266-EEE1-4D7E-B021-B11913CC48D9}" sibTransId="{D7F5B350-6620-472B-B5E0-C69F99D33157}"/>
    <dgm:cxn modelId="{98BFD6B2-2E79-4DC6-BC70-B46D3DA14121}" srcId="{D7BF426D-E535-4B77-93EB-E78EB9B3936C}" destId="{CE220E94-FF2A-431C-8E10-4916DC8F2645}" srcOrd="0" destOrd="0" parTransId="{329CA921-40FB-4748-BEF5-722EC0C426BB}" sibTransId="{074DBA24-9E82-4BF1-8E08-96C59936ADF7}"/>
    <dgm:cxn modelId="{DA5531F3-5CEE-4E7B-AE00-84731C4387B7}" type="presOf" srcId="{980F303D-FDBC-41A9-BEA2-35749A5665FC}" destId="{66864F49-4CBF-4C8F-B132-DFCDF9782B63}" srcOrd="0" destOrd="0" presId="urn:microsoft.com/office/officeart/2005/8/layout/vList5"/>
    <dgm:cxn modelId="{846A3379-8737-4306-94B9-8BFB4D6A1773}" type="presOf" srcId="{F2E6BF62-855C-4569-9D1C-F729CCE5E49E}" destId="{3F1E00B4-D43E-4011-8371-FBDEF98F410D}" srcOrd="0" destOrd="0" presId="urn:microsoft.com/office/officeart/2005/8/layout/vList5"/>
    <dgm:cxn modelId="{8845072A-C5F0-4C51-B664-41896A6FA326}" type="presOf" srcId="{4BAF629C-9A0F-406F-A3C9-011FA3EED4D4}" destId="{56EDE86A-2E39-4B24-9E54-8EAD605E6B21}" srcOrd="0" destOrd="0" presId="urn:microsoft.com/office/officeart/2005/8/layout/vList5"/>
    <dgm:cxn modelId="{FF4B9C45-06E9-4C28-AC9D-1E6D13C32C3B}" type="presOf" srcId="{1202F791-DA4C-4E3E-A5AE-767343C65179}" destId="{78E281A7-A8D8-4C47-9BA8-0D9858766D23}" srcOrd="0" destOrd="0" presId="urn:microsoft.com/office/officeart/2005/8/layout/vList5"/>
    <dgm:cxn modelId="{DAF4B634-0B17-4F22-8269-0FC6F0FBBEC5}" srcId="{CE220E94-FF2A-431C-8E10-4916DC8F2645}" destId="{4BAF629C-9A0F-406F-A3C9-011FA3EED4D4}" srcOrd="0" destOrd="0" parTransId="{4DBD6F23-C7DD-4A2A-9040-4440840DB4AB}" sibTransId="{D05BF6B7-0842-4905-B76B-8A9817B1B3B6}"/>
    <dgm:cxn modelId="{5C74089B-6DD6-42D6-8B47-9B22C5871AE8}" type="presOf" srcId="{AA2806E2-C10E-4DE9-8C2B-19777070485F}" destId="{04D25D7D-7F15-45BB-AFF1-A07F11774FD8}" srcOrd="0" destOrd="0" presId="urn:microsoft.com/office/officeart/2005/8/layout/vList5"/>
    <dgm:cxn modelId="{E266E734-5572-4267-A5B8-38A89B385D0F}" srcId="{ACF24441-A59D-4DFA-99E9-DF37EFB679C1}" destId="{F2E6BF62-855C-4569-9D1C-F729CCE5E49E}" srcOrd="0" destOrd="0" parTransId="{E70A8AAF-234A-4B95-84D3-9CA520036C47}" sibTransId="{2D8D052F-C816-40DC-9506-9726B6E5BF68}"/>
    <dgm:cxn modelId="{F688BA4B-F7C8-4FAE-9220-9ADC6E464AD0}" srcId="{D7BF426D-E535-4B77-93EB-E78EB9B3936C}" destId="{AA2806E2-C10E-4DE9-8C2B-19777070485F}" srcOrd="3" destOrd="0" parTransId="{28B97911-85C2-4020-AAC1-2ACF993F1779}" sibTransId="{F289A3A3-CD2E-4573-B4D9-0FBF63CC1213}"/>
    <dgm:cxn modelId="{EE347CB4-A6BD-415D-BED5-AD37412AF561}" type="presOf" srcId="{ACF24441-A59D-4DFA-99E9-DF37EFB679C1}" destId="{A93467E5-86CD-4899-90AE-97B9183EF82A}" srcOrd="0" destOrd="0" presId="urn:microsoft.com/office/officeart/2005/8/layout/vList5"/>
    <dgm:cxn modelId="{606C1A05-57C8-47DB-851D-733FC2BA2BA1}" type="presParOf" srcId="{5D2549A0-62EA-42AF-9321-A59D215F1DA7}" destId="{6346D3DE-7196-42AB-B5B4-C79E3A75DD79}" srcOrd="0" destOrd="0" presId="urn:microsoft.com/office/officeart/2005/8/layout/vList5"/>
    <dgm:cxn modelId="{C6F0CCB5-A824-4F03-91CA-3698FCF4C10A}" type="presParOf" srcId="{6346D3DE-7196-42AB-B5B4-C79E3A75DD79}" destId="{7ECDC4B8-6C92-44FF-B8D9-9D81F61DC1E3}" srcOrd="0" destOrd="0" presId="urn:microsoft.com/office/officeart/2005/8/layout/vList5"/>
    <dgm:cxn modelId="{B5678410-9D9C-4A0A-AB33-92559358A087}" type="presParOf" srcId="{6346D3DE-7196-42AB-B5B4-C79E3A75DD79}" destId="{56EDE86A-2E39-4B24-9E54-8EAD605E6B21}" srcOrd="1" destOrd="0" presId="urn:microsoft.com/office/officeart/2005/8/layout/vList5"/>
    <dgm:cxn modelId="{6BF3ED12-0F6B-442A-9C12-3758064EEEB6}" type="presParOf" srcId="{5D2549A0-62EA-42AF-9321-A59D215F1DA7}" destId="{9CC688F8-5B63-4581-BC04-1D7D0B56A4EE}" srcOrd="1" destOrd="0" presId="urn:microsoft.com/office/officeart/2005/8/layout/vList5"/>
    <dgm:cxn modelId="{D795ADB0-A0C7-4C6C-A028-8B6B3FA2CCC0}" type="presParOf" srcId="{5D2549A0-62EA-42AF-9321-A59D215F1DA7}" destId="{DB8D4015-D67E-40A0-962F-F55F570CC01C}" srcOrd="2" destOrd="0" presId="urn:microsoft.com/office/officeart/2005/8/layout/vList5"/>
    <dgm:cxn modelId="{E85D6673-B917-4A1D-A929-B3A5EBD71D8B}" type="presParOf" srcId="{DB8D4015-D67E-40A0-962F-F55F570CC01C}" destId="{A93467E5-86CD-4899-90AE-97B9183EF82A}" srcOrd="0" destOrd="0" presId="urn:microsoft.com/office/officeart/2005/8/layout/vList5"/>
    <dgm:cxn modelId="{F5A14897-9AD9-4824-991C-AC1289A0963D}" type="presParOf" srcId="{DB8D4015-D67E-40A0-962F-F55F570CC01C}" destId="{3F1E00B4-D43E-4011-8371-FBDEF98F410D}" srcOrd="1" destOrd="0" presId="urn:microsoft.com/office/officeart/2005/8/layout/vList5"/>
    <dgm:cxn modelId="{5D76478D-C750-41BE-84BC-EA90C8C9C549}" type="presParOf" srcId="{5D2549A0-62EA-42AF-9321-A59D215F1DA7}" destId="{24155339-4641-482F-A328-0FC6582AF9F8}" srcOrd="3" destOrd="0" presId="urn:microsoft.com/office/officeart/2005/8/layout/vList5"/>
    <dgm:cxn modelId="{12B5650D-EB47-4711-8254-23F8BDF5FCB1}" type="presParOf" srcId="{5D2549A0-62EA-42AF-9321-A59D215F1DA7}" destId="{08997C22-8F35-4318-9D0C-AE93139D7A34}" srcOrd="4" destOrd="0" presId="urn:microsoft.com/office/officeart/2005/8/layout/vList5"/>
    <dgm:cxn modelId="{22D2815B-D8AD-42E4-B171-05FDEF128ABA}" type="presParOf" srcId="{08997C22-8F35-4318-9D0C-AE93139D7A34}" destId="{4167AD3E-AA72-4B2B-835C-E8C7A3831019}" srcOrd="0" destOrd="0" presId="urn:microsoft.com/office/officeart/2005/8/layout/vList5"/>
    <dgm:cxn modelId="{28DB097C-55C5-41C7-8DFD-AEF51F3ADF4C}" type="presParOf" srcId="{08997C22-8F35-4318-9D0C-AE93139D7A34}" destId="{66864F49-4CBF-4C8F-B132-DFCDF9782B63}" srcOrd="1" destOrd="0" presId="urn:microsoft.com/office/officeart/2005/8/layout/vList5"/>
    <dgm:cxn modelId="{4EED9C23-9D64-424A-A54C-0130DE428A52}" type="presParOf" srcId="{5D2549A0-62EA-42AF-9321-A59D215F1DA7}" destId="{E2C0CD1A-6F96-4E35-B47B-57C81BD57CD8}" srcOrd="5" destOrd="0" presId="urn:microsoft.com/office/officeart/2005/8/layout/vList5"/>
    <dgm:cxn modelId="{BCB2EE0D-3EDC-4AEC-B181-FB8A655BD8B2}" type="presParOf" srcId="{5D2549A0-62EA-42AF-9321-A59D215F1DA7}" destId="{52763448-DA58-4952-80CB-168714D544F1}" srcOrd="6" destOrd="0" presId="urn:microsoft.com/office/officeart/2005/8/layout/vList5"/>
    <dgm:cxn modelId="{0C5C7B77-4EC1-4037-8208-665711D30107}" type="presParOf" srcId="{52763448-DA58-4952-80CB-168714D544F1}" destId="{04D25D7D-7F15-45BB-AFF1-A07F11774FD8}" srcOrd="0" destOrd="0" presId="urn:microsoft.com/office/officeart/2005/8/layout/vList5"/>
    <dgm:cxn modelId="{7AC1E9D5-A668-481A-ACB8-DA8FE59AA9E6}" type="presParOf" srcId="{52763448-DA58-4952-80CB-168714D544F1}" destId="{78E281A7-A8D8-4C47-9BA8-0D9858766D2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BF426D-E535-4B77-93EB-E78EB9B3936C}" type="doc">
      <dgm:prSet loTypeId="urn:microsoft.com/office/officeart/2005/8/layout/vList5" loCatId="list" qsTypeId="urn:microsoft.com/office/officeart/2005/8/quickstyle/simple4" qsCatId="simple" csTypeId="urn:microsoft.com/office/officeart/2005/8/colors/accent0_1" csCatId="mainScheme" phldr="1"/>
      <dgm:spPr/>
      <dgm:t>
        <a:bodyPr/>
        <a:lstStyle/>
        <a:p>
          <a:endParaRPr lang="pt-BR"/>
        </a:p>
      </dgm:t>
    </dgm:pt>
    <dgm:pt modelId="{CE220E94-FF2A-431C-8E10-4916DC8F2645}">
      <dgm:prSet phldrT="[Texto]"/>
      <dgm:spPr/>
      <dgm:t>
        <a:bodyPr/>
        <a:lstStyle/>
        <a:p>
          <a:r>
            <a:rPr lang="pt-BR" dirty="0" smtClean="0"/>
            <a:t>GT – Avaliação de Programas de Governo </a:t>
          </a:r>
          <a:endParaRPr lang="pt-BR" dirty="0"/>
        </a:p>
      </dgm:t>
    </dgm:pt>
    <dgm:pt modelId="{329CA921-40FB-4748-BEF5-722EC0C426BB}" type="parTrans" cxnId="{98BFD6B2-2E79-4DC6-BC70-B46D3DA14121}">
      <dgm:prSet/>
      <dgm:spPr/>
      <dgm:t>
        <a:bodyPr/>
        <a:lstStyle/>
        <a:p>
          <a:endParaRPr lang="pt-BR"/>
        </a:p>
      </dgm:t>
    </dgm:pt>
    <dgm:pt modelId="{074DBA24-9E82-4BF1-8E08-96C59936ADF7}" type="sibTrans" cxnId="{98BFD6B2-2E79-4DC6-BC70-B46D3DA14121}">
      <dgm:prSet/>
      <dgm:spPr/>
      <dgm:t>
        <a:bodyPr/>
        <a:lstStyle/>
        <a:p>
          <a:endParaRPr lang="pt-BR"/>
        </a:p>
      </dgm:t>
    </dgm:pt>
    <dgm:pt modelId="{4BAF629C-9A0F-406F-A3C9-011FA3EED4D4}">
      <dgm:prSet phldrT="[Texto]" custT="1"/>
      <dgm:spPr/>
      <dgm:t>
        <a:bodyPr/>
        <a:lstStyle/>
        <a:p>
          <a:r>
            <a:rPr lang="pt-BR" sz="1600" dirty="0" smtClean="0"/>
            <a:t>Estruturar a parceria com a CGU para a execução integrada dos trabalhos de avaliação da execução dos Programas de Governo. </a:t>
          </a:r>
          <a:endParaRPr lang="pt-BR" sz="1600" dirty="0"/>
        </a:p>
      </dgm:t>
    </dgm:pt>
    <dgm:pt modelId="{4DBD6F23-C7DD-4A2A-9040-4440840DB4AB}" type="parTrans" cxnId="{DAF4B634-0B17-4F22-8269-0FC6F0FBBEC5}">
      <dgm:prSet/>
      <dgm:spPr/>
      <dgm:t>
        <a:bodyPr/>
        <a:lstStyle/>
        <a:p>
          <a:endParaRPr lang="pt-BR"/>
        </a:p>
      </dgm:t>
    </dgm:pt>
    <dgm:pt modelId="{D05BF6B7-0842-4905-B76B-8A9817B1B3B6}" type="sibTrans" cxnId="{DAF4B634-0B17-4F22-8269-0FC6F0FBBEC5}">
      <dgm:prSet/>
      <dgm:spPr/>
      <dgm:t>
        <a:bodyPr/>
        <a:lstStyle/>
        <a:p>
          <a:endParaRPr lang="pt-BR"/>
        </a:p>
      </dgm:t>
    </dgm:pt>
    <dgm:pt modelId="{ACF24441-A59D-4DFA-99E9-DF37EFB679C1}">
      <dgm:prSet phldrT="[Texto]"/>
      <dgm:spPr/>
      <dgm:t>
        <a:bodyPr/>
        <a:lstStyle/>
        <a:p>
          <a:r>
            <a:rPr lang="pt-BR" dirty="0" smtClean="0"/>
            <a:t>GT – PROMOIN</a:t>
          </a:r>
          <a:endParaRPr lang="pt-BR" dirty="0"/>
        </a:p>
      </dgm:t>
    </dgm:pt>
    <dgm:pt modelId="{0F33EEC1-42F1-4E81-840F-9C55152618A7}" type="parTrans" cxnId="{4B12C8F5-41A6-42DA-82AC-AB67473B5A21}">
      <dgm:prSet/>
      <dgm:spPr/>
      <dgm:t>
        <a:bodyPr/>
        <a:lstStyle/>
        <a:p>
          <a:endParaRPr lang="pt-BR"/>
        </a:p>
      </dgm:t>
    </dgm:pt>
    <dgm:pt modelId="{DA379DD5-B52B-4418-B79A-010D93B45FC3}" type="sibTrans" cxnId="{4B12C8F5-41A6-42DA-82AC-AB67473B5A21}">
      <dgm:prSet/>
      <dgm:spPr/>
      <dgm:t>
        <a:bodyPr/>
        <a:lstStyle/>
        <a:p>
          <a:endParaRPr lang="pt-BR"/>
        </a:p>
      </dgm:t>
    </dgm:pt>
    <dgm:pt modelId="{F2E6BF62-855C-4569-9D1C-F729CCE5E49E}">
      <dgm:prSet phldrT="[Texto]" custT="1"/>
      <dgm:spPr/>
      <dgm:t>
        <a:bodyPr/>
        <a:lstStyle/>
        <a:p>
          <a:r>
            <a:rPr lang="pt-BR" sz="1600" dirty="0" smtClean="0"/>
            <a:t>Realizar ações direcionadas à viabilização de financiamento de projetos de interesse do controle interno com recursos do Banco Mundial. </a:t>
          </a:r>
          <a:endParaRPr lang="pt-BR" sz="1600" dirty="0"/>
        </a:p>
      </dgm:t>
    </dgm:pt>
    <dgm:pt modelId="{E70A8AAF-234A-4B95-84D3-9CA520036C47}" type="parTrans" cxnId="{E266E734-5572-4267-A5B8-38A89B385D0F}">
      <dgm:prSet/>
      <dgm:spPr/>
      <dgm:t>
        <a:bodyPr/>
        <a:lstStyle/>
        <a:p>
          <a:endParaRPr lang="pt-BR"/>
        </a:p>
      </dgm:t>
    </dgm:pt>
    <dgm:pt modelId="{2D8D052F-C816-40DC-9506-9726B6E5BF68}" type="sibTrans" cxnId="{E266E734-5572-4267-A5B8-38A89B385D0F}">
      <dgm:prSet/>
      <dgm:spPr/>
      <dgm:t>
        <a:bodyPr/>
        <a:lstStyle/>
        <a:p>
          <a:endParaRPr lang="pt-BR"/>
        </a:p>
      </dgm:t>
    </dgm:pt>
    <dgm:pt modelId="{C3E445BA-9C0D-42AF-BC11-6751CE8465C1}">
      <dgm:prSet phldrT="[Texto]"/>
      <dgm:spPr/>
      <dgm:t>
        <a:bodyPr/>
        <a:lstStyle/>
        <a:p>
          <a:r>
            <a:rPr lang="pt-BR" dirty="0" smtClean="0"/>
            <a:t>GT – Prevenção e Combate à Corrupção </a:t>
          </a:r>
          <a:endParaRPr lang="pt-BR" dirty="0"/>
        </a:p>
      </dgm:t>
    </dgm:pt>
    <dgm:pt modelId="{D410B436-F6CF-4E1B-ACE6-074F0E651652}" type="parTrans" cxnId="{21CC8EFC-1F98-4C53-8356-0755AB0B215E}">
      <dgm:prSet/>
      <dgm:spPr/>
      <dgm:t>
        <a:bodyPr/>
        <a:lstStyle/>
        <a:p>
          <a:endParaRPr lang="pt-BR"/>
        </a:p>
      </dgm:t>
    </dgm:pt>
    <dgm:pt modelId="{8DC1457B-6FA6-4D63-A030-D8E14F10500F}" type="sibTrans" cxnId="{21CC8EFC-1F98-4C53-8356-0755AB0B215E}">
      <dgm:prSet/>
      <dgm:spPr/>
      <dgm:t>
        <a:bodyPr/>
        <a:lstStyle/>
        <a:p>
          <a:endParaRPr lang="pt-BR"/>
        </a:p>
      </dgm:t>
    </dgm:pt>
    <dgm:pt modelId="{980F303D-FDBC-41A9-BEA2-35749A5665FC}">
      <dgm:prSet phldrT="[Texto]" custT="1"/>
      <dgm:spPr/>
      <dgm:t>
        <a:bodyPr/>
        <a:lstStyle/>
        <a:p>
          <a:r>
            <a:rPr lang="pt-BR" sz="1600" dirty="0" smtClean="0"/>
            <a:t>Debater e apresentar ações propositivas de aperfeiçoamento dos métodos e sistemas de CI da gestão pública, visando combater a corrupção e impunidade</a:t>
          </a:r>
          <a:endParaRPr lang="pt-BR" sz="1600" dirty="0"/>
        </a:p>
      </dgm:t>
    </dgm:pt>
    <dgm:pt modelId="{C4078266-EEE1-4D7E-B021-B11913CC48D9}" type="parTrans" cxnId="{8C556365-EADD-40F9-B4EC-5467099B9368}">
      <dgm:prSet/>
      <dgm:spPr/>
      <dgm:t>
        <a:bodyPr/>
        <a:lstStyle/>
        <a:p>
          <a:endParaRPr lang="pt-BR"/>
        </a:p>
      </dgm:t>
    </dgm:pt>
    <dgm:pt modelId="{D7F5B350-6620-472B-B5E0-C69F99D33157}" type="sibTrans" cxnId="{8C556365-EADD-40F9-B4EC-5467099B9368}">
      <dgm:prSet/>
      <dgm:spPr/>
      <dgm:t>
        <a:bodyPr/>
        <a:lstStyle/>
        <a:p>
          <a:endParaRPr lang="pt-BR"/>
        </a:p>
      </dgm:t>
    </dgm:pt>
    <dgm:pt modelId="{5D2549A0-62EA-42AF-9321-A59D215F1DA7}" type="pres">
      <dgm:prSet presAssocID="{D7BF426D-E535-4B77-93EB-E78EB9B3936C}" presName="Name0" presStyleCnt="0">
        <dgm:presLayoutVars>
          <dgm:dir/>
          <dgm:animLvl val="lvl"/>
          <dgm:resizeHandles val="exact"/>
        </dgm:presLayoutVars>
      </dgm:prSet>
      <dgm:spPr/>
      <dgm:t>
        <a:bodyPr/>
        <a:lstStyle/>
        <a:p>
          <a:endParaRPr lang="pt-BR"/>
        </a:p>
      </dgm:t>
    </dgm:pt>
    <dgm:pt modelId="{6346D3DE-7196-42AB-B5B4-C79E3A75DD79}" type="pres">
      <dgm:prSet presAssocID="{CE220E94-FF2A-431C-8E10-4916DC8F2645}" presName="linNode" presStyleCnt="0"/>
      <dgm:spPr/>
      <dgm:t>
        <a:bodyPr/>
        <a:lstStyle/>
        <a:p>
          <a:endParaRPr lang="pt-BR"/>
        </a:p>
      </dgm:t>
    </dgm:pt>
    <dgm:pt modelId="{7ECDC4B8-6C92-44FF-B8D9-9D81F61DC1E3}" type="pres">
      <dgm:prSet presAssocID="{CE220E94-FF2A-431C-8E10-4916DC8F2645}" presName="parentText" presStyleLbl="node1" presStyleIdx="0" presStyleCnt="3">
        <dgm:presLayoutVars>
          <dgm:chMax val="1"/>
          <dgm:bulletEnabled val="1"/>
        </dgm:presLayoutVars>
      </dgm:prSet>
      <dgm:spPr/>
      <dgm:t>
        <a:bodyPr/>
        <a:lstStyle/>
        <a:p>
          <a:endParaRPr lang="pt-BR"/>
        </a:p>
      </dgm:t>
    </dgm:pt>
    <dgm:pt modelId="{56EDE86A-2E39-4B24-9E54-8EAD605E6B21}" type="pres">
      <dgm:prSet presAssocID="{CE220E94-FF2A-431C-8E10-4916DC8F2645}" presName="descendantText" presStyleLbl="alignAccFollowNode1" presStyleIdx="0" presStyleCnt="3">
        <dgm:presLayoutVars>
          <dgm:bulletEnabled val="1"/>
        </dgm:presLayoutVars>
      </dgm:prSet>
      <dgm:spPr/>
      <dgm:t>
        <a:bodyPr/>
        <a:lstStyle/>
        <a:p>
          <a:endParaRPr lang="pt-BR"/>
        </a:p>
      </dgm:t>
    </dgm:pt>
    <dgm:pt modelId="{9CC688F8-5B63-4581-BC04-1D7D0B56A4EE}" type="pres">
      <dgm:prSet presAssocID="{074DBA24-9E82-4BF1-8E08-96C59936ADF7}" presName="sp" presStyleCnt="0"/>
      <dgm:spPr/>
      <dgm:t>
        <a:bodyPr/>
        <a:lstStyle/>
        <a:p>
          <a:endParaRPr lang="pt-BR"/>
        </a:p>
      </dgm:t>
    </dgm:pt>
    <dgm:pt modelId="{DB8D4015-D67E-40A0-962F-F55F570CC01C}" type="pres">
      <dgm:prSet presAssocID="{ACF24441-A59D-4DFA-99E9-DF37EFB679C1}" presName="linNode" presStyleCnt="0"/>
      <dgm:spPr/>
      <dgm:t>
        <a:bodyPr/>
        <a:lstStyle/>
        <a:p>
          <a:endParaRPr lang="pt-BR"/>
        </a:p>
      </dgm:t>
    </dgm:pt>
    <dgm:pt modelId="{A93467E5-86CD-4899-90AE-97B9183EF82A}" type="pres">
      <dgm:prSet presAssocID="{ACF24441-A59D-4DFA-99E9-DF37EFB679C1}" presName="parentText" presStyleLbl="node1" presStyleIdx="1" presStyleCnt="3">
        <dgm:presLayoutVars>
          <dgm:chMax val="1"/>
          <dgm:bulletEnabled val="1"/>
        </dgm:presLayoutVars>
      </dgm:prSet>
      <dgm:spPr/>
      <dgm:t>
        <a:bodyPr/>
        <a:lstStyle/>
        <a:p>
          <a:endParaRPr lang="pt-BR"/>
        </a:p>
      </dgm:t>
    </dgm:pt>
    <dgm:pt modelId="{3F1E00B4-D43E-4011-8371-FBDEF98F410D}" type="pres">
      <dgm:prSet presAssocID="{ACF24441-A59D-4DFA-99E9-DF37EFB679C1}" presName="descendantText" presStyleLbl="alignAccFollowNode1" presStyleIdx="1" presStyleCnt="3">
        <dgm:presLayoutVars>
          <dgm:bulletEnabled val="1"/>
        </dgm:presLayoutVars>
      </dgm:prSet>
      <dgm:spPr/>
      <dgm:t>
        <a:bodyPr/>
        <a:lstStyle/>
        <a:p>
          <a:endParaRPr lang="pt-BR"/>
        </a:p>
      </dgm:t>
    </dgm:pt>
    <dgm:pt modelId="{24155339-4641-482F-A328-0FC6582AF9F8}" type="pres">
      <dgm:prSet presAssocID="{DA379DD5-B52B-4418-B79A-010D93B45FC3}" presName="sp" presStyleCnt="0"/>
      <dgm:spPr/>
      <dgm:t>
        <a:bodyPr/>
        <a:lstStyle/>
        <a:p>
          <a:endParaRPr lang="pt-BR"/>
        </a:p>
      </dgm:t>
    </dgm:pt>
    <dgm:pt modelId="{08997C22-8F35-4318-9D0C-AE93139D7A34}" type="pres">
      <dgm:prSet presAssocID="{C3E445BA-9C0D-42AF-BC11-6751CE8465C1}" presName="linNode" presStyleCnt="0"/>
      <dgm:spPr/>
      <dgm:t>
        <a:bodyPr/>
        <a:lstStyle/>
        <a:p>
          <a:endParaRPr lang="pt-BR"/>
        </a:p>
      </dgm:t>
    </dgm:pt>
    <dgm:pt modelId="{4167AD3E-AA72-4B2B-835C-E8C7A3831019}" type="pres">
      <dgm:prSet presAssocID="{C3E445BA-9C0D-42AF-BC11-6751CE8465C1}" presName="parentText" presStyleLbl="node1" presStyleIdx="2" presStyleCnt="3">
        <dgm:presLayoutVars>
          <dgm:chMax val="1"/>
          <dgm:bulletEnabled val="1"/>
        </dgm:presLayoutVars>
      </dgm:prSet>
      <dgm:spPr/>
      <dgm:t>
        <a:bodyPr/>
        <a:lstStyle/>
        <a:p>
          <a:endParaRPr lang="pt-BR"/>
        </a:p>
      </dgm:t>
    </dgm:pt>
    <dgm:pt modelId="{66864F49-4CBF-4C8F-B132-DFCDF9782B63}" type="pres">
      <dgm:prSet presAssocID="{C3E445BA-9C0D-42AF-BC11-6751CE8465C1}" presName="descendantText" presStyleLbl="alignAccFollowNode1" presStyleIdx="2" presStyleCnt="3">
        <dgm:presLayoutVars>
          <dgm:bulletEnabled val="1"/>
        </dgm:presLayoutVars>
      </dgm:prSet>
      <dgm:spPr/>
      <dgm:t>
        <a:bodyPr/>
        <a:lstStyle/>
        <a:p>
          <a:endParaRPr lang="pt-BR"/>
        </a:p>
      </dgm:t>
    </dgm:pt>
  </dgm:ptLst>
  <dgm:cxnLst>
    <dgm:cxn modelId="{8282B920-2748-4813-9D7A-F48EBFA75AF1}" type="presOf" srcId="{C3E445BA-9C0D-42AF-BC11-6751CE8465C1}" destId="{4167AD3E-AA72-4B2B-835C-E8C7A3831019}" srcOrd="0" destOrd="0" presId="urn:microsoft.com/office/officeart/2005/8/layout/vList5"/>
    <dgm:cxn modelId="{21CC8EFC-1F98-4C53-8356-0755AB0B215E}" srcId="{D7BF426D-E535-4B77-93EB-E78EB9B3936C}" destId="{C3E445BA-9C0D-42AF-BC11-6751CE8465C1}" srcOrd="2" destOrd="0" parTransId="{D410B436-F6CF-4E1B-ACE6-074F0E651652}" sibTransId="{8DC1457B-6FA6-4D63-A030-D8E14F10500F}"/>
    <dgm:cxn modelId="{4B12C8F5-41A6-42DA-82AC-AB67473B5A21}" srcId="{D7BF426D-E535-4B77-93EB-E78EB9B3936C}" destId="{ACF24441-A59D-4DFA-99E9-DF37EFB679C1}" srcOrd="1" destOrd="0" parTransId="{0F33EEC1-42F1-4E81-840F-9C55152618A7}" sibTransId="{DA379DD5-B52B-4418-B79A-010D93B45FC3}"/>
    <dgm:cxn modelId="{7AC51D54-8ED6-4583-852E-1F94B63E547D}" type="presOf" srcId="{4BAF629C-9A0F-406F-A3C9-011FA3EED4D4}" destId="{56EDE86A-2E39-4B24-9E54-8EAD605E6B21}" srcOrd="0" destOrd="0" presId="urn:microsoft.com/office/officeart/2005/8/layout/vList5"/>
    <dgm:cxn modelId="{E21B47B0-2BBC-43B3-ADD1-A20888BEB5B3}" type="presOf" srcId="{D7BF426D-E535-4B77-93EB-E78EB9B3936C}" destId="{5D2549A0-62EA-42AF-9321-A59D215F1DA7}" srcOrd="0" destOrd="0" presId="urn:microsoft.com/office/officeart/2005/8/layout/vList5"/>
    <dgm:cxn modelId="{C37E9D11-E57B-49AA-8DC5-E28AEA7C6C3E}" type="presOf" srcId="{980F303D-FDBC-41A9-BEA2-35749A5665FC}" destId="{66864F49-4CBF-4C8F-B132-DFCDF9782B63}" srcOrd="0" destOrd="0" presId="urn:microsoft.com/office/officeart/2005/8/layout/vList5"/>
    <dgm:cxn modelId="{8C556365-EADD-40F9-B4EC-5467099B9368}" srcId="{C3E445BA-9C0D-42AF-BC11-6751CE8465C1}" destId="{980F303D-FDBC-41A9-BEA2-35749A5665FC}" srcOrd="0" destOrd="0" parTransId="{C4078266-EEE1-4D7E-B021-B11913CC48D9}" sibTransId="{D7F5B350-6620-472B-B5E0-C69F99D33157}"/>
    <dgm:cxn modelId="{1E4947F6-524F-4621-A3A6-23F2E96A89C1}" type="presOf" srcId="{ACF24441-A59D-4DFA-99E9-DF37EFB679C1}" destId="{A93467E5-86CD-4899-90AE-97B9183EF82A}" srcOrd="0" destOrd="0" presId="urn:microsoft.com/office/officeart/2005/8/layout/vList5"/>
    <dgm:cxn modelId="{A54576EA-B315-48B6-B654-A0E6D284A5CA}" type="presOf" srcId="{F2E6BF62-855C-4569-9D1C-F729CCE5E49E}" destId="{3F1E00B4-D43E-4011-8371-FBDEF98F410D}" srcOrd="0" destOrd="0" presId="urn:microsoft.com/office/officeart/2005/8/layout/vList5"/>
    <dgm:cxn modelId="{98BFD6B2-2E79-4DC6-BC70-B46D3DA14121}" srcId="{D7BF426D-E535-4B77-93EB-E78EB9B3936C}" destId="{CE220E94-FF2A-431C-8E10-4916DC8F2645}" srcOrd="0" destOrd="0" parTransId="{329CA921-40FB-4748-BEF5-722EC0C426BB}" sibTransId="{074DBA24-9E82-4BF1-8E08-96C59936ADF7}"/>
    <dgm:cxn modelId="{98B8D4F8-3B96-4853-A53E-7CC2749F8DE0}" type="presOf" srcId="{CE220E94-FF2A-431C-8E10-4916DC8F2645}" destId="{7ECDC4B8-6C92-44FF-B8D9-9D81F61DC1E3}" srcOrd="0" destOrd="0" presId="urn:microsoft.com/office/officeart/2005/8/layout/vList5"/>
    <dgm:cxn modelId="{DAF4B634-0B17-4F22-8269-0FC6F0FBBEC5}" srcId="{CE220E94-FF2A-431C-8E10-4916DC8F2645}" destId="{4BAF629C-9A0F-406F-A3C9-011FA3EED4D4}" srcOrd="0" destOrd="0" parTransId="{4DBD6F23-C7DD-4A2A-9040-4440840DB4AB}" sibTransId="{D05BF6B7-0842-4905-B76B-8A9817B1B3B6}"/>
    <dgm:cxn modelId="{E266E734-5572-4267-A5B8-38A89B385D0F}" srcId="{ACF24441-A59D-4DFA-99E9-DF37EFB679C1}" destId="{F2E6BF62-855C-4569-9D1C-F729CCE5E49E}" srcOrd="0" destOrd="0" parTransId="{E70A8AAF-234A-4B95-84D3-9CA520036C47}" sibTransId="{2D8D052F-C816-40DC-9506-9726B6E5BF68}"/>
    <dgm:cxn modelId="{50B582CD-1980-48D3-B125-4D293FFC3EC3}" type="presParOf" srcId="{5D2549A0-62EA-42AF-9321-A59D215F1DA7}" destId="{6346D3DE-7196-42AB-B5B4-C79E3A75DD79}" srcOrd="0" destOrd="0" presId="urn:microsoft.com/office/officeart/2005/8/layout/vList5"/>
    <dgm:cxn modelId="{7D1FADEA-A467-4500-93ED-593547DB0A87}" type="presParOf" srcId="{6346D3DE-7196-42AB-B5B4-C79E3A75DD79}" destId="{7ECDC4B8-6C92-44FF-B8D9-9D81F61DC1E3}" srcOrd="0" destOrd="0" presId="urn:microsoft.com/office/officeart/2005/8/layout/vList5"/>
    <dgm:cxn modelId="{538BE5D1-B7EB-4B2E-8E7B-CA84AD254140}" type="presParOf" srcId="{6346D3DE-7196-42AB-B5B4-C79E3A75DD79}" destId="{56EDE86A-2E39-4B24-9E54-8EAD605E6B21}" srcOrd="1" destOrd="0" presId="urn:microsoft.com/office/officeart/2005/8/layout/vList5"/>
    <dgm:cxn modelId="{709C5B01-CFF7-4B7E-9C78-72F5498446DD}" type="presParOf" srcId="{5D2549A0-62EA-42AF-9321-A59D215F1DA7}" destId="{9CC688F8-5B63-4581-BC04-1D7D0B56A4EE}" srcOrd="1" destOrd="0" presId="urn:microsoft.com/office/officeart/2005/8/layout/vList5"/>
    <dgm:cxn modelId="{3A86A850-CA23-40CA-8496-C7BA166CD84B}" type="presParOf" srcId="{5D2549A0-62EA-42AF-9321-A59D215F1DA7}" destId="{DB8D4015-D67E-40A0-962F-F55F570CC01C}" srcOrd="2" destOrd="0" presId="urn:microsoft.com/office/officeart/2005/8/layout/vList5"/>
    <dgm:cxn modelId="{E26A2CCD-A1DA-4A43-8F1A-C9A063840D51}" type="presParOf" srcId="{DB8D4015-D67E-40A0-962F-F55F570CC01C}" destId="{A93467E5-86CD-4899-90AE-97B9183EF82A}" srcOrd="0" destOrd="0" presId="urn:microsoft.com/office/officeart/2005/8/layout/vList5"/>
    <dgm:cxn modelId="{AD75982A-5574-44B4-97E4-E7FE8ACFE28A}" type="presParOf" srcId="{DB8D4015-D67E-40A0-962F-F55F570CC01C}" destId="{3F1E00B4-D43E-4011-8371-FBDEF98F410D}" srcOrd="1" destOrd="0" presId="urn:microsoft.com/office/officeart/2005/8/layout/vList5"/>
    <dgm:cxn modelId="{21890EB4-D63E-4503-85E8-FA43CAC8A2D4}" type="presParOf" srcId="{5D2549A0-62EA-42AF-9321-A59D215F1DA7}" destId="{24155339-4641-482F-A328-0FC6582AF9F8}" srcOrd="3" destOrd="0" presId="urn:microsoft.com/office/officeart/2005/8/layout/vList5"/>
    <dgm:cxn modelId="{1DCE55E5-AEF2-4B3C-9AC2-9BBD7F8DB90B}" type="presParOf" srcId="{5D2549A0-62EA-42AF-9321-A59D215F1DA7}" destId="{08997C22-8F35-4318-9D0C-AE93139D7A34}" srcOrd="4" destOrd="0" presId="urn:microsoft.com/office/officeart/2005/8/layout/vList5"/>
    <dgm:cxn modelId="{B0504E58-4303-4267-ADA9-1D06C08738C6}" type="presParOf" srcId="{08997C22-8F35-4318-9D0C-AE93139D7A34}" destId="{4167AD3E-AA72-4B2B-835C-E8C7A3831019}" srcOrd="0" destOrd="0" presId="urn:microsoft.com/office/officeart/2005/8/layout/vList5"/>
    <dgm:cxn modelId="{3CD80F6A-FD41-4616-8ACE-2606B8A1A716}" type="presParOf" srcId="{08997C22-8F35-4318-9D0C-AE93139D7A34}" destId="{66864F49-4CBF-4C8F-B132-DFCDF9782B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78661C-2820-4C17-802C-52831DF68D1D}"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4465C4E7-472C-4E02-A39B-7398AD77B25B}">
      <dgm:prSet phldrT="[Texto]"/>
      <dgm:spPr/>
      <dgm:t>
        <a:bodyPr/>
        <a:lstStyle/>
        <a:p>
          <a:r>
            <a:rPr lang="pt-BR" b="1" i="1" dirty="0" smtClean="0">
              <a:latin typeface="+mn-lt"/>
              <a:cs typeface="+mn-cs"/>
            </a:rPr>
            <a:t>Projeto Cidade Ética e Transparente</a:t>
          </a:r>
        </a:p>
        <a:p>
          <a:r>
            <a:rPr lang="pt-BR" b="1" dirty="0" smtClean="0">
              <a:latin typeface="+mn-lt"/>
              <a:cs typeface="+mn-cs"/>
            </a:rPr>
            <a:t> </a:t>
          </a:r>
          <a:r>
            <a:rPr lang="pt-BR" b="0" dirty="0" smtClean="0">
              <a:latin typeface="+mn-lt"/>
              <a:cs typeface="+mn-cs"/>
            </a:rPr>
            <a:t>D</a:t>
          </a:r>
          <a:r>
            <a:rPr lang="pt-BR" dirty="0" smtClean="0">
              <a:latin typeface="+mn-lt"/>
              <a:cs typeface="+mn-cs"/>
            </a:rPr>
            <a:t>irecionado aos novos prefeitos eleitos para o exercício do mandato a partir de 2013.</a:t>
          </a:r>
          <a:endParaRPr lang="pt-BR" dirty="0"/>
        </a:p>
      </dgm:t>
    </dgm:pt>
    <dgm:pt modelId="{7A128C1F-1D22-42B2-9404-BA29DEC49A43}" type="parTrans" cxnId="{477D8A5A-A139-492E-BBDF-0A929FC051B7}">
      <dgm:prSet/>
      <dgm:spPr/>
      <dgm:t>
        <a:bodyPr/>
        <a:lstStyle/>
        <a:p>
          <a:endParaRPr lang="pt-BR"/>
        </a:p>
      </dgm:t>
    </dgm:pt>
    <dgm:pt modelId="{F31CE437-5804-4E1E-A7FF-DE2F4A7DB825}" type="sibTrans" cxnId="{477D8A5A-A139-492E-BBDF-0A929FC051B7}">
      <dgm:prSet/>
      <dgm:spPr/>
      <dgm:t>
        <a:bodyPr/>
        <a:lstStyle/>
        <a:p>
          <a:endParaRPr lang="pt-BR"/>
        </a:p>
      </dgm:t>
    </dgm:pt>
    <dgm:pt modelId="{03632BFB-5184-43BF-8545-BE3CA42A9730}">
      <dgm:prSet phldrT="[Texto]"/>
      <dgm:spPr/>
      <dgm:t>
        <a:bodyPr/>
        <a:lstStyle/>
        <a:p>
          <a:r>
            <a:rPr lang="pt-BR" b="1" i="1" dirty="0" smtClean="0">
              <a:latin typeface="+mn-lt"/>
              <a:cs typeface="+mn-cs"/>
            </a:rPr>
            <a:t>Pesquisas (3)</a:t>
          </a:r>
        </a:p>
        <a:p>
          <a:r>
            <a:rPr lang="pt-BR" dirty="0" smtClean="0">
              <a:latin typeface="+mn-lt"/>
              <a:cs typeface="+mn-cs"/>
            </a:rPr>
            <a:t> Auxílio na adoção de providências junto aos entes pesquisados para viabilizar as ações necessárias ao atendimento à lei</a:t>
          </a:r>
          <a:endParaRPr lang="pt-BR" dirty="0"/>
        </a:p>
      </dgm:t>
    </dgm:pt>
    <dgm:pt modelId="{D21AFEEC-95D5-4D1E-B8DA-1DF07849A34D}" type="parTrans" cxnId="{21B899EE-B47D-44A0-8499-A919D5EED126}">
      <dgm:prSet/>
      <dgm:spPr/>
      <dgm:t>
        <a:bodyPr/>
        <a:lstStyle/>
        <a:p>
          <a:endParaRPr lang="pt-BR"/>
        </a:p>
      </dgm:t>
    </dgm:pt>
    <dgm:pt modelId="{89F3CAE5-A964-4D26-B003-19750ADDC9D1}" type="sibTrans" cxnId="{21B899EE-B47D-44A0-8499-A919D5EED126}">
      <dgm:prSet/>
      <dgm:spPr/>
      <dgm:t>
        <a:bodyPr/>
        <a:lstStyle/>
        <a:p>
          <a:endParaRPr lang="pt-BR"/>
        </a:p>
      </dgm:t>
    </dgm:pt>
    <dgm:pt modelId="{96E52397-407B-4FBB-8567-17A866BF5ADA}" type="pres">
      <dgm:prSet presAssocID="{FD78661C-2820-4C17-802C-52831DF68D1D}" presName="linearFlow" presStyleCnt="0">
        <dgm:presLayoutVars>
          <dgm:dir/>
          <dgm:resizeHandles val="exact"/>
        </dgm:presLayoutVars>
      </dgm:prSet>
      <dgm:spPr/>
    </dgm:pt>
    <dgm:pt modelId="{A785100D-A6BF-4901-A86B-FF23051FB640}" type="pres">
      <dgm:prSet presAssocID="{4465C4E7-472C-4E02-A39B-7398AD77B25B}" presName="comp" presStyleCnt="0"/>
      <dgm:spPr/>
    </dgm:pt>
    <dgm:pt modelId="{4D7DEB77-1872-4642-9255-55813C54BADC}" type="pres">
      <dgm:prSet presAssocID="{4465C4E7-472C-4E02-A39B-7398AD77B25B}" presName="rect2" presStyleLbl="node1" presStyleIdx="0" presStyleCnt="2">
        <dgm:presLayoutVars>
          <dgm:bulletEnabled val="1"/>
        </dgm:presLayoutVars>
      </dgm:prSet>
      <dgm:spPr/>
      <dgm:t>
        <a:bodyPr/>
        <a:lstStyle/>
        <a:p>
          <a:endParaRPr lang="pt-BR"/>
        </a:p>
      </dgm:t>
    </dgm:pt>
    <dgm:pt modelId="{9D0EF00F-46E8-41EB-AB48-CB6FA5DBA4B0}" type="pres">
      <dgm:prSet presAssocID="{4465C4E7-472C-4E02-A39B-7398AD77B25B}" presName="rect1" presStyleLbl="lnNode1" presStyleIdx="0" presStyleCnt="2"/>
      <dgm:spPr>
        <a:blipFill rotWithShape="1">
          <a:blip xmlns:r="http://schemas.openxmlformats.org/officeDocument/2006/relationships" r:embed="rId1"/>
          <a:stretch>
            <a:fillRect/>
          </a:stretch>
        </a:blipFill>
      </dgm:spPr>
    </dgm:pt>
    <dgm:pt modelId="{6E7A8EB1-92B0-4FD9-8408-C3E10E2E6812}" type="pres">
      <dgm:prSet presAssocID="{F31CE437-5804-4E1E-A7FF-DE2F4A7DB825}" presName="sibTrans" presStyleCnt="0"/>
      <dgm:spPr/>
    </dgm:pt>
    <dgm:pt modelId="{77D4F648-C16B-489C-A356-B10FAECF071A}" type="pres">
      <dgm:prSet presAssocID="{03632BFB-5184-43BF-8545-BE3CA42A9730}" presName="comp" presStyleCnt="0"/>
      <dgm:spPr/>
    </dgm:pt>
    <dgm:pt modelId="{103C06EC-3986-4112-B49F-AE1FA5EC8401}" type="pres">
      <dgm:prSet presAssocID="{03632BFB-5184-43BF-8545-BE3CA42A9730}" presName="rect2" presStyleLbl="node1" presStyleIdx="1" presStyleCnt="2">
        <dgm:presLayoutVars>
          <dgm:bulletEnabled val="1"/>
        </dgm:presLayoutVars>
      </dgm:prSet>
      <dgm:spPr/>
      <dgm:t>
        <a:bodyPr/>
        <a:lstStyle/>
        <a:p>
          <a:endParaRPr lang="pt-BR"/>
        </a:p>
      </dgm:t>
    </dgm:pt>
    <dgm:pt modelId="{B1869F41-EDEC-4487-BC2D-B518266B71CB}" type="pres">
      <dgm:prSet presAssocID="{03632BFB-5184-43BF-8545-BE3CA42A9730}" presName="rect1" presStyleLbl="lnNode1" presStyleIdx="1" presStyleCnt="2"/>
      <dgm:spPr>
        <a:blipFill rotWithShape="1">
          <a:blip xmlns:r="http://schemas.openxmlformats.org/officeDocument/2006/relationships" r:embed="rId2"/>
          <a:stretch>
            <a:fillRect/>
          </a:stretch>
        </a:blipFill>
      </dgm:spPr>
    </dgm:pt>
  </dgm:ptLst>
  <dgm:cxnLst>
    <dgm:cxn modelId="{477D8A5A-A139-492E-BBDF-0A929FC051B7}" srcId="{FD78661C-2820-4C17-802C-52831DF68D1D}" destId="{4465C4E7-472C-4E02-A39B-7398AD77B25B}" srcOrd="0" destOrd="0" parTransId="{7A128C1F-1D22-42B2-9404-BA29DEC49A43}" sibTransId="{F31CE437-5804-4E1E-A7FF-DE2F4A7DB825}"/>
    <dgm:cxn modelId="{21B899EE-B47D-44A0-8499-A919D5EED126}" srcId="{FD78661C-2820-4C17-802C-52831DF68D1D}" destId="{03632BFB-5184-43BF-8545-BE3CA42A9730}" srcOrd="1" destOrd="0" parTransId="{D21AFEEC-95D5-4D1E-B8DA-1DF07849A34D}" sibTransId="{89F3CAE5-A964-4D26-B003-19750ADDC9D1}"/>
    <dgm:cxn modelId="{E738AA23-D151-447C-96AE-741B2FEDBEE1}" type="presOf" srcId="{4465C4E7-472C-4E02-A39B-7398AD77B25B}" destId="{4D7DEB77-1872-4642-9255-55813C54BADC}" srcOrd="0" destOrd="0" presId="urn:microsoft.com/office/officeart/2008/layout/AlternatingPictureBlocks"/>
    <dgm:cxn modelId="{42A68FE0-DC91-4237-888B-D213BBC238A0}" type="presOf" srcId="{03632BFB-5184-43BF-8545-BE3CA42A9730}" destId="{103C06EC-3986-4112-B49F-AE1FA5EC8401}" srcOrd="0" destOrd="0" presId="urn:microsoft.com/office/officeart/2008/layout/AlternatingPictureBlocks"/>
    <dgm:cxn modelId="{C8EB580F-A31F-4354-84EF-2EA9D631088A}" type="presOf" srcId="{FD78661C-2820-4C17-802C-52831DF68D1D}" destId="{96E52397-407B-4FBB-8567-17A866BF5ADA}" srcOrd="0" destOrd="0" presId="urn:microsoft.com/office/officeart/2008/layout/AlternatingPictureBlocks"/>
    <dgm:cxn modelId="{DB322E07-C816-45AC-B02F-34E36A4679E5}" type="presParOf" srcId="{96E52397-407B-4FBB-8567-17A866BF5ADA}" destId="{A785100D-A6BF-4901-A86B-FF23051FB640}" srcOrd="0" destOrd="0" presId="urn:microsoft.com/office/officeart/2008/layout/AlternatingPictureBlocks"/>
    <dgm:cxn modelId="{9BABC1F3-F6F6-4677-96B0-695B2A29A0D6}" type="presParOf" srcId="{A785100D-A6BF-4901-A86B-FF23051FB640}" destId="{4D7DEB77-1872-4642-9255-55813C54BADC}" srcOrd="0" destOrd="0" presId="urn:microsoft.com/office/officeart/2008/layout/AlternatingPictureBlocks"/>
    <dgm:cxn modelId="{A49742A3-D02F-4416-960E-4E9E6D43A141}" type="presParOf" srcId="{A785100D-A6BF-4901-A86B-FF23051FB640}" destId="{9D0EF00F-46E8-41EB-AB48-CB6FA5DBA4B0}" srcOrd="1" destOrd="0" presId="urn:microsoft.com/office/officeart/2008/layout/AlternatingPictureBlocks"/>
    <dgm:cxn modelId="{6A68154E-818D-4608-A9E5-3A760D06BFEA}" type="presParOf" srcId="{96E52397-407B-4FBB-8567-17A866BF5ADA}" destId="{6E7A8EB1-92B0-4FD9-8408-C3E10E2E6812}" srcOrd="1" destOrd="0" presId="urn:microsoft.com/office/officeart/2008/layout/AlternatingPictureBlocks"/>
    <dgm:cxn modelId="{095D777F-2716-4A52-A127-021721EF67FA}" type="presParOf" srcId="{96E52397-407B-4FBB-8567-17A866BF5ADA}" destId="{77D4F648-C16B-489C-A356-B10FAECF071A}" srcOrd="2" destOrd="0" presId="urn:microsoft.com/office/officeart/2008/layout/AlternatingPictureBlocks"/>
    <dgm:cxn modelId="{913155E7-1963-41AA-B0C3-2C85B297E076}" type="presParOf" srcId="{77D4F648-C16B-489C-A356-B10FAECF071A}" destId="{103C06EC-3986-4112-B49F-AE1FA5EC8401}" srcOrd="0" destOrd="0" presId="urn:microsoft.com/office/officeart/2008/layout/AlternatingPictureBlocks"/>
    <dgm:cxn modelId="{02AF805C-EE69-494C-80EC-3A4087EE9C1E}" type="presParOf" srcId="{77D4F648-C16B-489C-A356-B10FAECF071A}" destId="{B1869F41-EDEC-4487-BC2D-B518266B71C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10EA07-48A7-4EBC-B850-5208DF64D344}" type="doc">
      <dgm:prSet loTypeId="urn:microsoft.com/office/officeart/2005/8/layout/vList4#1" loCatId="picture" qsTypeId="urn:microsoft.com/office/officeart/2005/8/quickstyle/simple1" qsCatId="simple" csTypeId="urn:microsoft.com/office/officeart/2005/8/colors/accent1_2" csCatId="accent1" phldr="0"/>
      <dgm:spPr/>
      <dgm:t>
        <a:bodyPr/>
        <a:lstStyle/>
        <a:p>
          <a:endParaRPr lang="pt-BR"/>
        </a:p>
      </dgm:t>
    </dgm:pt>
    <dgm:pt modelId="{B4E7DBBD-4C04-475B-94FC-626883F31F9C}" type="pres">
      <dgm:prSet presAssocID="{1910EA07-48A7-4EBC-B850-5208DF64D344}" presName="linear" presStyleCnt="0">
        <dgm:presLayoutVars>
          <dgm:dir/>
          <dgm:resizeHandles val="exact"/>
        </dgm:presLayoutVars>
      </dgm:prSet>
      <dgm:spPr/>
      <dgm:t>
        <a:bodyPr/>
        <a:lstStyle/>
        <a:p>
          <a:endParaRPr lang="pt-BR"/>
        </a:p>
      </dgm:t>
    </dgm:pt>
  </dgm:ptLst>
  <dgm:cxnLst>
    <dgm:cxn modelId="{6BDAA49B-5023-4B23-8165-C2973DA530A4}" type="presOf" srcId="{1910EA07-48A7-4EBC-B850-5208DF64D344}" destId="{B4E7DBBD-4C04-475B-94FC-626883F31F9C}" srcOrd="0"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5CC63E5-D5EB-420D-8A19-EE0E78DA1289}"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06864435-D647-4E4C-B00C-621B8D9B0EC2}">
      <dgm:prSet phldrT="[Texto]" custT="1"/>
      <dgm:spPr/>
      <dgm:t>
        <a:bodyPr/>
        <a:lstStyle/>
        <a:p>
          <a:pPr algn="l"/>
          <a:r>
            <a:rPr lang="pt-BR" sz="1200" dirty="0" smtClean="0">
              <a:latin typeface="+mn-lt"/>
              <a:cs typeface="+mn-cs"/>
            </a:rPr>
            <a:t>- </a:t>
          </a:r>
          <a:r>
            <a:rPr lang="pt-BR" sz="1800" dirty="0" smtClean="0">
              <a:solidFill>
                <a:schemeClr val="tx1"/>
              </a:solidFill>
              <a:latin typeface="+mn-lt"/>
              <a:cs typeface="+mn-cs"/>
            </a:rPr>
            <a:t>Portais de Transparência -  Ranking da </a:t>
          </a:r>
          <a:r>
            <a:rPr lang="pt-BR" sz="1800" dirty="0" err="1" smtClean="0">
              <a:solidFill>
                <a:schemeClr val="tx1"/>
              </a:solidFill>
              <a:latin typeface="+mn-lt"/>
              <a:cs typeface="+mn-cs"/>
            </a:rPr>
            <a:t>Ong</a:t>
          </a:r>
          <a:r>
            <a:rPr lang="pt-BR" sz="1800" dirty="0" smtClean="0">
              <a:solidFill>
                <a:schemeClr val="tx1"/>
              </a:solidFill>
              <a:latin typeface="+mn-lt"/>
              <a:cs typeface="+mn-cs"/>
            </a:rPr>
            <a:t> Transparência Brasil; </a:t>
          </a:r>
        </a:p>
        <a:p>
          <a:pPr algn="l"/>
          <a:r>
            <a:rPr lang="pt-BR" sz="1800" dirty="0" smtClean="0">
              <a:solidFill>
                <a:schemeClr val="tx1"/>
              </a:solidFill>
              <a:latin typeface="+mn-lt"/>
              <a:cs typeface="+mn-cs"/>
            </a:rPr>
            <a:t>- Diversas apresentações acerca da experiência na implementação da Lei de Acesso à Informação; </a:t>
          </a:r>
        </a:p>
        <a:p>
          <a:pPr algn="l"/>
          <a:r>
            <a:rPr lang="pt-BR" sz="1800" dirty="0" smtClean="0">
              <a:solidFill>
                <a:schemeClr val="tx1"/>
              </a:solidFill>
              <a:latin typeface="+mn-lt"/>
              <a:cs typeface="+mn-cs"/>
            </a:rPr>
            <a:t>- Metodologia de Mapeamento de Risco de Corrupção;</a:t>
          </a:r>
        </a:p>
        <a:p>
          <a:pPr algn="l"/>
          <a:r>
            <a:rPr lang="pt-BR" sz="1800" dirty="0" smtClean="0">
              <a:solidFill>
                <a:schemeClr val="tx1"/>
              </a:solidFill>
              <a:latin typeface="+mn-lt"/>
              <a:cs typeface="+mn-cs"/>
            </a:rPr>
            <a:t>- Implementação do Acesso à Informação e da Transparência no Contexto Internacional;</a:t>
          </a:r>
        </a:p>
        <a:p>
          <a:pPr algn="l"/>
          <a:r>
            <a:rPr lang="pt-BR" sz="1800" dirty="0" smtClean="0">
              <a:solidFill>
                <a:schemeClr val="tx1"/>
              </a:solidFill>
              <a:latin typeface="+mn-lt"/>
              <a:cs typeface="+mn-cs"/>
            </a:rPr>
            <a:t>- Lei da Ficha Limpa - Intercâmbio de informações para garantir a efetividade da Lei;</a:t>
          </a:r>
        </a:p>
        <a:p>
          <a:pPr algn="l"/>
          <a:r>
            <a:rPr lang="pt-BR" sz="1800" dirty="0" smtClean="0">
              <a:solidFill>
                <a:schemeClr val="tx1"/>
              </a:solidFill>
              <a:latin typeface="+mn-lt"/>
              <a:cs typeface="+mn-cs"/>
            </a:rPr>
            <a:t>- Lei de Responsabilização da Pessoa Jurídica; </a:t>
          </a:r>
        </a:p>
        <a:p>
          <a:pPr algn="l"/>
          <a:r>
            <a:rPr lang="pt-BR" sz="1800" dirty="0" smtClean="0">
              <a:solidFill>
                <a:schemeClr val="tx1"/>
              </a:solidFill>
              <a:latin typeface="+mn-lt"/>
              <a:cs typeface="+mn-cs"/>
            </a:rPr>
            <a:t>- Avaliação da Execução de Programas de Governo pela CGU e Perspectivas de Integração com os Controles Internos Estaduais;</a:t>
          </a:r>
        </a:p>
        <a:p>
          <a:pPr algn="l"/>
          <a:endParaRPr lang="pt-BR" sz="1600" dirty="0">
            <a:solidFill>
              <a:schemeClr val="tx1"/>
            </a:solidFill>
          </a:endParaRPr>
        </a:p>
      </dgm:t>
    </dgm:pt>
    <dgm:pt modelId="{FB6B2A08-2186-438C-85F1-9668200C3D57}" type="parTrans" cxnId="{F297127D-966A-4055-BC26-9BC2FEF6B09A}">
      <dgm:prSet/>
      <dgm:spPr/>
      <dgm:t>
        <a:bodyPr/>
        <a:lstStyle/>
        <a:p>
          <a:endParaRPr lang="pt-BR"/>
        </a:p>
      </dgm:t>
    </dgm:pt>
    <dgm:pt modelId="{A65A4E96-5B74-4D2C-BABC-24F884F8684F}" type="sibTrans" cxnId="{F297127D-966A-4055-BC26-9BC2FEF6B09A}">
      <dgm:prSet/>
      <dgm:spPr/>
      <dgm:t>
        <a:bodyPr/>
        <a:lstStyle/>
        <a:p>
          <a:endParaRPr lang="pt-BR"/>
        </a:p>
      </dgm:t>
    </dgm:pt>
    <dgm:pt modelId="{0F95054B-5D50-49EF-9B6B-4B0B58E4CF9F}" type="pres">
      <dgm:prSet presAssocID="{95CC63E5-D5EB-420D-8A19-EE0E78DA1289}" presName="linearFlow" presStyleCnt="0">
        <dgm:presLayoutVars>
          <dgm:dir/>
          <dgm:resizeHandles val="exact"/>
        </dgm:presLayoutVars>
      </dgm:prSet>
      <dgm:spPr/>
    </dgm:pt>
    <dgm:pt modelId="{F4669B6D-3132-4181-B6E2-C08FE5F0586A}" type="pres">
      <dgm:prSet presAssocID="{06864435-D647-4E4C-B00C-621B8D9B0EC2}" presName="comp" presStyleCnt="0"/>
      <dgm:spPr/>
    </dgm:pt>
    <dgm:pt modelId="{750FADF6-A0C8-4C30-A5E6-B6F132BBC01B}" type="pres">
      <dgm:prSet presAssocID="{06864435-D647-4E4C-B00C-621B8D9B0EC2}" presName="rect2" presStyleLbl="node1" presStyleIdx="0" presStyleCnt="1" custScaleX="109686" custScaleY="154331">
        <dgm:presLayoutVars>
          <dgm:bulletEnabled val="1"/>
        </dgm:presLayoutVars>
      </dgm:prSet>
      <dgm:spPr/>
      <dgm:t>
        <a:bodyPr/>
        <a:lstStyle/>
        <a:p>
          <a:endParaRPr lang="pt-BR"/>
        </a:p>
      </dgm:t>
    </dgm:pt>
    <dgm:pt modelId="{D21DE548-71EC-4B9A-BC9D-32586C916C2A}" type="pres">
      <dgm:prSet presAssocID="{06864435-D647-4E4C-B00C-621B8D9B0EC2}" presName="rect1" presStyleLbl="lnNode1" presStyleIdx="0" presStyleCnt="1" custScaleX="90157" custScaleY="154331"/>
      <dgm:spPr>
        <a:blipFill rotWithShape="1">
          <a:blip xmlns:r="http://schemas.openxmlformats.org/officeDocument/2006/relationships" r:embed="rId1"/>
          <a:stretch>
            <a:fillRect/>
          </a:stretch>
        </a:blipFill>
      </dgm:spPr>
    </dgm:pt>
  </dgm:ptLst>
  <dgm:cxnLst>
    <dgm:cxn modelId="{C014D900-678F-4189-927A-9214DC534B91}" type="presOf" srcId="{95CC63E5-D5EB-420D-8A19-EE0E78DA1289}" destId="{0F95054B-5D50-49EF-9B6B-4B0B58E4CF9F}" srcOrd="0" destOrd="0" presId="urn:microsoft.com/office/officeart/2008/layout/AlternatingPictureBlocks"/>
    <dgm:cxn modelId="{785B15FC-F755-4BDC-9951-408287E4B77B}" type="presOf" srcId="{06864435-D647-4E4C-B00C-621B8D9B0EC2}" destId="{750FADF6-A0C8-4C30-A5E6-B6F132BBC01B}" srcOrd="0" destOrd="0" presId="urn:microsoft.com/office/officeart/2008/layout/AlternatingPictureBlocks"/>
    <dgm:cxn modelId="{F297127D-966A-4055-BC26-9BC2FEF6B09A}" srcId="{95CC63E5-D5EB-420D-8A19-EE0E78DA1289}" destId="{06864435-D647-4E4C-B00C-621B8D9B0EC2}" srcOrd="0" destOrd="0" parTransId="{FB6B2A08-2186-438C-85F1-9668200C3D57}" sibTransId="{A65A4E96-5B74-4D2C-BABC-24F884F8684F}"/>
    <dgm:cxn modelId="{179E871A-E772-4E70-8CA0-B4594AD6C08F}" type="presParOf" srcId="{0F95054B-5D50-49EF-9B6B-4B0B58E4CF9F}" destId="{F4669B6D-3132-4181-B6E2-C08FE5F0586A}" srcOrd="0" destOrd="0" presId="urn:microsoft.com/office/officeart/2008/layout/AlternatingPictureBlocks"/>
    <dgm:cxn modelId="{BB4700C2-DC80-40F1-9AC9-8AF6FE41EB55}" type="presParOf" srcId="{F4669B6D-3132-4181-B6E2-C08FE5F0586A}" destId="{750FADF6-A0C8-4C30-A5E6-B6F132BBC01B}" srcOrd="0" destOrd="0" presId="urn:microsoft.com/office/officeart/2008/layout/AlternatingPictureBlocks"/>
    <dgm:cxn modelId="{A6F7C709-6D98-42A5-B07B-6C9BD852D56E}" type="presParOf" srcId="{F4669B6D-3132-4181-B6E2-C08FE5F0586A}" destId="{D21DE548-71EC-4B9A-BC9D-32586C916C2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5CC63E5-D5EB-420D-8A19-EE0E78DA1289}" type="doc">
      <dgm:prSet loTypeId="urn:microsoft.com/office/officeart/2008/layout/AlternatingPictureBlocks" loCatId="list" qsTypeId="urn:microsoft.com/office/officeart/2005/8/quickstyle/simple1" qsCatId="simple" csTypeId="urn:microsoft.com/office/officeart/2005/8/colors/accent0_1" csCatId="mainScheme" phldr="1"/>
      <dgm:spPr/>
    </dgm:pt>
    <dgm:pt modelId="{06864435-D647-4E4C-B00C-621B8D9B0EC2}">
      <dgm:prSet phldrT="[Texto]" custT="1"/>
      <dgm:spPr/>
      <dgm:t>
        <a:bodyPr/>
        <a:lstStyle/>
        <a:p>
          <a:pPr algn="l"/>
          <a:r>
            <a:rPr lang="pt-BR" sz="1600" dirty="0" smtClean="0">
              <a:solidFill>
                <a:schemeClr val="tx1"/>
              </a:solidFill>
              <a:latin typeface="+mn-lt"/>
              <a:cs typeface="+mn-cs"/>
            </a:rPr>
            <a:t>- </a:t>
          </a:r>
        </a:p>
        <a:p>
          <a:pPr algn="l"/>
          <a:r>
            <a:rPr lang="pt-BR" sz="1600" dirty="0" smtClean="0">
              <a:solidFill>
                <a:schemeClr val="tx1"/>
              </a:solidFill>
              <a:latin typeface="+mn-lt"/>
              <a:cs typeface="+mn-cs"/>
            </a:rPr>
            <a:t>- </a:t>
          </a:r>
          <a:r>
            <a:rPr lang="pt-BR" sz="1800" dirty="0" smtClean="0">
              <a:solidFill>
                <a:schemeClr val="tx1"/>
              </a:solidFill>
              <a:latin typeface="+mn-lt"/>
              <a:cs typeface="+mn-cs"/>
            </a:rPr>
            <a:t>Programa Minerva - Oportunidade de qualificação de servidores Públicos Brasileiros junto à </a:t>
          </a:r>
          <a:r>
            <a:rPr lang="pt-BR" sz="1800" i="1" dirty="0" smtClean="0">
              <a:solidFill>
                <a:schemeClr val="tx1"/>
              </a:solidFill>
              <a:latin typeface="+mn-lt"/>
              <a:cs typeface="+mn-cs"/>
            </a:rPr>
            <a:t>George Washington </a:t>
          </a:r>
          <a:r>
            <a:rPr lang="pt-BR" sz="1800" i="1" dirty="0" err="1" smtClean="0">
              <a:solidFill>
                <a:schemeClr val="tx1"/>
              </a:solidFill>
              <a:latin typeface="+mn-lt"/>
              <a:cs typeface="+mn-cs"/>
            </a:rPr>
            <a:t>University</a:t>
          </a:r>
          <a:r>
            <a:rPr lang="pt-BR" sz="1800" i="1" dirty="0" smtClean="0">
              <a:solidFill>
                <a:schemeClr val="tx1"/>
              </a:solidFill>
              <a:latin typeface="+mn-lt"/>
              <a:cs typeface="+mn-cs"/>
            </a:rPr>
            <a:t> em  Washington, Estados Unidos; e</a:t>
          </a:r>
        </a:p>
        <a:p>
          <a:pPr algn="l"/>
          <a:r>
            <a:rPr lang="pt-BR" sz="1800" dirty="0" smtClean="0">
              <a:solidFill>
                <a:schemeClr val="tx1"/>
              </a:solidFill>
              <a:latin typeface="+mn-lt"/>
            </a:rPr>
            <a:t>- Inteligência Aplicada ao Controle;</a:t>
          </a:r>
        </a:p>
        <a:p>
          <a:pPr algn="l"/>
          <a:r>
            <a:rPr lang="pt-BR" sz="1800" dirty="0" smtClean="0">
              <a:solidFill>
                <a:schemeClr val="tx1"/>
              </a:solidFill>
              <a:latin typeface="+mn-lt"/>
            </a:rPr>
            <a:t>- Pesquisa de Integridade dos Estados Brasileiros – Instituto Ethos;</a:t>
          </a:r>
        </a:p>
        <a:p>
          <a:pPr algn="l"/>
          <a:r>
            <a:rPr lang="pt-BR" sz="1800" dirty="0" smtClean="0">
              <a:solidFill>
                <a:schemeClr val="tx1"/>
              </a:solidFill>
              <a:latin typeface="+mn-lt"/>
            </a:rPr>
            <a:t>- Apresentação dos Pontos Controversos da Pesquisa de Integridade dos Estados Brasileiros; </a:t>
          </a:r>
        </a:p>
        <a:p>
          <a:pPr algn="l"/>
          <a:r>
            <a:rPr lang="pt-BR" sz="1800" dirty="0" smtClean="0">
              <a:solidFill>
                <a:schemeClr val="tx1"/>
              </a:solidFill>
              <a:latin typeface="+mn-lt"/>
            </a:rPr>
            <a:t>- Projeto </a:t>
          </a:r>
          <a:r>
            <a:rPr lang="pt-BR" sz="1800" dirty="0" err="1" smtClean="0">
              <a:solidFill>
                <a:schemeClr val="tx1"/>
              </a:solidFill>
              <a:latin typeface="+mn-lt"/>
            </a:rPr>
            <a:t>iBrasil</a:t>
          </a:r>
          <a:r>
            <a:rPr lang="pt-BR" sz="1800" dirty="0" smtClean="0">
              <a:solidFill>
                <a:schemeClr val="tx1"/>
              </a:solidFill>
              <a:latin typeface="+mn-lt"/>
            </a:rPr>
            <a:t> 2015; </a:t>
          </a:r>
        </a:p>
        <a:p>
          <a:pPr algn="l"/>
          <a:r>
            <a:rPr lang="pt-BR" sz="1800" dirty="0" smtClean="0">
              <a:solidFill>
                <a:schemeClr val="tx1"/>
              </a:solidFill>
              <a:latin typeface="+mn-lt"/>
            </a:rPr>
            <a:t>- A perspectiva do Banco Mundial sobre os Controles Internos; e </a:t>
          </a:r>
        </a:p>
        <a:p>
          <a:pPr algn="l"/>
          <a:r>
            <a:rPr lang="pt-BR" sz="1800" dirty="0" smtClean="0">
              <a:solidFill>
                <a:schemeClr val="tx1"/>
              </a:solidFill>
              <a:latin typeface="+mn-lt"/>
            </a:rPr>
            <a:t>- Balanço do Programa Brasil Transparente. </a:t>
          </a:r>
        </a:p>
        <a:p>
          <a:pPr algn="l"/>
          <a:endParaRPr lang="pt-BR" sz="1600" dirty="0" smtClean="0">
            <a:solidFill>
              <a:schemeClr val="tx1"/>
            </a:solidFill>
            <a:latin typeface="+mn-lt"/>
          </a:endParaRPr>
        </a:p>
        <a:p>
          <a:pPr algn="l"/>
          <a:endParaRPr lang="pt-BR" sz="1600" dirty="0" smtClean="0">
            <a:solidFill>
              <a:schemeClr val="tx1"/>
            </a:solidFill>
            <a:latin typeface="+mn-lt"/>
          </a:endParaRPr>
        </a:p>
        <a:p>
          <a:pPr algn="l"/>
          <a:endParaRPr lang="pt-BR" sz="1600" dirty="0">
            <a:solidFill>
              <a:schemeClr val="tx1"/>
            </a:solidFill>
          </a:endParaRPr>
        </a:p>
      </dgm:t>
    </dgm:pt>
    <dgm:pt modelId="{FB6B2A08-2186-438C-85F1-9668200C3D57}" type="parTrans" cxnId="{F297127D-966A-4055-BC26-9BC2FEF6B09A}">
      <dgm:prSet/>
      <dgm:spPr/>
      <dgm:t>
        <a:bodyPr/>
        <a:lstStyle/>
        <a:p>
          <a:endParaRPr lang="pt-BR"/>
        </a:p>
      </dgm:t>
    </dgm:pt>
    <dgm:pt modelId="{A65A4E96-5B74-4D2C-BABC-24F884F8684F}" type="sibTrans" cxnId="{F297127D-966A-4055-BC26-9BC2FEF6B09A}">
      <dgm:prSet/>
      <dgm:spPr/>
      <dgm:t>
        <a:bodyPr/>
        <a:lstStyle/>
        <a:p>
          <a:endParaRPr lang="pt-BR"/>
        </a:p>
      </dgm:t>
    </dgm:pt>
    <dgm:pt modelId="{0F95054B-5D50-49EF-9B6B-4B0B58E4CF9F}" type="pres">
      <dgm:prSet presAssocID="{95CC63E5-D5EB-420D-8A19-EE0E78DA1289}" presName="linearFlow" presStyleCnt="0">
        <dgm:presLayoutVars>
          <dgm:dir/>
          <dgm:resizeHandles val="exact"/>
        </dgm:presLayoutVars>
      </dgm:prSet>
      <dgm:spPr/>
    </dgm:pt>
    <dgm:pt modelId="{F4669B6D-3132-4181-B6E2-C08FE5F0586A}" type="pres">
      <dgm:prSet presAssocID="{06864435-D647-4E4C-B00C-621B8D9B0EC2}" presName="comp" presStyleCnt="0"/>
      <dgm:spPr/>
    </dgm:pt>
    <dgm:pt modelId="{750FADF6-A0C8-4C30-A5E6-B6F132BBC01B}" type="pres">
      <dgm:prSet presAssocID="{06864435-D647-4E4C-B00C-621B8D9B0EC2}" presName="rect2" presStyleLbl="node1" presStyleIdx="0" presStyleCnt="1" custScaleX="109686" custScaleY="154331">
        <dgm:presLayoutVars>
          <dgm:bulletEnabled val="1"/>
        </dgm:presLayoutVars>
      </dgm:prSet>
      <dgm:spPr/>
      <dgm:t>
        <a:bodyPr/>
        <a:lstStyle/>
        <a:p>
          <a:endParaRPr lang="pt-BR"/>
        </a:p>
      </dgm:t>
    </dgm:pt>
    <dgm:pt modelId="{D21DE548-71EC-4B9A-BC9D-32586C916C2A}" type="pres">
      <dgm:prSet presAssocID="{06864435-D647-4E4C-B00C-621B8D9B0EC2}" presName="rect1" presStyleLbl="lnNode1" presStyleIdx="0" presStyleCnt="1" custScaleX="90157" custScaleY="154331"/>
      <dgm:spPr>
        <a:blipFill rotWithShape="1">
          <a:blip xmlns:r="http://schemas.openxmlformats.org/officeDocument/2006/relationships" r:embed="rId1"/>
          <a:stretch>
            <a:fillRect/>
          </a:stretch>
        </a:blipFill>
      </dgm:spPr>
    </dgm:pt>
  </dgm:ptLst>
  <dgm:cxnLst>
    <dgm:cxn modelId="{9198C5BF-07DD-4800-87ED-C2A803F0E95F}" type="presOf" srcId="{95CC63E5-D5EB-420D-8A19-EE0E78DA1289}" destId="{0F95054B-5D50-49EF-9B6B-4B0B58E4CF9F}" srcOrd="0" destOrd="0" presId="urn:microsoft.com/office/officeart/2008/layout/AlternatingPictureBlocks"/>
    <dgm:cxn modelId="{7ACB081A-FB43-4D93-BAD3-EB7312591574}" type="presOf" srcId="{06864435-D647-4E4C-B00C-621B8D9B0EC2}" destId="{750FADF6-A0C8-4C30-A5E6-B6F132BBC01B}" srcOrd="0" destOrd="0" presId="urn:microsoft.com/office/officeart/2008/layout/AlternatingPictureBlocks"/>
    <dgm:cxn modelId="{F297127D-966A-4055-BC26-9BC2FEF6B09A}" srcId="{95CC63E5-D5EB-420D-8A19-EE0E78DA1289}" destId="{06864435-D647-4E4C-B00C-621B8D9B0EC2}" srcOrd="0" destOrd="0" parTransId="{FB6B2A08-2186-438C-85F1-9668200C3D57}" sibTransId="{A65A4E96-5B74-4D2C-BABC-24F884F8684F}"/>
    <dgm:cxn modelId="{F58EAF4C-68DF-4A31-BF70-1BBD15874A00}" type="presParOf" srcId="{0F95054B-5D50-49EF-9B6B-4B0B58E4CF9F}" destId="{F4669B6D-3132-4181-B6E2-C08FE5F0586A}" srcOrd="0" destOrd="0" presId="urn:microsoft.com/office/officeart/2008/layout/AlternatingPictureBlocks"/>
    <dgm:cxn modelId="{940DD0F5-07DC-4FEC-AE58-C7E6209BE9A2}" type="presParOf" srcId="{F4669B6D-3132-4181-B6E2-C08FE5F0586A}" destId="{750FADF6-A0C8-4C30-A5E6-B6F132BBC01B}" srcOrd="0" destOrd="0" presId="urn:microsoft.com/office/officeart/2008/layout/AlternatingPictureBlocks"/>
    <dgm:cxn modelId="{E088B0A8-0D1C-4AFE-8391-F9D018F9C902}" type="presParOf" srcId="{F4669B6D-3132-4181-B6E2-C08FE5F0586A}" destId="{D21DE548-71EC-4B9A-BC9D-32586C916C2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C88E318-266A-4200-BBB5-5A14930E9F92}" type="doc">
      <dgm:prSet loTypeId="urn:microsoft.com/office/officeart/2005/8/layout/StepDownProcess" loCatId="process" qsTypeId="urn:microsoft.com/office/officeart/2005/8/quickstyle/3d1" qsCatId="3D" csTypeId="urn:microsoft.com/office/officeart/2005/8/colors/accent0_1" csCatId="mainScheme" phldr="1"/>
      <dgm:spPr/>
      <dgm:t>
        <a:bodyPr/>
        <a:lstStyle/>
        <a:p>
          <a:endParaRPr lang="pt-BR"/>
        </a:p>
      </dgm:t>
    </dgm:pt>
    <dgm:pt modelId="{DC279DF9-BC0C-4C90-8201-443341A72269}">
      <dgm:prSet phldrT="[Texto]" custT="1"/>
      <dgm:spPr/>
      <dgm:t>
        <a:bodyPr/>
        <a:lstStyle/>
        <a:p>
          <a:r>
            <a:rPr lang="pt-BR" sz="2000" b="1" dirty="0" smtClean="0">
              <a:solidFill>
                <a:srgbClr val="C00000"/>
              </a:solidFill>
            </a:rPr>
            <a:t>AGENDA OPERACIONAL </a:t>
          </a:r>
          <a:endParaRPr lang="pt-BR" sz="2000" b="1" dirty="0">
            <a:solidFill>
              <a:srgbClr val="C00000"/>
            </a:solidFill>
          </a:endParaRPr>
        </a:p>
      </dgm:t>
    </dgm:pt>
    <dgm:pt modelId="{C346B8E3-AA85-452B-A783-720F65AFE435}" type="parTrans" cxnId="{1B0C4087-96AC-4875-8A9F-F42067C7C581}">
      <dgm:prSet/>
      <dgm:spPr/>
      <dgm:t>
        <a:bodyPr/>
        <a:lstStyle/>
        <a:p>
          <a:endParaRPr lang="pt-BR" sz="1800">
            <a:solidFill>
              <a:schemeClr val="tx2">
                <a:lumMod val="75000"/>
              </a:schemeClr>
            </a:solidFill>
          </a:endParaRPr>
        </a:p>
      </dgm:t>
    </dgm:pt>
    <dgm:pt modelId="{96FE5BD8-F574-437C-BAF9-5193024AE571}" type="sibTrans" cxnId="{1B0C4087-96AC-4875-8A9F-F42067C7C581}">
      <dgm:prSet/>
      <dgm:spPr/>
      <dgm:t>
        <a:bodyPr/>
        <a:lstStyle/>
        <a:p>
          <a:endParaRPr lang="pt-BR" sz="1800">
            <a:solidFill>
              <a:schemeClr val="tx2">
                <a:lumMod val="75000"/>
              </a:schemeClr>
            </a:solidFill>
          </a:endParaRPr>
        </a:p>
      </dgm:t>
    </dgm:pt>
    <dgm:pt modelId="{C09665B8-23C2-4890-A363-7E630AE99568}">
      <dgm:prSet phldrT="[Texto]" phldr="1" custT="1"/>
      <dgm:spPr/>
      <dgm:t>
        <a:bodyPr/>
        <a:lstStyle/>
        <a:p>
          <a:endParaRPr lang="pt-BR" sz="1800" dirty="0">
            <a:solidFill>
              <a:schemeClr val="tx2">
                <a:lumMod val="75000"/>
              </a:schemeClr>
            </a:solidFill>
          </a:endParaRPr>
        </a:p>
      </dgm:t>
    </dgm:pt>
    <dgm:pt modelId="{A78A3AFE-5B0C-46C2-BAC7-0764912275D8}" type="parTrans" cxnId="{1CCF92FF-AA8B-4CD4-91FB-D6E03BE06229}">
      <dgm:prSet/>
      <dgm:spPr/>
      <dgm:t>
        <a:bodyPr/>
        <a:lstStyle/>
        <a:p>
          <a:endParaRPr lang="pt-BR" sz="1800">
            <a:solidFill>
              <a:schemeClr val="tx2">
                <a:lumMod val="75000"/>
              </a:schemeClr>
            </a:solidFill>
          </a:endParaRPr>
        </a:p>
      </dgm:t>
    </dgm:pt>
    <dgm:pt modelId="{6D354D65-510B-4008-BA87-5C4BFC6B9529}" type="sibTrans" cxnId="{1CCF92FF-AA8B-4CD4-91FB-D6E03BE06229}">
      <dgm:prSet/>
      <dgm:spPr/>
      <dgm:t>
        <a:bodyPr/>
        <a:lstStyle/>
        <a:p>
          <a:endParaRPr lang="pt-BR" sz="1800">
            <a:solidFill>
              <a:schemeClr val="tx2">
                <a:lumMod val="75000"/>
              </a:schemeClr>
            </a:solidFill>
          </a:endParaRPr>
        </a:p>
      </dgm:t>
    </dgm:pt>
    <dgm:pt modelId="{E5450A98-8163-44E2-AA55-75FBF8158C08}">
      <dgm:prSet phldrT="[Texto]" custT="1"/>
      <dgm:spPr/>
      <dgm:t>
        <a:bodyPr/>
        <a:lstStyle/>
        <a:p>
          <a:r>
            <a:rPr lang="pt-BR" sz="1800" dirty="0" smtClean="0"/>
            <a:t>Principais </a:t>
          </a:r>
        </a:p>
        <a:p>
          <a:r>
            <a:rPr lang="pt-BR" sz="1800" dirty="0" smtClean="0"/>
            <a:t>Ações </a:t>
          </a:r>
          <a:endParaRPr lang="pt-BR" sz="1800" dirty="0"/>
        </a:p>
      </dgm:t>
    </dgm:pt>
    <dgm:pt modelId="{8E38E0A6-E6C6-4805-8535-BF2249BE49CE}" type="parTrans" cxnId="{BC9D25DF-4248-4B90-99DA-76F4C62552CB}">
      <dgm:prSet/>
      <dgm:spPr/>
      <dgm:t>
        <a:bodyPr/>
        <a:lstStyle/>
        <a:p>
          <a:endParaRPr lang="pt-BR" sz="1800">
            <a:solidFill>
              <a:schemeClr val="tx2">
                <a:lumMod val="75000"/>
              </a:schemeClr>
            </a:solidFill>
          </a:endParaRPr>
        </a:p>
      </dgm:t>
    </dgm:pt>
    <dgm:pt modelId="{529CE318-B788-4766-9300-F767E298290E}" type="sibTrans" cxnId="{BC9D25DF-4248-4B90-99DA-76F4C62552CB}">
      <dgm:prSet/>
      <dgm:spPr/>
      <dgm:t>
        <a:bodyPr/>
        <a:lstStyle/>
        <a:p>
          <a:endParaRPr lang="pt-BR" sz="1800">
            <a:solidFill>
              <a:schemeClr val="tx2">
                <a:lumMod val="75000"/>
              </a:schemeClr>
            </a:solidFill>
          </a:endParaRPr>
        </a:p>
      </dgm:t>
    </dgm:pt>
    <dgm:pt modelId="{9F37CA8E-2C64-4481-A820-FA205EEDAEB8}" type="pres">
      <dgm:prSet presAssocID="{8C88E318-266A-4200-BBB5-5A14930E9F92}" presName="rootnode" presStyleCnt="0">
        <dgm:presLayoutVars>
          <dgm:chMax/>
          <dgm:chPref/>
          <dgm:dir/>
          <dgm:animLvl val="lvl"/>
        </dgm:presLayoutVars>
      </dgm:prSet>
      <dgm:spPr/>
      <dgm:t>
        <a:bodyPr/>
        <a:lstStyle/>
        <a:p>
          <a:endParaRPr lang="pt-BR"/>
        </a:p>
      </dgm:t>
    </dgm:pt>
    <dgm:pt modelId="{F5CBB32C-3CAA-4D05-B16E-07D7E4EDE3B3}" type="pres">
      <dgm:prSet presAssocID="{DC279DF9-BC0C-4C90-8201-443341A72269}" presName="composite" presStyleCnt="0"/>
      <dgm:spPr/>
    </dgm:pt>
    <dgm:pt modelId="{EE66BA57-2BD3-456B-9752-AFDBC451DA0F}" type="pres">
      <dgm:prSet presAssocID="{DC279DF9-BC0C-4C90-8201-443341A72269}" presName="bentUpArrow1" presStyleLbl="alignImgPlace1" presStyleIdx="0" presStyleCnt="1"/>
      <dgm:spPr/>
    </dgm:pt>
    <dgm:pt modelId="{758F086C-5A88-40AA-89D1-04C86BA89F49}" type="pres">
      <dgm:prSet presAssocID="{DC279DF9-BC0C-4C90-8201-443341A72269}" presName="ParentText" presStyleLbl="node1" presStyleIdx="0" presStyleCnt="2">
        <dgm:presLayoutVars>
          <dgm:chMax val="1"/>
          <dgm:chPref val="1"/>
          <dgm:bulletEnabled val="1"/>
        </dgm:presLayoutVars>
      </dgm:prSet>
      <dgm:spPr/>
      <dgm:t>
        <a:bodyPr/>
        <a:lstStyle/>
        <a:p>
          <a:endParaRPr lang="pt-BR"/>
        </a:p>
      </dgm:t>
    </dgm:pt>
    <dgm:pt modelId="{1E656975-15EB-4527-8554-BA6641161C5E}" type="pres">
      <dgm:prSet presAssocID="{DC279DF9-BC0C-4C90-8201-443341A72269}" presName="ChildText" presStyleLbl="revTx" presStyleIdx="0" presStyleCnt="1">
        <dgm:presLayoutVars>
          <dgm:chMax val="0"/>
          <dgm:chPref val="0"/>
          <dgm:bulletEnabled val="1"/>
        </dgm:presLayoutVars>
      </dgm:prSet>
      <dgm:spPr/>
      <dgm:t>
        <a:bodyPr/>
        <a:lstStyle/>
        <a:p>
          <a:endParaRPr lang="pt-BR"/>
        </a:p>
      </dgm:t>
    </dgm:pt>
    <dgm:pt modelId="{EA47C138-AE61-4A32-9483-DC5786FCA77D}" type="pres">
      <dgm:prSet presAssocID="{96FE5BD8-F574-437C-BAF9-5193024AE571}" presName="sibTrans" presStyleCnt="0"/>
      <dgm:spPr/>
    </dgm:pt>
    <dgm:pt modelId="{F515F047-6F10-4DEB-BE8A-03C717230B8E}" type="pres">
      <dgm:prSet presAssocID="{E5450A98-8163-44E2-AA55-75FBF8158C08}" presName="composite" presStyleCnt="0"/>
      <dgm:spPr/>
    </dgm:pt>
    <dgm:pt modelId="{658C7351-9CA4-4948-80BC-1F849DC45D00}" type="pres">
      <dgm:prSet presAssocID="{E5450A98-8163-44E2-AA55-75FBF8158C08}" presName="ParentText" presStyleLbl="node1" presStyleIdx="1" presStyleCnt="2">
        <dgm:presLayoutVars>
          <dgm:chMax val="1"/>
          <dgm:chPref val="1"/>
          <dgm:bulletEnabled val="1"/>
        </dgm:presLayoutVars>
      </dgm:prSet>
      <dgm:spPr/>
      <dgm:t>
        <a:bodyPr/>
        <a:lstStyle/>
        <a:p>
          <a:endParaRPr lang="pt-BR"/>
        </a:p>
      </dgm:t>
    </dgm:pt>
  </dgm:ptLst>
  <dgm:cxnLst>
    <dgm:cxn modelId="{8BEA8114-1C08-4863-833F-518EDAC8B4E3}" type="presOf" srcId="{8C88E318-266A-4200-BBB5-5A14930E9F92}" destId="{9F37CA8E-2C64-4481-A820-FA205EEDAEB8}" srcOrd="0" destOrd="0" presId="urn:microsoft.com/office/officeart/2005/8/layout/StepDownProcess"/>
    <dgm:cxn modelId="{BC9D25DF-4248-4B90-99DA-76F4C62552CB}" srcId="{8C88E318-266A-4200-BBB5-5A14930E9F92}" destId="{E5450A98-8163-44E2-AA55-75FBF8158C08}" srcOrd="1" destOrd="0" parTransId="{8E38E0A6-E6C6-4805-8535-BF2249BE49CE}" sibTransId="{529CE318-B788-4766-9300-F767E298290E}"/>
    <dgm:cxn modelId="{21FFFC97-9C4F-4AB8-9EAD-5B6D0AFD1DF6}" type="presOf" srcId="{E5450A98-8163-44E2-AA55-75FBF8158C08}" destId="{658C7351-9CA4-4948-80BC-1F849DC45D00}" srcOrd="0" destOrd="0" presId="urn:microsoft.com/office/officeart/2005/8/layout/StepDownProcess"/>
    <dgm:cxn modelId="{1CCF92FF-AA8B-4CD4-91FB-D6E03BE06229}" srcId="{DC279DF9-BC0C-4C90-8201-443341A72269}" destId="{C09665B8-23C2-4890-A363-7E630AE99568}" srcOrd="0" destOrd="0" parTransId="{A78A3AFE-5B0C-46C2-BAC7-0764912275D8}" sibTransId="{6D354D65-510B-4008-BA87-5C4BFC6B9529}"/>
    <dgm:cxn modelId="{28BDED1A-D750-4ACA-9BAD-8E199EEE2B25}" type="presOf" srcId="{DC279DF9-BC0C-4C90-8201-443341A72269}" destId="{758F086C-5A88-40AA-89D1-04C86BA89F49}" srcOrd="0" destOrd="0" presId="urn:microsoft.com/office/officeart/2005/8/layout/StepDownProcess"/>
    <dgm:cxn modelId="{1B0C4087-96AC-4875-8A9F-F42067C7C581}" srcId="{8C88E318-266A-4200-BBB5-5A14930E9F92}" destId="{DC279DF9-BC0C-4C90-8201-443341A72269}" srcOrd="0" destOrd="0" parTransId="{C346B8E3-AA85-452B-A783-720F65AFE435}" sibTransId="{96FE5BD8-F574-437C-BAF9-5193024AE571}"/>
    <dgm:cxn modelId="{9BCB5219-5791-4416-A780-DF3F89C919B0}" type="presOf" srcId="{C09665B8-23C2-4890-A363-7E630AE99568}" destId="{1E656975-15EB-4527-8554-BA6641161C5E}" srcOrd="0" destOrd="0" presId="urn:microsoft.com/office/officeart/2005/8/layout/StepDownProcess"/>
    <dgm:cxn modelId="{3A74EB2B-CC87-4617-A4EE-D45532BA445D}" type="presParOf" srcId="{9F37CA8E-2C64-4481-A820-FA205EEDAEB8}" destId="{F5CBB32C-3CAA-4D05-B16E-07D7E4EDE3B3}" srcOrd="0" destOrd="0" presId="urn:microsoft.com/office/officeart/2005/8/layout/StepDownProcess"/>
    <dgm:cxn modelId="{90EFA4B0-92A6-47E8-B25F-3C68B596F84F}" type="presParOf" srcId="{F5CBB32C-3CAA-4D05-B16E-07D7E4EDE3B3}" destId="{EE66BA57-2BD3-456B-9752-AFDBC451DA0F}" srcOrd="0" destOrd="0" presId="urn:microsoft.com/office/officeart/2005/8/layout/StepDownProcess"/>
    <dgm:cxn modelId="{B34A211C-D3B4-4613-92D8-D4DD46A693DE}" type="presParOf" srcId="{F5CBB32C-3CAA-4D05-B16E-07D7E4EDE3B3}" destId="{758F086C-5A88-40AA-89D1-04C86BA89F49}" srcOrd="1" destOrd="0" presId="urn:microsoft.com/office/officeart/2005/8/layout/StepDownProcess"/>
    <dgm:cxn modelId="{35EBA4E9-7731-45B0-B4E4-2A04A7AEC100}" type="presParOf" srcId="{F5CBB32C-3CAA-4D05-B16E-07D7E4EDE3B3}" destId="{1E656975-15EB-4527-8554-BA6641161C5E}" srcOrd="2" destOrd="0" presId="urn:microsoft.com/office/officeart/2005/8/layout/StepDownProcess"/>
    <dgm:cxn modelId="{839879F4-EA05-4BE9-B4A3-791712D7D410}" type="presParOf" srcId="{9F37CA8E-2C64-4481-A820-FA205EEDAEB8}" destId="{EA47C138-AE61-4A32-9483-DC5786FCA77D}" srcOrd="1" destOrd="0" presId="urn:microsoft.com/office/officeart/2005/8/layout/StepDownProcess"/>
    <dgm:cxn modelId="{5D4644B6-B5B5-40D6-A9A2-DA49D74869E5}" type="presParOf" srcId="{9F37CA8E-2C64-4481-A820-FA205EEDAEB8}" destId="{F515F047-6F10-4DEB-BE8A-03C717230B8E}" srcOrd="2" destOrd="0" presId="urn:microsoft.com/office/officeart/2005/8/layout/StepDownProcess"/>
    <dgm:cxn modelId="{04FF33D2-6560-47F5-9517-46665E2CA1EA}" type="presParOf" srcId="{F515F047-6F10-4DEB-BE8A-03C717230B8E}" destId="{658C7351-9CA4-4948-80BC-1F849DC45D0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A3950B2-2F5E-49E5-B055-6CCA3957894B}" type="doc">
      <dgm:prSet loTypeId="urn:microsoft.com/office/officeart/2005/8/layout/vList4#2" loCatId="list" qsTypeId="urn:microsoft.com/office/officeart/2005/8/quickstyle/simple3" qsCatId="simple" csTypeId="urn:microsoft.com/office/officeart/2005/8/colors/accent1_2" csCatId="accent1" phldr="1"/>
      <dgm:spPr/>
      <dgm:t>
        <a:bodyPr/>
        <a:lstStyle/>
        <a:p>
          <a:endParaRPr lang="pt-BR"/>
        </a:p>
      </dgm:t>
    </dgm:pt>
    <dgm:pt modelId="{A8B39A64-338F-4CAF-80C2-EDD7BFB362BA}">
      <dgm:prSet phldrT="[Texto]"/>
      <dgm:spPr/>
      <dgm:t>
        <a:bodyPr/>
        <a:lstStyle/>
        <a:p>
          <a:r>
            <a:rPr lang="pt-BR" smtClean="0">
              <a:latin typeface="+mn-lt"/>
              <a:cs typeface="+mn-cs"/>
            </a:rPr>
            <a:t>Realização do 1º </a:t>
          </a:r>
          <a:r>
            <a:rPr lang="pt-BR" smtClean="0">
              <a:latin typeface="+mn-lt"/>
            </a:rPr>
            <a:t>Encontro dos Assessores de Comunicação dos órgãos de Controle Interno</a:t>
          </a:r>
          <a:r>
            <a:rPr lang="pt-BR" smtClean="0">
              <a:latin typeface="+mn-lt"/>
              <a:cs typeface="+mn-cs"/>
            </a:rPr>
            <a:t>.</a:t>
          </a:r>
          <a:endParaRPr lang="pt-BR" dirty="0"/>
        </a:p>
      </dgm:t>
    </dgm:pt>
    <dgm:pt modelId="{523D678B-9188-42B5-AEA6-04ADDDDBFF45}" type="parTrans" cxnId="{ABC9B1C5-FA5D-465B-B3D6-D00FFD27733B}">
      <dgm:prSet/>
      <dgm:spPr/>
      <dgm:t>
        <a:bodyPr/>
        <a:lstStyle/>
        <a:p>
          <a:endParaRPr lang="pt-BR"/>
        </a:p>
      </dgm:t>
    </dgm:pt>
    <dgm:pt modelId="{1B725783-3F6C-4EC1-863A-A5CB788F049A}" type="sibTrans" cxnId="{ABC9B1C5-FA5D-465B-B3D6-D00FFD27733B}">
      <dgm:prSet/>
      <dgm:spPr/>
      <dgm:t>
        <a:bodyPr/>
        <a:lstStyle/>
        <a:p>
          <a:endParaRPr lang="pt-BR"/>
        </a:p>
      </dgm:t>
    </dgm:pt>
    <dgm:pt modelId="{58ABD978-01BB-4ABE-8DCE-45B2DFF609FA}">
      <dgm:prSet phldrT="[Texto]"/>
      <dgm:spPr/>
      <dgm:t>
        <a:bodyPr/>
        <a:lstStyle/>
        <a:p>
          <a:r>
            <a:rPr lang="pt-BR" smtClean="0">
              <a:latin typeface="+mj-lt"/>
            </a:rPr>
            <a:t>Edição bimestral de </a:t>
          </a:r>
          <a:r>
            <a:rPr lang="pt-BR" i="1" smtClean="0">
              <a:latin typeface="+mj-lt"/>
            </a:rPr>
            <a:t>Newsletter,</a:t>
          </a:r>
          <a:r>
            <a:rPr lang="pt-BR" smtClean="0">
              <a:latin typeface="+mj-lt"/>
            </a:rPr>
            <a:t> enviada  para o </a:t>
          </a:r>
          <a:r>
            <a:rPr lang="pt-BR" i="1" smtClean="0">
              <a:latin typeface="+mj-lt"/>
            </a:rPr>
            <a:t>mailing</a:t>
          </a:r>
          <a:r>
            <a:rPr lang="pt-BR" smtClean="0">
              <a:latin typeface="+mj-lt"/>
            </a:rPr>
            <a:t> de diversos servidores públicos dos estados brasileiros, objetivando divulgar as ações realizadas e ampliar o acesso ao site do CONACI</a:t>
          </a:r>
          <a:endParaRPr lang="pt-BR" dirty="0"/>
        </a:p>
      </dgm:t>
    </dgm:pt>
    <dgm:pt modelId="{614B28C3-4D8A-4383-821B-4A1C7CA477FE}" type="parTrans" cxnId="{E6CD4537-5047-4D70-98F5-6340442CE3E1}">
      <dgm:prSet/>
      <dgm:spPr/>
      <dgm:t>
        <a:bodyPr/>
        <a:lstStyle/>
        <a:p>
          <a:endParaRPr lang="pt-BR"/>
        </a:p>
      </dgm:t>
    </dgm:pt>
    <dgm:pt modelId="{F1791C15-F416-49B5-8EDC-9919C82E8A67}" type="sibTrans" cxnId="{E6CD4537-5047-4D70-98F5-6340442CE3E1}">
      <dgm:prSet/>
      <dgm:spPr/>
      <dgm:t>
        <a:bodyPr/>
        <a:lstStyle/>
        <a:p>
          <a:endParaRPr lang="pt-BR"/>
        </a:p>
      </dgm:t>
    </dgm:pt>
    <dgm:pt modelId="{FA826A59-3398-4D9E-BEB2-682B32C58707}" type="pres">
      <dgm:prSet presAssocID="{EA3950B2-2F5E-49E5-B055-6CCA3957894B}" presName="linear" presStyleCnt="0">
        <dgm:presLayoutVars>
          <dgm:dir/>
          <dgm:resizeHandles val="exact"/>
        </dgm:presLayoutVars>
      </dgm:prSet>
      <dgm:spPr/>
      <dgm:t>
        <a:bodyPr/>
        <a:lstStyle/>
        <a:p>
          <a:endParaRPr lang="pt-BR"/>
        </a:p>
      </dgm:t>
    </dgm:pt>
    <dgm:pt modelId="{A246A4FE-4049-4113-B74E-DA11727CDAFD}" type="pres">
      <dgm:prSet presAssocID="{A8B39A64-338F-4CAF-80C2-EDD7BFB362BA}" presName="comp" presStyleCnt="0"/>
      <dgm:spPr/>
    </dgm:pt>
    <dgm:pt modelId="{6A5B5265-0E68-474B-964E-5A87EA2478C6}" type="pres">
      <dgm:prSet presAssocID="{A8B39A64-338F-4CAF-80C2-EDD7BFB362BA}" presName="box" presStyleLbl="node1" presStyleIdx="0" presStyleCnt="2" custLinFactNeighborX="-980" custLinFactNeighborY="-5251"/>
      <dgm:spPr/>
      <dgm:t>
        <a:bodyPr/>
        <a:lstStyle/>
        <a:p>
          <a:endParaRPr lang="pt-BR"/>
        </a:p>
      </dgm:t>
    </dgm:pt>
    <dgm:pt modelId="{517AEF6E-E093-4D4E-919B-9F00A92930EC}" type="pres">
      <dgm:prSet presAssocID="{A8B39A64-338F-4CAF-80C2-EDD7BFB362BA}" presName="img" presStyleLbl="fgImgPlace1" presStyleIdx="0" presStyleCnt="2"/>
      <dgm:spPr>
        <a:blipFill rotWithShape="1">
          <a:blip xmlns:r="http://schemas.openxmlformats.org/officeDocument/2006/relationships" r:embed="rId1"/>
          <a:stretch>
            <a:fillRect/>
          </a:stretch>
        </a:blipFill>
      </dgm:spPr>
    </dgm:pt>
    <dgm:pt modelId="{F61200E0-3812-476A-ACCB-7205FB801854}" type="pres">
      <dgm:prSet presAssocID="{A8B39A64-338F-4CAF-80C2-EDD7BFB362BA}" presName="text" presStyleLbl="node1" presStyleIdx="0" presStyleCnt="2">
        <dgm:presLayoutVars>
          <dgm:bulletEnabled val="1"/>
        </dgm:presLayoutVars>
      </dgm:prSet>
      <dgm:spPr/>
      <dgm:t>
        <a:bodyPr/>
        <a:lstStyle/>
        <a:p>
          <a:endParaRPr lang="pt-BR"/>
        </a:p>
      </dgm:t>
    </dgm:pt>
    <dgm:pt modelId="{BB08B1EF-F480-46B3-B96E-EFD5CB4B035D}" type="pres">
      <dgm:prSet presAssocID="{1B725783-3F6C-4EC1-863A-A5CB788F049A}" presName="spacer" presStyleCnt="0"/>
      <dgm:spPr/>
    </dgm:pt>
    <dgm:pt modelId="{3A9DB177-BE8E-494B-B7A9-70E8B76D6223}" type="pres">
      <dgm:prSet presAssocID="{58ABD978-01BB-4ABE-8DCE-45B2DFF609FA}" presName="comp" presStyleCnt="0"/>
      <dgm:spPr/>
    </dgm:pt>
    <dgm:pt modelId="{BDF8A00F-388B-4668-A8E4-3B3306901F68}" type="pres">
      <dgm:prSet presAssocID="{58ABD978-01BB-4ABE-8DCE-45B2DFF609FA}" presName="box" presStyleLbl="node1" presStyleIdx="1" presStyleCnt="2"/>
      <dgm:spPr/>
      <dgm:t>
        <a:bodyPr/>
        <a:lstStyle/>
        <a:p>
          <a:endParaRPr lang="pt-BR"/>
        </a:p>
      </dgm:t>
    </dgm:pt>
    <dgm:pt modelId="{D3C10F9C-69BB-4FC7-9119-8DBD0ED025AD}" type="pres">
      <dgm:prSet presAssocID="{58ABD978-01BB-4ABE-8DCE-45B2DFF609FA}" presName="img" presStyleLbl="fgImgPlace1" presStyleIdx="1" presStyleCnt="2"/>
      <dgm:spPr>
        <a:blipFill rotWithShape="1">
          <a:blip xmlns:r="http://schemas.openxmlformats.org/officeDocument/2006/relationships" r:embed="rId2"/>
          <a:stretch>
            <a:fillRect/>
          </a:stretch>
        </a:blipFill>
      </dgm:spPr>
    </dgm:pt>
    <dgm:pt modelId="{14DD6A34-78BF-40FE-B9A9-A44BDBAEE62D}" type="pres">
      <dgm:prSet presAssocID="{58ABD978-01BB-4ABE-8DCE-45B2DFF609FA}" presName="text" presStyleLbl="node1" presStyleIdx="1" presStyleCnt="2">
        <dgm:presLayoutVars>
          <dgm:bulletEnabled val="1"/>
        </dgm:presLayoutVars>
      </dgm:prSet>
      <dgm:spPr/>
      <dgm:t>
        <a:bodyPr/>
        <a:lstStyle/>
        <a:p>
          <a:endParaRPr lang="pt-BR"/>
        </a:p>
      </dgm:t>
    </dgm:pt>
  </dgm:ptLst>
  <dgm:cxnLst>
    <dgm:cxn modelId="{1FCE2BDC-2B5E-4ECC-92E5-6551C385A90E}" type="presOf" srcId="{A8B39A64-338F-4CAF-80C2-EDD7BFB362BA}" destId="{F61200E0-3812-476A-ACCB-7205FB801854}" srcOrd="1" destOrd="0" presId="urn:microsoft.com/office/officeart/2005/8/layout/vList4#2"/>
    <dgm:cxn modelId="{9171CFD8-4A6D-411A-AEB6-4409C54848E2}" type="presOf" srcId="{A8B39A64-338F-4CAF-80C2-EDD7BFB362BA}" destId="{6A5B5265-0E68-474B-964E-5A87EA2478C6}" srcOrd="0" destOrd="0" presId="urn:microsoft.com/office/officeart/2005/8/layout/vList4#2"/>
    <dgm:cxn modelId="{E21310E2-61EB-4D61-B00C-7A45129DE9CE}" type="presOf" srcId="{58ABD978-01BB-4ABE-8DCE-45B2DFF609FA}" destId="{BDF8A00F-388B-4668-A8E4-3B3306901F68}" srcOrd="0" destOrd="0" presId="urn:microsoft.com/office/officeart/2005/8/layout/vList4#2"/>
    <dgm:cxn modelId="{E6CD4537-5047-4D70-98F5-6340442CE3E1}" srcId="{EA3950B2-2F5E-49E5-B055-6CCA3957894B}" destId="{58ABD978-01BB-4ABE-8DCE-45B2DFF609FA}" srcOrd="1" destOrd="0" parTransId="{614B28C3-4D8A-4383-821B-4A1C7CA477FE}" sibTransId="{F1791C15-F416-49B5-8EDC-9919C82E8A67}"/>
    <dgm:cxn modelId="{ABC9B1C5-FA5D-465B-B3D6-D00FFD27733B}" srcId="{EA3950B2-2F5E-49E5-B055-6CCA3957894B}" destId="{A8B39A64-338F-4CAF-80C2-EDD7BFB362BA}" srcOrd="0" destOrd="0" parTransId="{523D678B-9188-42B5-AEA6-04ADDDDBFF45}" sibTransId="{1B725783-3F6C-4EC1-863A-A5CB788F049A}"/>
    <dgm:cxn modelId="{EFC6142F-5B39-4068-8CC4-7C6F058830F8}" type="presOf" srcId="{58ABD978-01BB-4ABE-8DCE-45B2DFF609FA}" destId="{14DD6A34-78BF-40FE-B9A9-A44BDBAEE62D}" srcOrd="1" destOrd="0" presId="urn:microsoft.com/office/officeart/2005/8/layout/vList4#2"/>
    <dgm:cxn modelId="{16B2B186-C10A-465C-9347-576713B415EB}" type="presOf" srcId="{EA3950B2-2F5E-49E5-B055-6CCA3957894B}" destId="{FA826A59-3398-4D9E-BEB2-682B32C58707}" srcOrd="0" destOrd="0" presId="urn:microsoft.com/office/officeart/2005/8/layout/vList4#2"/>
    <dgm:cxn modelId="{676B72DB-FDFD-4204-B78D-AB8BABBFF231}" type="presParOf" srcId="{FA826A59-3398-4D9E-BEB2-682B32C58707}" destId="{A246A4FE-4049-4113-B74E-DA11727CDAFD}" srcOrd="0" destOrd="0" presId="urn:microsoft.com/office/officeart/2005/8/layout/vList4#2"/>
    <dgm:cxn modelId="{488FF2E5-BADD-4570-B7EA-BC0E3E2D1D56}" type="presParOf" srcId="{A246A4FE-4049-4113-B74E-DA11727CDAFD}" destId="{6A5B5265-0E68-474B-964E-5A87EA2478C6}" srcOrd="0" destOrd="0" presId="urn:microsoft.com/office/officeart/2005/8/layout/vList4#2"/>
    <dgm:cxn modelId="{882BD963-9CBC-4353-8AEB-A6F85B156EA4}" type="presParOf" srcId="{A246A4FE-4049-4113-B74E-DA11727CDAFD}" destId="{517AEF6E-E093-4D4E-919B-9F00A92930EC}" srcOrd="1" destOrd="0" presId="urn:microsoft.com/office/officeart/2005/8/layout/vList4#2"/>
    <dgm:cxn modelId="{2A394F0A-DCCA-4514-A1FF-B77C76C3083F}" type="presParOf" srcId="{A246A4FE-4049-4113-B74E-DA11727CDAFD}" destId="{F61200E0-3812-476A-ACCB-7205FB801854}" srcOrd="2" destOrd="0" presId="urn:microsoft.com/office/officeart/2005/8/layout/vList4#2"/>
    <dgm:cxn modelId="{96ABEDA7-1C29-47AB-B9AF-A469111309C7}" type="presParOf" srcId="{FA826A59-3398-4D9E-BEB2-682B32C58707}" destId="{BB08B1EF-F480-46B3-B96E-EFD5CB4B035D}" srcOrd="1" destOrd="0" presId="urn:microsoft.com/office/officeart/2005/8/layout/vList4#2"/>
    <dgm:cxn modelId="{76E00E8F-8917-4018-8B34-65A76C0E1C22}" type="presParOf" srcId="{FA826A59-3398-4D9E-BEB2-682B32C58707}" destId="{3A9DB177-BE8E-494B-B7A9-70E8B76D6223}" srcOrd="2" destOrd="0" presId="urn:microsoft.com/office/officeart/2005/8/layout/vList4#2"/>
    <dgm:cxn modelId="{55593071-55C9-421F-8A4E-CB810A3B9C7E}" type="presParOf" srcId="{3A9DB177-BE8E-494B-B7A9-70E8B76D6223}" destId="{BDF8A00F-388B-4668-A8E4-3B3306901F68}" srcOrd="0" destOrd="0" presId="urn:microsoft.com/office/officeart/2005/8/layout/vList4#2"/>
    <dgm:cxn modelId="{9CE84ADA-1F52-4F8C-B35B-C776C8FD7E70}" type="presParOf" srcId="{3A9DB177-BE8E-494B-B7A9-70E8B76D6223}" destId="{D3C10F9C-69BB-4FC7-9119-8DBD0ED025AD}" srcOrd="1" destOrd="0" presId="urn:microsoft.com/office/officeart/2005/8/layout/vList4#2"/>
    <dgm:cxn modelId="{1F6F795A-F157-4D20-A8CE-EB7F1AC79F9E}" type="presParOf" srcId="{3A9DB177-BE8E-494B-B7A9-70E8B76D6223}" destId="{14DD6A34-78BF-40FE-B9A9-A44BDBAEE62D}"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110803-BE13-4F17-856B-A83F98A92C98}" type="doc">
      <dgm:prSet loTypeId="urn:microsoft.com/office/officeart/2008/layout/AlternatingPictureBlocks" loCatId="list" qsTypeId="urn:microsoft.com/office/officeart/2005/8/quickstyle/simple3" qsCatId="simple" csTypeId="urn:microsoft.com/office/officeart/2005/8/colors/accent1_2" csCatId="accent1" phldr="1"/>
      <dgm:spPr/>
    </dgm:pt>
    <dgm:pt modelId="{A30D6AF5-5D59-49FA-B215-3A95F2DD0F94}">
      <dgm:prSet phldrT="[Texto]"/>
      <dgm:spPr/>
      <dgm:t>
        <a:bodyPr/>
        <a:lstStyle/>
        <a:p>
          <a:r>
            <a:rPr lang="pt-BR" smtClean="0">
              <a:latin typeface="+mn-lt"/>
              <a:cs typeface="+mn-cs"/>
            </a:rPr>
            <a:t>A Tríade Comunicação para realização dos  trabalhos de assessoria de imprensa, produção de conteúdo, revisão de textos e atualização do site do Conselho</a:t>
          </a:r>
          <a:endParaRPr lang="pt-BR" dirty="0"/>
        </a:p>
      </dgm:t>
    </dgm:pt>
    <dgm:pt modelId="{3D04B34F-4BA9-435F-8825-2B0442983A3C}" type="parTrans" cxnId="{0092D085-B436-4EDA-9506-6D0C16C97591}">
      <dgm:prSet/>
      <dgm:spPr/>
      <dgm:t>
        <a:bodyPr/>
        <a:lstStyle/>
        <a:p>
          <a:endParaRPr lang="pt-BR"/>
        </a:p>
      </dgm:t>
    </dgm:pt>
    <dgm:pt modelId="{DBACD4B2-B33E-4F90-ACCE-32C8CBA60F87}" type="sibTrans" cxnId="{0092D085-B436-4EDA-9506-6D0C16C97591}">
      <dgm:prSet/>
      <dgm:spPr/>
      <dgm:t>
        <a:bodyPr/>
        <a:lstStyle/>
        <a:p>
          <a:endParaRPr lang="pt-BR"/>
        </a:p>
      </dgm:t>
    </dgm:pt>
    <dgm:pt modelId="{F4019631-829A-4934-966C-1DD110CE85B2}">
      <dgm:prSet phldrT="[Texto]"/>
      <dgm:spPr/>
      <dgm:t>
        <a:bodyPr/>
        <a:lstStyle/>
        <a:p>
          <a:r>
            <a:rPr lang="pt-BR" dirty="0" smtClean="0">
              <a:latin typeface="+mn-lt"/>
              <a:cs typeface="+mn-cs"/>
            </a:rPr>
            <a:t>Empresa </a:t>
          </a:r>
          <a:r>
            <a:rPr lang="pt-BR" dirty="0" smtClean="0"/>
            <a:t>especializada  encarregada de efetuar a contabilização das receitas e despesa executadas pelo CONACI, e elaboração das demonstrações contábeis correspondes.</a:t>
          </a:r>
          <a:endParaRPr lang="pt-BR" dirty="0"/>
        </a:p>
      </dgm:t>
    </dgm:pt>
    <dgm:pt modelId="{921FE16A-223D-44FF-8843-1175DF44B045}" type="parTrans" cxnId="{BE1F6682-892D-445C-AE31-DCF080D29952}">
      <dgm:prSet/>
      <dgm:spPr/>
      <dgm:t>
        <a:bodyPr/>
        <a:lstStyle/>
        <a:p>
          <a:endParaRPr lang="pt-BR"/>
        </a:p>
      </dgm:t>
    </dgm:pt>
    <dgm:pt modelId="{70ECEE67-2ECB-4F33-B3E3-FABB644C6DDF}" type="sibTrans" cxnId="{BE1F6682-892D-445C-AE31-DCF080D29952}">
      <dgm:prSet/>
      <dgm:spPr/>
      <dgm:t>
        <a:bodyPr/>
        <a:lstStyle/>
        <a:p>
          <a:endParaRPr lang="pt-BR"/>
        </a:p>
      </dgm:t>
    </dgm:pt>
    <dgm:pt modelId="{ADEE15A5-F571-4CEF-A07E-48DFC27AD7DF}" type="pres">
      <dgm:prSet presAssocID="{43110803-BE13-4F17-856B-A83F98A92C98}" presName="linearFlow" presStyleCnt="0">
        <dgm:presLayoutVars>
          <dgm:dir/>
          <dgm:resizeHandles val="exact"/>
        </dgm:presLayoutVars>
      </dgm:prSet>
      <dgm:spPr/>
    </dgm:pt>
    <dgm:pt modelId="{77545111-0F0A-45C7-9E74-CFD313F1230A}" type="pres">
      <dgm:prSet presAssocID="{A30D6AF5-5D59-49FA-B215-3A95F2DD0F94}" presName="comp" presStyleCnt="0"/>
      <dgm:spPr/>
    </dgm:pt>
    <dgm:pt modelId="{BF79CF8B-87D7-46DB-9FF3-B70BBA11483D}" type="pres">
      <dgm:prSet presAssocID="{A30D6AF5-5D59-49FA-B215-3A95F2DD0F94}" presName="rect2" presStyleLbl="node1" presStyleIdx="0" presStyleCnt="2">
        <dgm:presLayoutVars>
          <dgm:bulletEnabled val="1"/>
        </dgm:presLayoutVars>
      </dgm:prSet>
      <dgm:spPr/>
      <dgm:t>
        <a:bodyPr/>
        <a:lstStyle/>
        <a:p>
          <a:endParaRPr lang="pt-BR"/>
        </a:p>
      </dgm:t>
    </dgm:pt>
    <dgm:pt modelId="{9FEA34FF-D6E5-4FC4-BBE9-44D5ED585CE2}" type="pres">
      <dgm:prSet presAssocID="{A30D6AF5-5D59-49FA-B215-3A95F2DD0F94}" presName="rect1" presStyleLbl="lnNode1" presStyleIdx="0" presStyleCnt="2"/>
      <dgm:spPr>
        <a:blipFill rotWithShape="1">
          <a:blip xmlns:r="http://schemas.openxmlformats.org/officeDocument/2006/relationships" r:embed="rId1"/>
          <a:stretch>
            <a:fillRect/>
          </a:stretch>
        </a:blipFill>
      </dgm:spPr>
    </dgm:pt>
    <dgm:pt modelId="{7B95CC09-7606-49D2-ABAA-301EF931053B}" type="pres">
      <dgm:prSet presAssocID="{DBACD4B2-B33E-4F90-ACCE-32C8CBA60F87}" presName="sibTrans" presStyleCnt="0"/>
      <dgm:spPr/>
    </dgm:pt>
    <dgm:pt modelId="{EA29F955-508C-45EB-AB5C-CC722EE62B63}" type="pres">
      <dgm:prSet presAssocID="{F4019631-829A-4934-966C-1DD110CE85B2}" presName="comp" presStyleCnt="0"/>
      <dgm:spPr/>
    </dgm:pt>
    <dgm:pt modelId="{442264B5-3222-45AE-995A-DDA423485EB9}" type="pres">
      <dgm:prSet presAssocID="{F4019631-829A-4934-966C-1DD110CE85B2}" presName="rect2" presStyleLbl="node1" presStyleIdx="1" presStyleCnt="2">
        <dgm:presLayoutVars>
          <dgm:bulletEnabled val="1"/>
        </dgm:presLayoutVars>
      </dgm:prSet>
      <dgm:spPr/>
      <dgm:t>
        <a:bodyPr/>
        <a:lstStyle/>
        <a:p>
          <a:endParaRPr lang="pt-BR"/>
        </a:p>
      </dgm:t>
    </dgm:pt>
    <dgm:pt modelId="{03686C1E-158E-4127-8234-1DDE9181865C}" type="pres">
      <dgm:prSet presAssocID="{F4019631-829A-4934-966C-1DD110CE85B2}" presName="rect1" presStyleLbl="lnNode1" presStyleIdx="1" presStyleCnt="2"/>
      <dgm:spPr>
        <a:blipFill rotWithShape="1">
          <a:blip xmlns:r="http://schemas.openxmlformats.org/officeDocument/2006/relationships" r:embed="rId2"/>
          <a:stretch>
            <a:fillRect/>
          </a:stretch>
        </a:blipFill>
      </dgm:spPr>
    </dgm:pt>
  </dgm:ptLst>
  <dgm:cxnLst>
    <dgm:cxn modelId="{FD4C0B55-A6CB-4B08-AB94-49C1E7E160BA}" type="presOf" srcId="{F4019631-829A-4934-966C-1DD110CE85B2}" destId="{442264B5-3222-45AE-995A-DDA423485EB9}" srcOrd="0" destOrd="0" presId="urn:microsoft.com/office/officeart/2008/layout/AlternatingPictureBlocks"/>
    <dgm:cxn modelId="{94733731-79D6-4C9A-A27C-8C3ED03BABDC}" type="presOf" srcId="{A30D6AF5-5D59-49FA-B215-3A95F2DD0F94}" destId="{BF79CF8B-87D7-46DB-9FF3-B70BBA11483D}" srcOrd="0" destOrd="0" presId="urn:microsoft.com/office/officeart/2008/layout/AlternatingPictureBlocks"/>
    <dgm:cxn modelId="{0092D085-B436-4EDA-9506-6D0C16C97591}" srcId="{43110803-BE13-4F17-856B-A83F98A92C98}" destId="{A30D6AF5-5D59-49FA-B215-3A95F2DD0F94}" srcOrd="0" destOrd="0" parTransId="{3D04B34F-4BA9-435F-8825-2B0442983A3C}" sibTransId="{DBACD4B2-B33E-4F90-ACCE-32C8CBA60F87}"/>
    <dgm:cxn modelId="{BE1F6682-892D-445C-AE31-DCF080D29952}" srcId="{43110803-BE13-4F17-856B-A83F98A92C98}" destId="{F4019631-829A-4934-966C-1DD110CE85B2}" srcOrd="1" destOrd="0" parTransId="{921FE16A-223D-44FF-8843-1175DF44B045}" sibTransId="{70ECEE67-2ECB-4F33-B3E3-FABB644C6DDF}"/>
    <dgm:cxn modelId="{242779C0-516F-468A-8427-70B00A0588D2}" type="presOf" srcId="{43110803-BE13-4F17-856B-A83F98A92C98}" destId="{ADEE15A5-F571-4CEF-A07E-48DFC27AD7DF}" srcOrd="0" destOrd="0" presId="urn:microsoft.com/office/officeart/2008/layout/AlternatingPictureBlocks"/>
    <dgm:cxn modelId="{FA58B22F-9D0B-47B5-88E3-6245309E3F99}" type="presParOf" srcId="{ADEE15A5-F571-4CEF-A07E-48DFC27AD7DF}" destId="{77545111-0F0A-45C7-9E74-CFD313F1230A}" srcOrd="0" destOrd="0" presId="urn:microsoft.com/office/officeart/2008/layout/AlternatingPictureBlocks"/>
    <dgm:cxn modelId="{E0A5FEDF-2B0C-4A8E-81AE-0ED5EFF3D2EE}" type="presParOf" srcId="{77545111-0F0A-45C7-9E74-CFD313F1230A}" destId="{BF79CF8B-87D7-46DB-9FF3-B70BBA11483D}" srcOrd="0" destOrd="0" presId="urn:microsoft.com/office/officeart/2008/layout/AlternatingPictureBlocks"/>
    <dgm:cxn modelId="{7707625F-AB16-41CB-85AC-E0677C748687}" type="presParOf" srcId="{77545111-0F0A-45C7-9E74-CFD313F1230A}" destId="{9FEA34FF-D6E5-4FC4-BBE9-44D5ED585CE2}" srcOrd="1" destOrd="0" presId="urn:microsoft.com/office/officeart/2008/layout/AlternatingPictureBlocks"/>
    <dgm:cxn modelId="{8904EFFA-A98A-4EC4-A471-685E9D06DB17}" type="presParOf" srcId="{ADEE15A5-F571-4CEF-A07E-48DFC27AD7DF}" destId="{7B95CC09-7606-49D2-ABAA-301EF931053B}" srcOrd="1" destOrd="0" presId="urn:microsoft.com/office/officeart/2008/layout/AlternatingPictureBlocks"/>
    <dgm:cxn modelId="{8F3E2ACA-619F-43AA-B724-F5D62889E3F8}" type="presParOf" srcId="{ADEE15A5-F571-4CEF-A07E-48DFC27AD7DF}" destId="{EA29F955-508C-45EB-AB5C-CC722EE62B63}" srcOrd="2" destOrd="0" presId="urn:microsoft.com/office/officeart/2008/layout/AlternatingPictureBlocks"/>
    <dgm:cxn modelId="{E27EC806-1C96-41B6-815D-55A070D14E20}" type="presParOf" srcId="{EA29F955-508C-45EB-AB5C-CC722EE62B63}" destId="{442264B5-3222-45AE-995A-DDA423485EB9}" srcOrd="0" destOrd="0" presId="urn:microsoft.com/office/officeart/2008/layout/AlternatingPictureBlocks"/>
    <dgm:cxn modelId="{346F9A20-63C2-4F3C-B8E6-B4F4E709F898}" type="presParOf" srcId="{EA29F955-508C-45EB-AB5C-CC722EE62B63}" destId="{03686C1E-158E-4127-8234-1DDE9181865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AD8A04D-0A4C-47B6-B62E-30E063037A22}" type="doc">
      <dgm:prSet loTypeId="urn:microsoft.com/office/officeart/2005/8/layout/pictureOrgChart+Icon" loCatId="officeonline" qsTypeId="urn:microsoft.com/office/officeart/2005/8/quickstyle/simple1" qsCatId="simple" csTypeId="urn:microsoft.com/office/officeart/2005/8/colors/accent1_2" csCatId="accent1" phldr="1"/>
      <dgm:spPr/>
      <dgm:t>
        <a:bodyPr/>
        <a:lstStyle/>
        <a:p>
          <a:endParaRPr lang="pt-BR"/>
        </a:p>
      </dgm:t>
    </dgm:pt>
    <dgm:pt modelId="{D0278ACB-CF25-4D99-BE83-B4BE03020D53}">
      <dgm:prSet phldrT="[Texto]"/>
      <dgm:spPr>
        <a:solidFill>
          <a:schemeClr val="accent3">
            <a:lumMod val="20000"/>
            <a:lumOff val="80000"/>
          </a:schemeClr>
        </a:solidFill>
        <a:ln>
          <a:solidFill>
            <a:srgbClr val="9BAAC3"/>
          </a:solidFill>
        </a:ln>
        <a:scene3d>
          <a:camera prst="orthographicFront"/>
          <a:lightRig rig="threePt" dir="t"/>
        </a:scene3d>
        <a:sp3d>
          <a:bevelT/>
        </a:sp3d>
      </dgm:spPr>
      <dgm:t>
        <a:bodyPr/>
        <a:lstStyle/>
        <a:p>
          <a:r>
            <a:rPr lang="pt-BR" dirty="0" smtClean="0">
              <a:solidFill>
                <a:schemeClr val="tx1">
                  <a:lumMod val="75000"/>
                  <a:lumOff val="25000"/>
                </a:schemeClr>
              </a:solidFill>
            </a:rPr>
            <a:t>Em 2013, foi elaborado aprovado o Regimento Interno que disciplina o funcionamento e a organização do Conselho Nacional de Controle Interno – CONACI em consonância com as disposições constantes do seu Estatuto.</a:t>
          </a:r>
          <a:endParaRPr lang="pt-BR" dirty="0"/>
        </a:p>
      </dgm:t>
    </dgm:pt>
    <dgm:pt modelId="{95999772-FC9E-4E57-B485-183E8701BF4E}" type="parTrans" cxnId="{4728A174-1323-4344-9BC9-6DE27AA9C202}">
      <dgm:prSet/>
      <dgm:spPr/>
      <dgm:t>
        <a:bodyPr/>
        <a:lstStyle/>
        <a:p>
          <a:endParaRPr lang="pt-BR"/>
        </a:p>
      </dgm:t>
    </dgm:pt>
    <dgm:pt modelId="{97C6F2B3-B30F-40AB-9403-065FE45AF6FD}" type="sibTrans" cxnId="{4728A174-1323-4344-9BC9-6DE27AA9C202}">
      <dgm:prSet/>
      <dgm:spPr/>
      <dgm:t>
        <a:bodyPr/>
        <a:lstStyle/>
        <a:p>
          <a:endParaRPr lang="pt-BR"/>
        </a:p>
      </dgm:t>
    </dgm:pt>
    <dgm:pt modelId="{6CDB8219-82DB-4FC0-9C35-01B564176C09}" type="pres">
      <dgm:prSet presAssocID="{CAD8A04D-0A4C-47B6-B62E-30E063037A22}" presName="hierChild1" presStyleCnt="0">
        <dgm:presLayoutVars>
          <dgm:orgChart val="1"/>
          <dgm:chPref val="1"/>
          <dgm:dir/>
          <dgm:animOne val="branch"/>
          <dgm:animLvl val="lvl"/>
          <dgm:resizeHandles/>
        </dgm:presLayoutVars>
      </dgm:prSet>
      <dgm:spPr/>
      <dgm:t>
        <a:bodyPr/>
        <a:lstStyle/>
        <a:p>
          <a:endParaRPr lang="pt-BR"/>
        </a:p>
      </dgm:t>
    </dgm:pt>
    <dgm:pt modelId="{C00B251A-9B31-43BB-A5E1-E669F3F9B871}" type="pres">
      <dgm:prSet presAssocID="{D0278ACB-CF25-4D99-BE83-B4BE03020D53}" presName="hierRoot1" presStyleCnt="0">
        <dgm:presLayoutVars>
          <dgm:hierBranch val="init"/>
        </dgm:presLayoutVars>
      </dgm:prSet>
      <dgm:spPr>
        <a:scene3d>
          <a:camera prst="orthographicFront"/>
          <a:lightRig rig="threePt" dir="t"/>
        </a:scene3d>
        <a:sp3d>
          <a:bevelT/>
        </a:sp3d>
      </dgm:spPr>
      <dgm:t>
        <a:bodyPr/>
        <a:lstStyle/>
        <a:p>
          <a:endParaRPr lang="pt-BR"/>
        </a:p>
      </dgm:t>
    </dgm:pt>
    <dgm:pt modelId="{F87044D1-26A4-42BC-BAB2-0FB9099F6B4A}" type="pres">
      <dgm:prSet presAssocID="{D0278ACB-CF25-4D99-BE83-B4BE03020D53}" presName="rootComposite1" presStyleCnt="0"/>
      <dgm:spPr>
        <a:scene3d>
          <a:camera prst="orthographicFront"/>
          <a:lightRig rig="threePt" dir="t"/>
        </a:scene3d>
        <a:sp3d>
          <a:bevelT/>
        </a:sp3d>
      </dgm:spPr>
      <dgm:t>
        <a:bodyPr/>
        <a:lstStyle/>
        <a:p>
          <a:endParaRPr lang="pt-BR"/>
        </a:p>
      </dgm:t>
    </dgm:pt>
    <dgm:pt modelId="{83B81114-3366-4A8E-A378-5D9A22A372EE}" type="pres">
      <dgm:prSet presAssocID="{D0278ACB-CF25-4D99-BE83-B4BE03020D53}" presName="rootText1" presStyleLbl="node0" presStyleIdx="0" presStyleCnt="1">
        <dgm:presLayoutVars>
          <dgm:chPref val="3"/>
        </dgm:presLayoutVars>
      </dgm:prSet>
      <dgm:spPr/>
      <dgm:t>
        <a:bodyPr/>
        <a:lstStyle/>
        <a:p>
          <a:endParaRPr lang="pt-BR"/>
        </a:p>
      </dgm:t>
    </dgm:pt>
    <dgm:pt modelId="{88789B72-B3C5-4F14-927A-A8436035399D}" type="pres">
      <dgm:prSet presAssocID="{D0278ACB-CF25-4D99-BE83-B4BE03020D53}" presName="rootPict1" presStyleLbl="alignImgPlace1" presStyleIdx="0" presStyleCnt="1"/>
      <dgm:spPr>
        <a:blipFill rotWithShape="1">
          <a:blip xmlns:r="http://schemas.openxmlformats.org/officeDocument/2006/relationships" r:embed="rId1"/>
          <a:stretch>
            <a:fillRect/>
          </a:stretch>
        </a:blipFill>
        <a:scene3d>
          <a:camera prst="orthographicFront"/>
          <a:lightRig rig="threePt" dir="t"/>
        </a:scene3d>
        <a:sp3d>
          <a:bevelT/>
        </a:sp3d>
      </dgm:spPr>
      <dgm:t>
        <a:bodyPr/>
        <a:lstStyle/>
        <a:p>
          <a:endParaRPr lang="pt-BR"/>
        </a:p>
      </dgm:t>
    </dgm:pt>
    <dgm:pt modelId="{A8C75B04-D941-4B6B-9AB0-4375A02F5099}" type="pres">
      <dgm:prSet presAssocID="{D0278ACB-CF25-4D99-BE83-B4BE03020D53}" presName="rootConnector1" presStyleLbl="node1" presStyleIdx="0" presStyleCnt="0"/>
      <dgm:spPr/>
      <dgm:t>
        <a:bodyPr/>
        <a:lstStyle/>
        <a:p>
          <a:endParaRPr lang="pt-BR"/>
        </a:p>
      </dgm:t>
    </dgm:pt>
    <dgm:pt modelId="{17020052-C17B-4EBB-833A-0449C9DA624C}" type="pres">
      <dgm:prSet presAssocID="{D0278ACB-CF25-4D99-BE83-B4BE03020D53}" presName="hierChild2" presStyleCnt="0"/>
      <dgm:spPr>
        <a:scene3d>
          <a:camera prst="orthographicFront"/>
          <a:lightRig rig="threePt" dir="t"/>
        </a:scene3d>
        <a:sp3d>
          <a:bevelT/>
        </a:sp3d>
      </dgm:spPr>
      <dgm:t>
        <a:bodyPr/>
        <a:lstStyle/>
        <a:p>
          <a:endParaRPr lang="pt-BR"/>
        </a:p>
      </dgm:t>
    </dgm:pt>
    <dgm:pt modelId="{3EC5C451-3F9E-4C54-AF46-803BB8CF2102}" type="pres">
      <dgm:prSet presAssocID="{D0278ACB-CF25-4D99-BE83-B4BE03020D53}" presName="hierChild3" presStyleCnt="0"/>
      <dgm:spPr>
        <a:scene3d>
          <a:camera prst="orthographicFront"/>
          <a:lightRig rig="threePt" dir="t"/>
        </a:scene3d>
        <a:sp3d>
          <a:bevelT/>
        </a:sp3d>
      </dgm:spPr>
      <dgm:t>
        <a:bodyPr/>
        <a:lstStyle/>
        <a:p>
          <a:endParaRPr lang="pt-BR"/>
        </a:p>
      </dgm:t>
    </dgm:pt>
  </dgm:ptLst>
  <dgm:cxnLst>
    <dgm:cxn modelId="{4728A174-1323-4344-9BC9-6DE27AA9C202}" srcId="{CAD8A04D-0A4C-47B6-B62E-30E063037A22}" destId="{D0278ACB-CF25-4D99-BE83-B4BE03020D53}" srcOrd="0" destOrd="0" parTransId="{95999772-FC9E-4E57-B485-183E8701BF4E}" sibTransId="{97C6F2B3-B30F-40AB-9403-065FE45AF6FD}"/>
    <dgm:cxn modelId="{49D1937F-363B-4B96-8088-63E372A7D114}" type="presOf" srcId="{D0278ACB-CF25-4D99-BE83-B4BE03020D53}" destId="{A8C75B04-D941-4B6B-9AB0-4375A02F5099}" srcOrd="1" destOrd="0" presId="urn:microsoft.com/office/officeart/2005/8/layout/pictureOrgChart+Icon"/>
    <dgm:cxn modelId="{4BF567D2-09AF-4DDD-BF3B-05626C3FAB70}" type="presOf" srcId="{CAD8A04D-0A4C-47B6-B62E-30E063037A22}" destId="{6CDB8219-82DB-4FC0-9C35-01B564176C09}" srcOrd="0" destOrd="0" presId="urn:microsoft.com/office/officeart/2005/8/layout/pictureOrgChart+Icon"/>
    <dgm:cxn modelId="{88D2C4F1-A7E3-4052-930B-6A8005E0EA24}" type="presOf" srcId="{D0278ACB-CF25-4D99-BE83-B4BE03020D53}" destId="{83B81114-3366-4A8E-A378-5D9A22A372EE}" srcOrd="0" destOrd="0" presId="urn:microsoft.com/office/officeart/2005/8/layout/pictureOrgChart+Icon"/>
    <dgm:cxn modelId="{131AE0FB-3E9F-4A3E-BA5C-2E5A6862BE3D}" type="presParOf" srcId="{6CDB8219-82DB-4FC0-9C35-01B564176C09}" destId="{C00B251A-9B31-43BB-A5E1-E669F3F9B871}" srcOrd="0" destOrd="0" presId="urn:microsoft.com/office/officeart/2005/8/layout/pictureOrgChart+Icon"/>
    <dgm:cxn modelId="{37498FDF-7B32-48E3-B7C4-1EE44B37FAB6}" type="presParOf" srcId="{C00B251A-9B31-43BB-A5E1-E669F3F9B871}" destId="{F87044D1-26A4-42BC-BAB2-0FB9099F6B4A}" srcOrd="0" destOrd="0" presId="urn:microsoft.com/office/officeart/2005/8/layout/pictureOrgChart+Icon"/>
    <dgm:cxn modelId="{018DEC65-9ACE-4EDF-A631-32C141259E94}" type="presParOf" srcId="{F87044D1-26A4-42BC-BAB2-0FB9099F6B4A}" destId="{83B81114-3366-4A8E-A378-5D9A22A372EE}" srcOrd="0" destOrd="0" presId="urn:microsoft.com/office/officeart/2005/8/layout/pictureOrgChart+Icon"/>
    <dgm:cxn modelId="{3E0D9FD9-9C4E-47E2-BC3F-8F988097795B}" type="presParOf" srcId="{F87044D1-26A4-42BC-BAB2-0FB9099F6B4A}" destId="{88789B72-B3C5-4F14-927A-A8436035399D}" srcOrd="1" destOrd="0" presId="urn:microsoft.com/office/officeart/2005/8/layout/pictureOrgChart+Icon"/>
    <dgm:cxn modelId="{61B74400-294B-4B39-A4C1-4FD0D85934B4}" type="presParOf" srcId="{F87044D1-26A4-42BC-BAB2-0FB9099F6B4A}" destId="{A8C75B04-D941-4B6B-9AB0-4375A02F5099}" srcOrd="2" destOrd="0" presId="urn:microsoft.com/office/officeart/2005/8/layout/pictureOrgChart+Icon"/>
    <dgm:cxn modelId="{B0DF500C-FB7A-45B4-8E35-475AE431A645}" type="presParOf" srcId="{C00B251A-9B31-43BB-A5E1-E669F3F9B871}" destId="{17020052-C17B-4EBB-833A-0449C9DA624C}" srcOrd="1" destOrd="0" presId="urn:microsoft.com/office/officeart/2005/8/layout/pictureOrgChart+Icon"/>
    <dgm:cxn modelId="{AD78C588-5E83-4844-B49C-7943148165B2}" type="presParOf" srcId="{C00B251A-9B31-43BB-A5E1-E669F3F9B871}" destId="{3EC5C451-3F9E-4C54-AF46-803BB8CF2102}"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A80872D-E711-4850-9397-2254780E548D}" type="doc">
      <dgm:prSet loTypeId="urn:microsoft.com/office/officeart/2008/layout/AlternatingPictureBlocks" loCatId="list" qsTypeId="urn:microsoft.com/office/officeart/2005/8/quickstyle/simple4" qsCatId="simple" csTypeId="urn:microsoft.com/office/officeart/2005/8/colors/accent0_1" csCatId="mainScheme" phldr="1"/>
      <dgm:spPr/>
      <dgm:t>
        <a:bodyPr/>
        <a:lstStyle/>
        <a:p>
          <a:endParaRPr lang="pt-BR"/>
        </a:p>
      </dgm:t>
    </dgm:pt>
    <dgm:pt modelId="{849D9181-98B1-46D2-AAA7-CD9FA766B8F1}">
      <dgm:prSet phldrT="[Texto]" custT="1"/>
      <dgm:spPr/>
      <dgm:t>
        <a:bodyPr/>
        <a:lstStyle/>
        <a:p>
          <a:r>
            <a:rPr lang="pt-BR" sz="1800" b="1" dirty="0" smtClean="0">
              <a:solidFill>
                <a:schemeClr val="tx2">
                  <a:lumMod val="75000"/>
                </a:schemeClr>
              </a:solidFill>
            </a:rPr>
            <a:t>Presidente</a:t>
          </a:r>
        </a:p>
        <a:p>
          <a:r>
            <a:rPr lang="pt-BR" sz="1800" dirty="0" err="1" smtClean="0">
              <a:solidFill>
                <a:schemeClr val="tx2">
                  <a:lumMod val="75000"/>
                </a:schemeClr>
              </a:solidFill>
            </a:rPr>
            <a:t>Angela</a:t>
          </a:r>
          <a:r>
            <a:rPr lang="pt-BR" sz="1800" dirty="0" smtClean="0">
              <a:solidFill>
                <a:schemeClr val="tx2">
                  <a:lumMod val="75000"/>
                </a:schemeClr>
              </a:solidFill>
            </a:rPr>
            <a:t> Mª Soares Silvares </a:t>
          </a:r>
          <a:endParaRPr lang="pt-BR" sz="1800" dirty="0">
            <a:solidFill>
              <a:schemeClr val="tx2">
                <a:lumMod val="75000"/>
              </a:schemeClr>
            </a:solidFill>
          </a:endParaRPr>
        </a:p>
      </dgm:t>
    </dgm:pt>
    <dgm:pt modelId="{5D6E25A9-FD68-4F4C-BDC8-87DC221DE67A}" type="parTrans" cxnId="{C3C6E528-8598-4366-BB75-D2C0F20D2162}">
      <dgm:prSet/>
      <dgm:spPr/>
      <dgm:t>
        <a:bodyPr/>
        <a:lstStyle/>
        <a:p>
          <a:endParaRPr lang="pt-BR"/>
        </a:p>
      </dgm:t>
    </dgm:pt>
    <dgm:pt modelId="{F04FCE75-3FDD-44F6-AC3B-DE04F55F3484}" type="sibTrans" cxnId="{C3C6E528-8598-4366-BB75-D2C0F20D2162}">
      <dgm:prSet/>
      <dgm:spPr/>
      <dgm:t>
        <a:bodyPr/>
        <a:lstStyle/>
        <a:p>
          <a:endParaRPr lang="pt-BR"/>
        </a:p>
      </dgm:t>
    </dgm:pt>
    <dgm:pt modelId="{AF194E82-8352-4403-AC74-2F4ED9700489}">
      <dgm:prSet phldrT="[Texto]" custT="1"/>
      <dgm:spPr/>
      <dgm:t>
        <a:bodyPr/>
        <a:lstStyle/>
        <a:p>
          <a:pPr algn="ctr"/>
          <a:r>
            <a:rPr lang="pt-BR" sz="1800" b="1" dirty="0" smtClean="0">
              <a:solidFill>
                <a:schemeClr val="tx2">
                  <a:lumMod val="75000"/>
                </a:schemeClr>
              </a:solidFill>
            </a:rPr>
            <a:t>1ª Vice Presidente </a:t>
          </a:r>
        </a:p>
        <a:p>
          <a:pPr algn="ctr"/>
          <a:r>
            <a:rPr lang="pt-BR" sz="1800" dirty="0" smtClean="0">
              <a:solidFill>
                <a:schemeClr val="tx2">
                  <a:lumMod val="75000"/>
                </a:schemeClr>
              </a:solidFill>
            </a:rPr>
            <a:t>Rosa Mª Barros Tenório</a:t>
          </a:r>
          <a:r>
            <a:rPr lang="pt-BR" sz="1400" dirty="0" smtClean="0">
              <a:solidFill>
                <a:schemeClr val="tx2">
                  <a:lumMod val="75000"/>
                </a:schemeClr>
              </a:solidFill>
            </a:rPr>
            <a:t> </a:t>
          </a:r>
          <a:endParaRPr lang="pt-BR" sz="1800" b="1" dirty="0">
            <a:solidFill>
              <a:schemeClr val="tx2">
                <a:lumMod val="75000"/>
              </a:schemeClr>
            </a:solidFill>
          </a:endParaRPr>
        </a:p>
      </dgm:t>
    </dgm:pt>
    <dgm:pt modelId="{A2118072-3E41-44AF-8D15-82DEFE9230DD}" type="parTrans" cxnId="{1BDCE900-E529-4B33-A54C-2C0F7C31344A}">
      <dgm:prSet/>
      <dgm:spPr/>
      <dgm:t>
        <a:bodyPr/>
        <a:lstStyle/>
        <a:p>
          <a:endParaRPr lang="pt-BR"/>
        </a:p>
      </dgm:t>
    </dgm:pt>
    <dgm:pt modelId="{0AD85549-8924-41B1-93A1-6BC9CD53413C}" type="sibTrans" cxnId="{1BDCE900-E529-4B33-A54C-2C0F7C31344A}">
      <dgm:prSet/>
      <dgm:spPr/>
      <dgm:t>
        <a:bodyPr/>
        <a:lstStyle/>
        <a:p>
          <a:endParaRPr lang="pt-BR"/>
        </a:p>
      </dgm:t>
    </dgm:pt>
    <dgm:pt modelId="{E350325F-7160-425A-9D6E-EA256AD45147}">
      <dgm:prSet phldrT="[Texto]" custT="1"/>
      <dgm:spPr/>
      <dgm:t>
        <a:bodyPr/>
        <a:lstStyle/>
        <a:p>
          <a:pPr algn="ctr"/>
          <a:r>
            <a:rPr lang="pt-BR" sz="1800" b="1" dirty="0" smtClean="0">
              <a:solidFill>
                <a:schemeClr val="tx2">
                  <a:lumMod val="75000"/>
                </a:schemeClr>
              </a:solidFill>
            </a:rPr>
            <a:t>2º Vice Presidente </a:t>
          </a:r>
        </a:p>
        <a:p>
          <a:pPr algn="ctr"/>
          <a:r>
            <a:rPr lang="pt-BR" sz="1800" dirty="0" smtClean="0">
              <a:solidFill>
                <a:schemeClr val="tx2">
                  <a:lumMod val="75000"/>
                </a:schemeClr>
              </a:solidFill>
            </a:rPr>
            <a:t>Carlos Higino R. de Alencar </a:t>
          </a:r>
        </a:p>
        <a:p>
          <a:pPr algn="ctr"/>
          <a:r>
            <a:rPr lang="pt-BR" sz="1200" dirty="0" smtClean="0">
              <a:solidFill>
                <a:schemeClr val="tx2">
                  <a:lumMod val="75000"/>
                </a:schemeClr>
              </a:solidFill>
            </a:rPr>
            <a:t>(De 02/01/2012 a 16/01/2013</a:t>
          </a:r>
          <a:r>
            <a:rPr lang="pt-BR" sz="1800" dirty="0" smtClean="0">
              <a:solidFill>
                <a:schemeClr val="tx2">
                  <a:lumMod val="75000"/>
                </a:schemeClr>
              </a:solidFill>
            </a:rPr>
            <a:t>)</a:t>
          </a:r>
          <a:endParaRPr lang="pt-BR" sz="1800" b="1" dirty="0">
            <a:solidFill>
              <a:schemeClr val="tx2">
                <a:lumMod val="75000"/>
              </a:schemeClr>
            </a:solidFill>
          </a:endParaRPr>
        </a:p>
      </dgm:t>
    </dgm:pt>
    <dgm:pt modelId="{E75378AB-CF57-4AD6-8838-A89A5AEC38B3}" type="parTrans" cxnId="{29FCF7C3-FDC6-4F6D-8550-E0F3D19FC67A}">
      <dgm:prSet/>
      <dgm:spPr/>
      <dgm:t>
        <a:bodyPr/>
        <a:lstStyle/>
        <a:p>
          <a:endParaRPr lang="pt-BR"/>
        </a:p>
      </dgm:t>
    </dgm:pt>
    <dgm:pt modelId="{85EB1459-2AB4-4B0E-B1DC-009940BC3618}" type="sibTrans" cxnId="{29FCF7C3-FDC6-4F6D-8550-E0F3D19FC67A}">
      <dgm:prSet/>
      <dgm:spPr/>
      <dgm:t>
        <a:bodyPr/>
        <a:lstStyle/>
        <a:p>
          <a:endParaRPr lang="pt-BR"/>
        </a:p>
      </dgm:t>
    </dgm:pt>
    <dgm:pt modelId="{BA63DD2C-BF21-47A7-BD1E-47D0EF38FDE0}">
      <dgm:prSet phldrT="[Texto]" custT="1"/>
      <dgm:spPr/>
      <dgm:t>
        <a:bodyPr/>
        <a:lstStyle/>
        <a:p>
          <a:r>
            <a:rPr lang="pt-BR" sz="1800" b="1" dirty="0" smtClean="0">
              <a:solidFill>
                <a:schemeClr val="tx2">
                  <a:lumMod val="75000"/>
                </a:schemeClr>
              </a:solidFill>
            </a:rPr>
            <a:t>2º Vice Presidente</a:t>
          </a:r>
        </a:p>
        <a:p>
          <a:r>
            <a:rPr lang="pt-BR" sz="1800" dirty="0" smtClean="0">
              <a:solidFill>
                <a:schemeClr val="tx2">
                  <a:lumMod val="75000"/>
                </a:schemeClr>
              </a:solidFill>
            </a:rPr>
            <a:t>João Alves de Melo</a:t>
          </a:r>
        </a:p>
        <a:p>
          <a:r>
            <a:rPr lang="pt-BR" sz="1400" dirty="0" smtClean="0">
              <a:solidFill>
                <a:schemeClr val="tx2">
                  <a:lumMod val="75000"/>
                </a:schemeClr>
              </a:solidFill>
            </a:rPr>
            <a:t> </a:t>
          </a:r>
          <a:endParaRPr lang="pt-BR" sz="1400" dirty="0">
            <a:solidFill>
              <a:schemeClr val="tx2">
                <a:lumMod val="75000"/>
              </a:schemeClr>
            </a:solidFill>
          </a:endParaRPr>
        </a:p>
      </dgm:t>
    </dgm:pt>
    <dgm:pt modelId="{36B5F4DA-83C7-4532-957D-55B032953AEF}" type="parTrans" cxnId="{F89E6CA3-E96F-480D-9F69-9C190FB22EC6}">
      <dgm:prSet/>
      <dgm:spPr/>
      <dgm:t>
        <a:bodyPr/>
        <a:lstStyle/>
        <a:p>
          <a:endParaRPr lang="pt-BR"/>
        </a:p>
      </dgm:t>
    </dgm:pt>
    <dgm:pt modelId="{B989693F-CBB9-4C0E-8AFB-F8FF130E3B19}" type="sibTrans" cxnId="{F89E6CA3-E96F-480D-9F69-9C190FB22EC6}">
      <dgm:prSet/>
      <dgm:spPr/>
      <dgm:t>
        <a:bodyPr/>
        <a:lstStyle/>
        <a:p>
          <a:endParaRPr lang="pt-BR"/>
        </a:p>
      </dgm:t>
    </dgm:pt>
    <dgm:pt modelId="{A8405804-9078-490D-B337-00C5DBB2B7CB}" type="pres">
      <dgm:prSet presAssocID="{EA80872D-E711-4850-9397-2254780E548D}" presName="linearFlow" presStyleCnt="0">
        <dgm:presLayoutVars>
          <dgm:dir/>
          <dgm:resizeHandles val="exact"/>
        </dgm:presLayoutVars>
      </dgm:prSet>
      <dgm:spPr/>
      <dgm:t>
        <a:bodyPr/>
        <a:lstStyle/>
        <a:p>
          <a:endParaRPr lang="pt-BR"/>
        </a:p>
      </dgm:t>
    </dgm:pt>
    <dgm:pt modelId="{0BC0DFC2-13D5-4C49-B416-E94CCF45114B}" type="pres">
      <dgm:prSet presAssocID="{849D9181-98B1-46D2-AAA7-CD9FA766B8F1}" presName="comp" presStyleCnt="0"/>
      <dgm:spPr/>
    </dgm:pt>
    <dgm:pt modelId="{A8908026-84A0-407C-A7A7-DB3C1BA9BFE3}" type="pres">
      <dgm:prSet presAssocID="{849D9181-98B1-46D2-AAA7-CD9FA766B8F1}" presName="rect2" presStyleLbl="node1" presStyleIdx="0" presStyleCnt="4" custScaleX="135239">
        <dgm:presLayoutVars>
          <dgm:bulletEnabled val="1"/>
        </dgm:presLayoutVars>
      </dgm:prSet>
      <dgm:spPr/>
      <dgm:t>
        <a:bodyPr/>
        <a:lstStyle/>
        <a:p>
          <a:endParaRPr lang="pt-BR"/>
        </a:p>
      </dgm:t>
    </dgm:pt>
    <dgm:pt modelId="{213062D7-1DC0-4179-8D92-BFA212FC54EB}" type="pres">
      <dgm:prSet presAssocID="{849D9181-98B1-46D2-AAA7-CD9FA766B8F1}" presName="rect1" presStyleLbl="lnNode1" presStyleIdx="0" presStyleCnt="4" custLinFactNeighborX="-40986" custLinFactNeighborY="-305"/>
      <dgm:spPr>
        <a:blipFill rotWithShape="1">
          <a:blip xmlns:r="http://schemas.openxmlformats.org/officeDocument/2006/relationships" r:embed="rId1"/>
          <a:stretch>
            <a:fillRect/>
          </a:stretch>
        </a:blipFill>
      </dgm:spPr>
    </dgm:pt>
    <dgm:pt modelId="{C9252C11-DF8B-4143-80FD-3DF698FDA233}" type="pres">
      <dgm:prSet presAssocID="{F04FCE75-3FDD-44F6-AC3B-DE04F55F3484}" presName="sibTrans" presStyleCnt="0"/>
      <dgm:spPr/>
    </dgm:pt>
    <dgm:pt modelId="{AE597A46-1200-4B7C-9A56-E281300BFE46}" type="pres">
      <dgm:prSet presAssocID="{AF194E82-8352-4403-AC74-2F4ED9700489}" presName="comp" presStyleCnt="0"/>
      <dgm:spPr/>
    </dgm:pt>
    <dgm:pt modelId="{C0531A63-36FE-47F3-AF50-2F826B52BE20}" type="pres">
      <dgm:prSet presAssocID="{AF194E82-8352-4403-AC74-2F4ED9700489}" presName="rect2" presStyleLbl="node1" presStyleIdx="1" presStyleCnt="4" custScaleX="133772" custLinFactNeighborX="-18719" custLinFactNeighborY="2756">
        <dgm:presLayoutVars>
          <dgm:bulletEnabled val="1"/>
        </dgm:presLayoutVars>
      </dgm:prSet>
      <dgm:spPr/>
      <dgm:t>
        <a:bodyPr/>
        <a:lstStyle/>
        <a:p>
          <a:endParaRPr lang="pt-BR"/>
        </a:p>
      </dgm:t>
    </dgm:pt>
    <dgm:pt modelId="{7899C5D5-0EFE-4DDD-AB1B-7E3D3C36A19D}" type="pres">
      <dgm:prSet presAssocID="{AF194E82-8352-4403-AC74-2F4ED9700489}" presName="rect1" presStyleLbl="lnNode1" presStyleIdx="1" presStyleCnt="4"/>
      <dgm:spPr>
        <a:blipFill rotWithShape="1">
          <a:blip xmlns:r="http://schemas.openxmlformats.org/officeDocument/2006/relationships" r:embed="rId2"/>
          <a:stretch>
            <a:fillRect/>
          </a:stretch>
        </a:blipFill>
      </dgm:spPr>
      <dgm:t>
        <a:bodyPr/>
        <a:lstStyle/>
        <a:p>
          <a:endParaRPr lang="pt-BR"/>
        </a:p>
      </dgm:t>
    </dgm:pt>
    <dgm:pt modelId="{B6C36704-E78D-4D1E-8FBD-B86CFBD28018}" type="pres">
      <dgm:prSet presAssocID="{0AD85549-8924-41B1-93A1-6BC9CD53413C}" presName="sibTrans" presStyleCnt="0"/>
      <dgm:spPr/>
    </dgm:pt>
    <dgm:pt modelId="{2A3570BF-AF38-4A95-A2C0-62A66BD98CC6}" type="pres">
      <dgm:prSet presAssocID="{E350325F-7160-425A-9D6E-EA256AD45147}" presName="comp" presStyleCnt="0"/>
      <dgm:spPr/>
    </dgm:pt>
    <dgm:pt modelId="{B53AB673-ADED-420C-ACF3-5C4DD464F98A}" type="pres">
      <dgm:prSet presAssocID="{E350325F-7160-425A-9D6E-EA256AD45147}" presName="rect2" presStyleLbl="node1" presStyleIdx="2" presStyleCnt="4" custScaleX="138808">
        <dgm:presLayoutVars>
          <dgm:bulletEnabled val="1"/>
        </dgm:presLayoutVars>
      </dgm:prSet>
      <dgm:spPr/>
      <dgm:t>
        <a:bodyPr/>
        <a:lstStyle/>
        <a:p>
          <a:endParaRPr lang="pt-BR"/>
        </a:p>
      </dgm:t>
    </dgm:pt>
    <dgm:pt modelId="{62AA293E-BABC-4E29-8DDD-A12365319050}" type="pres">
      <dgm:prSet presAssocID="{E350325F-7160-425A-9D6E-EA256AD45147}" presName="rect1" presStyleLbl="lnNode1" presStyleIdx="2" presStyleCnt="4" custLinFactNeighborX="-38994" custLinFactNeighborY="-1217"/>
      <dgm:spPr>
        <a:blipFill rotWithShape="1">
          <a:blip xmlns:r="http://schemas.openxmlformats.org/officeDocument/2006/relationships" r:embed="rId3"/>
          <a:stretch>
            <a:fillRect/>
          </a:stretch>
        </a:blipFill>
      </dgm:spPr>
      <dgm:t>
        <a:bodyPr/>
        <a:lstStyle/>
        <a:p>
          <a:endParaRPr lang="pt-BR"/>
        </a:p>
      </dgm:t>
    </dgm:pt>
    <dgm:pt modelId="{0D604EF1-19FB-4E0F-8F9A-A13F59A7FF58}" type="pres">
      <dgm:prSet presAssocID="{85EB1459-2AB4-4B0E-B1DC-009940BC3618}" presName="sibTrans" presStyleCnt="0"/>
      <dgm:spPr/>
    </dgm:pt>
    <dgm:pt modelId="{E1FD9BA9-1490-40A0-9921-31822C968760}" type="pres">
      <dgm:prSet presAssocID="{BA63DD2C-BF21-47A7-BD1E-47D0EF38FDE0}" presName="comp" presStyleCnt="0"/>
      <dgm:spPr/>
    </dgm:pt>
    <dgm:pt modelId="{3D2D2963-13F6-4988-B9FD-FAF02F763D37}" type="pres">
      <dgm:prSet presAssocID="{BA63DD2C-BF21-47A7-BD1E-47D0EF38FDE0}" presName="rect2" presStyleLbl="node1" presStyleIdx="3" presStyleCnt="4" custScaleX="138320" custLinFactNeighborX="-19943" custLinFactNeighborY="1843">
        <dgm:presLayoutVars>
          <dgm:bulletEnabled val="1"/>
        </dgm:presLayoutVars>
      </dgm:prSet>
      <dgm:spPr/>
      <dgm:t>
        <a:bodyPr/>
        <a:lstStyle/>
        <a:p>
          <a:endParaRPr lang="pt-BR"/>
        </a:p>
      </dgm:t>
    </dgm:pt>
    <dgm:pt modelId="{FE4ED12E-D259-4F88-AF0B-40EAA858743E}" type="pres">
      <dgm:prSet presAssocID="{BA63DD2C-BF21-47A7-BD1E-47D0EF38FDE0}" presName="rect1" presStyleLbl="lnNode1" presStyleIdx="3" presStyleCnt="4"/>
      <dgm:spPr>
        <a:blipFill rotWithShape="1">
          <a:blip xmlns:r="http://schemas.openxmlformats.org/officeDocument/2006/relationships" r:embed="rId4"/>
          <a:stretch>
            <a:fillRect/>
          </a:stretch>
        </a:blipFill>
      </dgm:spPr>
      <dgm:t>
        <a:bodyPr/>
        <a:lstStyle/>
        <a:p>
          <a:endParaRPr lang="pt-BR"/>
        </a:p>
      </dgm:t>
    </dgm:pt>
  </dgm:ptLst>
  <dgm:cxnLst>
    <dgm:cxn modelId="{A06280FA-5FAC-4CAE-8D5F-0B697D7ED3F6}" type="presOf" srcId="{E350325F-7160-425A-9D6E-EA256AD45147}" destId="{B53AB673-ADED-420C-ACF3-5C4DD464F98A}" srcOrd="0" destOrd="0" presId="urn:microsoft.com/office/officeart/2008/layout/AlternatingPictureBlocks"/>
    <dgm:cxn modelId="{7A7618B2-4C52-4878-9B6F-CAED413DF7AE}" type="presOf" srcId="{849D9181-98B1-46D2-AAA7-CD9FA766B8F1}" destId="{A8908026-84A0-407C-A7A7-DB3C1BA9BFE3}" srcOrd="0" destOrd="0" presId="urn:microsoft.com/office/officeart/2008/layout/AlternatingPictureBlocks"/>
    <dgm:cxn modelId="{F89E6CA3-E96F-480D-9F69-9C190FB22EC6}" srcId="{EA80872D-E711-4850-9397-2254780E548D}" destId="{BA63DD2C-BF21-47A7-BD1E-47D0EF38FDE0}" srcOrd="3" destOrd="0" parTransId="{36B5F4DA-83C7-4532-957D-55B032953AEF}" sibTransId="{B989693F-CBB9-4C0E-8AFB-F8FF130E3B19}"/>
    <dgm:cxn modelId="{C3C6E528-8598-4366-BB75-D2C0F20D2162}" srcId="{EA80872D-E711-4850-9397-2254780E548D}" destId="{849D9181-98B1-46D2-AAA7-CD9FA766B8F1}" srcOrd="0" destOrd="0" parTransId="{5D6E25A9-FD68-4F4C-BDC8-87DC221DE67A}" sibTransId="{F04FCE75-3FDD-44F6-AC3B-DE04F55F3484}"/>
    <dgm:cxn modelId="{285BB14D-3DB9-4F0A-B20F-B43DE10E5F3F}" type="presOf" srcId="{EA80872D-E711-4850-9397-2254780E548D}" destId="{A8405804-9078-490D-B337-00C5DBB2B7CB}" srcOrd="0" destOrd="0" presId="urn:microsoft.com/office/officeart/2008/layout/AlternatingPictureBlocks"/>
    <dgm:cxn modelId="{F822DACA-6EF7-4188-83D3-737C3B7BD118}" type="presOf" srcId="{BA63DD2C-BF21-47A7-BD1E-47D0EF38FDE0}" destId="{3D2D2963-13F6-4988-B9FD-FAF02F763D37}" srcOrd="0" destOrd="0" presId="urn:microsoft.com/office/officeart/2008/layout/AlternatingPictureBlocks"/>
    <dgm:cxn modelId="{1BDCE900-E529-4B33-A54C-2C0F7C31344A}" srcId="{EA80872D-E711-4850-9397-2254780E548D}" destId="{AF194E82-8352-4403-AC74-2F4ED9700489}" srcOrd="1" destOrd="0" parTransId="{A2118072-3E41-44AF-8D15-82DEFE9230DD}" sibTransId="{0AD85549-8924-41B1-93A1-6BC9CD53413C}"/>
    <dgm:cxn modelId="{2A74299A-7CFE-406E-A981-9D72B03EB05D}" type="presOf" srcId="{AF194E82-8352-4403-AC74-2F4ED9700489}" destId="{C0531A63-36FE-47F3-AF50-2F826B52BE20}" srcOrd="0" destOrd="0" presId="urn:microsoft.com/office/officeart/2008/layout/AlternatingPictureBlocks"/>
    <dgm:cxn modelId="{29FCF7C3-FDC6-4F6D-8550-E0F3D19FC67A}" srcId="{EA80872D-E711-4850-9397-2254780E548D}" destId="{E350325F-7160-425A-9D6E-EA256AD45147}" srcOrd="2" destOrd="0" parTransId="{E75378AB-CF57-4AD6-8838-A89A5AEC38B3}" sibTransId="{85EB1459-2AB4-4B0E-B1DC-009940BC3618}"/>
    <dgm:cxn modelId="{B2EBBE90-4A44-4C83-B84A-385A51DD44D2}" type="presParOf" srcId="{A8405804-9078-490D-B337-00C5DBB2B7CB}" destId="{0BC0DFC2-13D5-4C49-B416-E94CCF45114B}" srcOrd="0" destOrd="0" presId="urn:microsoft.com/office/officeart/2008/layout/AlternatingPictureBlocks"/>
    <dgm:cxn modelId="{D832880F-0209-4A87-8C51-14017A86129C}" type="presParOf" srcId="{0BC0DFC2-13D5-4C49-B416-E94CCF45114B}" destId="{A8908026-84A0-407C-A7A7-DB3C1BA9BFE3}" srcOrd="0" destOrd="0" presId="urn:microsoft.com/office/officeart/2008/layout/AlternatingPictureBlocks"/>
    <dgm:cxn modelId="{40E44E8F-FEF6-4F86-B791-0D67B2726098}" type="presParOf" srcId="{0BC0DFC2-13D5-4C49-B416-E94CCF45114B}" destId="{213062D7-1DC0-4179-8D92-BFA212FC54EB}" srcOrd="1" destOrd="0" presId="urn:microsoft.com/office/officeart/2008/layout/AlternatingPictureBlocks"/>
    <dgm:cxn modelId="{4773BB3A-44F2-4413-AD6E-0F535B89413D}" type="presParOf" srcId="{A8405804-9078-490D-B337-00C5DBB2B7CB}" destId="{C9252C11-DF8B-4143-80FD-3DF698FDA233}" srcOrd="1" destOrd="0" presId="urn:microsoft.com/office/officeart/2008/layout/AlternatingPictureBlocks"/>
    <dgm:cxn modelId="{7A76629C-D899-4D4A-A040-8BFE02F040AA}" type="presParOf" srcId="{A8405804-9078-490D-B337-00C5DBB2B7CB}" destId="{AE597A46-1200-4B7C-9A56-E281300BFE46}" srcOrd="2" destOrd="0" presId="urn:microsoft.com/office/officeart/2008/layout/AlternatingPictureBlocks"/>
    <dgm:cxn modelId="{AAFF44DC-4AE2-4802-BF5C-F4E697C751AF}" type="presParOf" srcId="{AE597A46-1200-4B7C-9A56-E281300BFE46}" destId="{C0531A63-36FE-47F3-AF50-2F826B52BE20}" srcOrd="0" destOrd="0" presId="urn:microsoft.com/office/officeart/2008/layout/AlternatingPictureBlocks"/>
    <dgm:cxn modelId="{0150DBB5-5BB6-46CA-A62A-073E3B13050C}" type="presParOf" srcId="{AE597A46-1200-4B7C-9A56-E281300BFE46}" destId="{7899C5D5-0EFE-4DDD-AB1B-7E3D3C36A19D}" srcOrd="1" destOrd="0" presId="urn:microsoft.com/office/officeart/2008/layout/AlternatingPictureBlocks"/>
    <dgm:cxn modelId="{16DE8F88-DE6C-48D4-9D8C-1E69306FA13D}" type="presParOf" srcId="{A8405804-9078-490D-B337-00C5DBB2B7CB}" destId="{B6C36704-E78D-4D1E-8FBD-B86CFBD28018}" srcOrd="3" destOrd="0" presId="urn:microsoft.com/office/officeart/2008/layout/AlternatingPictureBlocks"/>
    <dgm:cxn modelId="{DD99580B-F9B4-40EB-83CE-0AFE0DFF6A10}" type="presParOf" srcId="{A8405804-9078-490D-B337-00C5DBB2B7CB}" destId="{2A3570BF-AF38-4A95-A2C0-62A66BD98CC6}" srcOrd="4" destOrd="0" presId="urn:microsoft.com/office/officeart/2008/layout/AlternatingPictureBlocks"/>
    <dgm:cxn modelId="{82052215-ADEF-44B8-B810-CA37E62ABB79}" type="presParOf" srcId="{2A3570BF-AF38-4A95-A2C0-62A66BD98CC6}" destId="{B53AB673-ADED-420C-ACF3-5C4DD464F98A}" srcOrd="0" destOrd="0" presId="urn:microsoft.com/office/officeart/2008/layout/AlternatingPictureBlocks"/>
    <dgm:cxn modelId="{D4ACDCAD-8D55-4F68-804C-656D41A846ED}" type="presParOf" srcId="{2A3570BF-AF38-4A95-A2C0-62A66BD98CC6}" destId="{62AA293E-BABC-4E29-8DDD-A12365319050}" srcOrd="1" destOrd="0" presId="urn:microsoft.com/office/officeart/2008/layout/AlternatingPictureBlocks"/>
    <dgm:cxn modelId="{B9BB2157-EC37-48E4-A14E-5DD58A55D245}" type="presParOf" srcId="{A8405804-9078-490D-B337-00C5DBB2B7CB}" destId="{0D604EF1-19FB-4E0F-8F9A-A13F59A7FF58}" srcOrd="5" destOrd="0" presId="urn:microsoft.com/office/officeart/2008/layout/AlternatingPictureBlocks"/>
    <dgm:cxn modelId="{A36F5B9A-FA7F-41EB-B911-61F73FB43C47}" type="presParOf" srcId="{A8405804-9078-490D-B337-00C5DBB2B7CB}" destId="{E1FD9BA9-1490-40A0-9921-31822C968760}" srcOrd="6" destOrd="0" presId="urn:microsoft.com/office/officeart/2008/layout/AlternatingPictureBlocks"/>
    <dgm:cxn modelId="{947CF48E-7E8F-4713-818A-BD450E7226D5}" type="presParOf" srcId="{E1FD9BA9-1490-40A0-9921-31822C968760}" destId="{3D2D2963-13F6-4988-B9FD-FAF02F763D37}" srcOrd="0" destOrd="0" presId="urn:microsoft.com/office/officeart/2008/layout/AlternatingPictureBlocks"/>
    <dgm:cxn modelId="{6BC54FD8-6387-462C-863F-5A866589A941}" type="presParOf" srcId="{E1FD9BA9-1490-40A0-9921-31822C968760}" destId="{FE4ED12E-D259-4F88-AF0B-40EAA858743E}"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8CB83F-F234-44DC-B1AB-3D299CD206D7}" type="doc">
      <dgm:prSet loTypeId="urn:microsoft.com/office/officeart/2005/8/layout/matrix1" loCatId="matrix" qsTypeId="urn:microsoft.com/office/officeart/2005/8/quickstyle/simple3" qsCatId="simple" csTypeId="urn:microsoft.com/office/officeart/2005/8/colors/accent0_3" csCatId="mainScheme" phldr="1"/>
      <dgm:spPr/>
      <dgm:t>
        <a:bodyPr/>
        <a:lstStyle/>
        <a:p>
          <a:endParaRPr lang="pt-BR"/>
        </a:p>
      </dgm:t>
    </dgm:pt>
    <dgm:pt modelId="{C731D0AE-FE88-48F5-9A6A-883D5B49B301}">
      <dgm:prSet phldrT="[Texto]" custT="1"/>
      <dgm:spPr/>
      <dgm:t>
        <a:bodyPr/>
        <a:lstStyle/>
        <a:p>
          <a:endParaRPr lang="pt-BR" sz="1600" b="1" dirty="0" smtClean="0"/>
        </a:p>
        <a:p>
          <a:r>
            <a:rPr lang="pt-BR" sz="2000" b="1" dirty="0" smtClean="0">
              <a:solidFill>
                <a:srgbClr val="C00000"/>
              </a:solidFill>
            </a:rPr>
            <a:t>PLANEJAMENTO ESTRATÉGICO</a:t>
          </a:r>
        </a:p>
        <a:p>
          <a:endParaRPr lang="pt-BR" sz="1800" b="1" dirty="0"/>
        </a:p>
      </dgm:t>
    </dgm:pt>
    <dgm:pt modelId="{E81507A4-FC8A-4690-B98F-99FE2785E0B1}" type="parTrans" cxnId="{8565B4A6-E87C-42E6-91C5-A828D0401C46}">
      <dgm:prSet/>
      <dgm:spPr/>
      <dgm:t>
        <a:bodyPr/>
        <a:lstStyle/>
        <a:p>
          <a:endParaRPr lang="pt-BR" sz="1600" b="1">
            <a:solidFill>
              <a:schemeClr val="tx1"/>
            </a:solidFill>
          </a:endParaRPr>
        </a:p>
      </dgm:t>
    </dgm:pt>
    <dgm:pt modelId="{5C710C9D-F221-4020-BBAA-23A19764ABB8}" type="sibTrans" cxnId="{8565B4A6-E87C-42E6-91C5-A828D0401C46}">
      <dgm:prSet/>
      <dgm:spPr/>
      <dgm:t>
        <a:bodyPr/>
        <a:lstStyle/>
        <a:p>
          <a:endParaRPr lang="pt-BR" sz="1600" b="1">
            <a:solidFill>
              <a:schemeClr val="tx1"/>
            </a:solidFill>
          </a:endParaRPr>
        </a:p>
      </dgm:t>
    </dgm:pt>
    <dgm:pt modelId="{675A488B-0BE2-4749-B52B-59C70429FBC9}">
      <dgm:prSet phldrT="[Texto]" custT="1"/>
      <dgm:spPr/>
      <dgm:t>
        <a:bodyPr/>
        <a:lstStyle/>
        <a:p>
          <a:r>
            <a:rPr lang="pt-BR" sz="1800" b="1" dirty="0" smtClean="0"/>
            <a:t>Fortalecer a integração dos Órgãos de SCI</a:t>
          </a:r>
          <a:endParaRPr lang="pt-BR" sz="1800" b="1" dirty="0"/>
        </a:p>
      </dgm:t>
    </dgm:pt>
    <dgm:pt modelId="{05051316-0195-495F-927E-5B0A3AAD3924}" type="parTrans" cxnId="{6902688E-F8E3-4C97-9800-C29721DDA5FF}">
      <dgm:prSet/>
      <dgm:spPr/>
      <dgm:t>
        <a:bodyPr/>
        <a:lstStyle/>
        <a:p>
          <a:endParaRPr lang="pt-BR" sz="1600" b="1">
            <a:solidFill>
              <a:schemeClr val="tx1"/>
            </a:solidFill>
          </a:endParaRPr>
        </a:p>
      </dgm:t>
    </dgm:pt>
    <dgm:pt modelId="{B5B021E0-C494-405F-B44C-281FE4FD0F52}" type="sibTrans" cxnId="{6902688E-F8E3-4C97-9800-C29721DDA5FF}">
      <dgm:prSet/>
      <dgm:spPr/>
      <dgm:t>
        <a:bodyPr/>
        <a:lstStyle/>
        <a:p>
          <a:endParaRPr lang="pt-BR" sz="1600" b="1">
            <a:solidFill>
              <a:schemeClr val="tx1"/>
            </a:solidFill>
          </a:endParaRPr>
        </a:p>
      </dgm:t>
    </dgm:pt>
    <dgm:pt modelId="{20B68EC6-6897-426E-A69D-054FB9F954C7}">
      <dgm:prSet phldrT="[Texto]" custT="1"/>
      <dgm:spPr/>
      <dgm:t>
        <a:bodyPr/>
        <a:lstStyle/>
        <a:p>
          <a:r>
            <a:rPr lang="pt-BR" sz="1800" b="1" dirty="0" smtClean="0"/>
            <a:t>Ampliar as parcerias e aprimoramento da gestão de pessoal</a:t>
          </a:r>
          <a:endParaRPr lang="pt-BR" sz="1800" b="1" dirty="0"/>
        </a:p>
      </dgm:t>
    </dgm:pt>
    <dgm:pt modelId="{7F2037B9-8EF1-449D-9670-345CBF3479BB}" type="parTrans" cxnId="{2C9F6DF4-FC49-40D3-8B64-C0EE4036F96C}">
      <dgm:prSet/>
      <dgm:spPr/>
      <dgm:t>
        <a:bodyPr/>
        <a:lstStyle/>
        <a:p>
          <a:endParaRPr lang="pt-BR" sz="1600" b="1">
            <a:solidFill>
              <a:schemeClr val="tx1"/>
            </a:solidFill>
          </a:endParaRPr>
        </a:p>
      </dgm:t>
    </dgm:pt>
    <dgm:pt modelId="{40FF99F1-E4C6-49BB-8EE2-37F67C9CA8A6}" type="sibTrans" cxnId="{2C9F6DF4-FC49-40D3-8B64-C0EE4036F96C}">
      <dgm:prSet/>
      <dgm:spPr/>
      <dgm:t>
        <a:bodyPr/>
        <a:lstStyle/>
        <a:p>
          <a:endParaRPr lang="pt-BR" sz="1600" b="1">
            <a:solidFill>
              <a:schemeClr val="tx1"/>
            </a:solidFill>
          </a:endParaRPr>
        </a:p>
      </dgm:t>
    </dgm:pt>
    <dgm:pt modelId="{019EF25E-9683-4A97-B9EF-2F259B28843A}">
      <dgm:prSet phldrT="[Texto]" custT="1"/>
      <dgm:spPr/>
      <dgm:t>
        <a:bodyPr/>
        <a:lstStyle/>
        <a:p>
          <a:r>
            <a:rPr lang="pt-BR" sz="1800" b="1" dirty="0" smtClean="0"/>
            <a:t>Aprimorar os processos de trabalho do SCI</a:t>
          </a:r>
          <a:endParaRPr lang="pt-BR" sz="1800" b="1" dirty="0"/>
        </a:p>
      </dgm:t>
    </dgm:pt>
    <dgm:pt modelId="{5D27AA3F-E61B-4192-B580-CC39594894DD}" type="parTrans" cxnId="{3E229601-81A5-43DF-A7A1-7B3FA2DAD031}">
      <dgm:prSet/>
      <dgm:spPr/>
      <dgm:t>
        <a:bodyPr/>
        <a:lstStyle/>
        <a:p>
          <a:endParaRPr lang="pt-BR" sz="1600" b="1">
            <a:solidFill>
              <a:schemeClr val="tx1"/>
            </a:solidFill>
          </a:endParaRPr>
        </a:p>
      </dgm:t>
    </dgm:pt>
    <dgm:pt modelId="{3320DD77-6E6F-48DA-8BE4-20657C505794}" type="sibTrans" cxnId="{3E229601-81A5-43DF-A7A1-7B3FA2DAD031}">
      <dgm:prSet/>
      <dgm:spPr/>
      <dgm:t>
        <a:bodyPr/>
        <a:lstStyle/>
        <a:p>
          <a:endParaRPr lang="pt-BR" sz="1600" b="1">
            <a:solidFill>
              <a:schemeClr val="tx1"/>
            </a:solidFill>
          </a:endParaRPr>
        </a:p>
      </dgm:t>
    </dgm:pt>
    <dgm:pt modelId="{7E34A668-3017-4DD0-AA7A-D776D9C06CCE}">
      <dgm:prSet phldrT="[Texto]" custT="1"/>
      <dgm:spPr/>
      <dgm:t>
        <a:bodyPr/>
        <a:lstStyle/>
        <a:p>
          <a:endParaRPr lang="pt-BR"/>
        </a:p>
      </dgm:t>
    </dgm:pt>
    <dgm:pt modelId="{CC977B4C-E2C6-4F18-B83C-DBF1306624D5}" type="parTrans" cxnId="{6FE9A9D1-B0E7-42ED-B43A-01BA57151A8B}">
      <dgm:prSet/>
      <dgm:spPr/>
      <dgm:t>
        <a:bodyPr/>
        <a:lstStyle/>
        <a:p>
          <a:endParaRPr lang="pt-BR" sz="1600" b="1">
            <a:solidFill>
              <a:schemeClr val="tx1"/>
            </a:solidFill>
          </a:endParaRPr>
        </a:p>
      </dgm:t>
    </dgm:pt>
    <dgm:pt modelId="{CF932D36-22B2-4013-BB4A-9F92E5BB7CDC}" type="sibTrans" cxnId="{6FE9A9D1-B0E7-42ED-B43A-01BA57151A8B}">
      <dgm:prSet/>
      <dgm:spPr/>
      <dgm:t>
        <a:bodyPr/>
        <a:lstStyle/>
        <a:p>
          <a:endParaRPr lang="pt-BR" sz="1600" b="1">
            <a:solidFill>
              <a:schemeClr val="tx1"/>
            </a:solidFill>
          </a:endParaRPr>
        </a:p>
      </dgm:t>
    </dgm:pt>
    <dgm:pt modelId="{1DBEA91A-576C-4615-8ED7-760C4CEA7C08}">
      <dgm:prSet/>
      <dgm:spPr/>
      <dgm:t>
        <a:bodyPr/>
        <a:lstStyle/>
        <a:p>
          <a:endParaRPr lang="pt-BR" sz="1800" dirty="0"/>
        </a:p>
      </dgm:t>
    </dgm:pt>
    <dgm:pt modelId="{30CD4E57-E057-475B-86B0-E8FC44075970}" type="parTrans" cxnId="{C3DEA8DE-2240-4F79-9069-8C9128C3BA57}">
      <dgm:prSet/>
      <dgm:spPr/>
      <dgm:t>
        <a:bodyPr/>
        <a:lstStyle/>
        <a:p>
          <a:endParaRPr lang="pt-BR" sz="1600" b="1">
            <a:solidFill>
              <a:schemeClr val="tx1"/>
            </a:solidFill>
          </a:endParaRPr>
        </a:p>
      </dgm:t>
    </dgm:pt>
    <dgm:pt modelId="{E15492B3-E4E6-44EE-B7F5-0DD3C6728E87}" type="sibTrans" cxnId="{C3DEA8DE-2240-4F79-9069-8C9128C3BA57}">
      <dgm:prSet/>
      <dgm:spPr/>
      <dgm:t>
        <a:bodyPr/>
        <a:lstStyle/>
        <a:p>
          <a:endParaRPr lang="pt-BR" sz="1600" b="1">
            <a:solidFill>
              <a:schemeClr val="tx1"/>
            </a:solidFill>
          </a:endParaRPr>
        </a:p>
      </dgm:t>
    </dgm:pt>
    <dgm:pt modelId="{663B8802-7149-4D5E-A5F9-E095F39BA7C8}">
      <dgm:prSet/>
      <dgm:spPr/>
      <dgm:t>
        <a:bodyPr/>
        <a:lstStyle/>
        <a:p>
          <a:endParaRPr lang="pt-BR" sz="1800" dirty="0"/>
        </a:p>
      </dgm:t>
    </dgm:pt>
    <dgm:pt modelId="{CAFE35FF-ADC7-4B19-94CF-56520B2C537C}" type="sibTrans" cxnId="{BCA2E62E-FC18-4D5C-A22C-8AA6653ABADF}">
      <dgm:prSet/>
      <dgm:spPr/>
      <dgm:t>
        <a:bodyPr/>
        <a:lstStyle/>
        <a:p>
          <a:endParaRPr lang="pt-BR" sz="1600" b="1">
            <a:solidFill>
              <a:schemeClr val="tx1"/>
            </a:solidFill>
          </a:endParaRPr>
        </a:p>
      </dgm:t>
    </dgm:pt>
    <dgm:pt modelId="{B34B9E05-0DAD-4B1A-9B82-876701CC8AFE}" type="parTrans" cxnId="{BCA2E62E-FC18-4D5C-A22C-8AA6653ABADF}">
      <dgm:prSet/>
      <dgm:spPr/>
      <dgm:t>
        <a:bodyPr/>
        <a:lstStyle/>
        <a:p>
          <a:endParaRPr lang="pt-BR" sz="1600" b="1">
            <a:solidFill>
              <a:schemeClr val="tx1"/>
            </a:solidFill>
          </a:endParaRPr>
        </a:p>
      </dgm:t>
    </dgm:pt>
    <dgm:pt modelId="{38BD77FA-6DBC-4292-9ECD-2868372E2BF2}">
      <dgm:prSet phldrT="[Texto]" custT="1"/>
      <dgm:spPr/>
      <dgm:t>
        <a:bodyPr/>
        <a:lstStyle/>
        <a:p>
          <a:pPr algn="ctr"/>
          <a:r>
            <a:rPr lang="pt-BR" sz="1800" b="1" dirty="0" smtClean="0"/>
            <a:t>Fomentar  o desenvolvimento institucional dos Órgãos de S</a:t>
          </a:r>
          <a:r>
            <a:rPr lang="pt-BR" sz="1800" b="1" i="0" dirty="0" smtClean="0"/>
            <a:t>CI</a:t>
          </a:r>
          <a:endParaRPr lang="pt-BR" sz="1800" b="1" i="0" dirty="0"/>
        </a:p>
      </dgm:t>
    </dgm:pt>
    <dgm:pt modelId="{106CF064-D321-4D7F-B589-90901247998C}" type="sibTrans" cxnId="{03A3FCCB-C4EB-4BA6-93AD-FD92B308083E}">
      <dgm:prSet/>
      <dgm:spPr/>
      <dgm:t>
        <a:bodyPr/>
        <a:lstStyle/>
        <a:p>
          <a:endParaRPr lang="pt-BR" sz="1600" b="1">
            <a:solidFill>
              <a:schemeClr val="tx1"/>
            </a:solidFill>
          </a:endParaRPr>
        </a:p>
      </dgm:t>
    </dgm:pt>
    <dgm:pt modelId="{AC472E13-75AC-47FE-8C5A-C242272CA0A9}" type="parTrans" cxnId="{03A3FCCB-C4EB-4BA6-93AD-FD92B308083E}">
      <dgm:prSet/>
      <dgm:spPr/>
      <dgm:t>
        <a:bodyPr/>
        <a:lstStyle/>
        <a:p>
          <a:endParaRPr lang="pt-BR" sz="1600" b="1">
            <a:solidFill>
              <a:schemeClr val="tx1"/>
            </a:solidFill>
          </a:endParaRPr>
        </a:p>
      </dgm:t>
    </dgm:pt>
    <dgm:pt modelId="{8288E7E1-BD8D-4D8E-A30D-8829417AD658}" type="pres">
      <dgm:prSet presAssocID="{558CB83F-F234-44DC-B1AB-3D299CD206D7}" presName="diagram" presStyleCnt="0">
        <dgm:presLayoutVars>
          <dgm:chMax val="1"/>
          <dgm:dir/>
          <dgm:animLvl val="ctr"/>
          <dgm:resizeHandles val="exact"/>
        </dgm:presLayoutVars>
      </dgm:prSet>
      <dgm:spPr/>
      <dgm:t>
        <a:bodyPr/>
        <a:lstStyle/>
        <a:p>
          <a:endParaRPr lang="pt-BR"/>
        </a:p>
      </dgm:t>
    </dgm:pt>
    <dgm:pt modelId="{D7C99279-6628-4AE2-936C-0EB1ECA05C62}" type="pres">
      <dgm:prSet presAssocID="{558CB83F-F234-44DC-B1AB-3D299CD206D7}" presName="matrix" presStyleCnt="0"/>
      <dgm:spPr/>
      <dgm:t>
        <a:bodyPr/>
        <a:lstStyle/>
        <a:p>
          <a:endParaRPr lang="pt-BR"/>
        </a:p>
      </dgm:t>
    </dgm:pt>
    <dgm:pt modelId="{6A5D5C8E-3FA0-4356-A72B-E0B352C34AE5}" type="pres">
      <dgm:prSet presAssocID="{558CB83F-F234-44DC-B1AB-3D299CD206D7}" presName="tile1" presStyleLbl="node1" presStyleIdx="0" presStyleCnt="4" custLinFactNeighborX="-4255" custLinFactNeighborY="-11111"/>
      <dgm:spPr/>
      <dgm:t>
        <a:bodyPr/>
        <a:lstStyle/>
        <a:p>
          <a:endParaRPr lang="pt-BR"/>
        </a:p>
      </dgm:t>
    </dgm:pt>
    <dgm:pt modelId="{73E88437-C600-47A8-BCE5-AF1F82B27EDD}" type="pres">
      <dgm:prSet presAssocID="{558CB83F-F234-44DC-B1AB-3D299CD206D7}" presName="tile1text" presStyleLbl="node1" presStyleIdx="0" presStyleCnt="4">
        <dgm:presLayoutVars>
          <dgm:chMax val="0"/>
          <dgm:chPref val="0"/>
          <dgm:bulletEnabled val="1"/>
        </dgm:presLayoutVars>
      </dgm:prSet>
      <dgm:spPr/>
      <dgm:t>
        <a:bodyPr/>
        <a:lstStyle/>
        <a:p>
          <a:endParaRPr lang="pt-BR"/>
        </a:p>
      </dgm:t>
    </dgm:pt>
    <dgm:pt modelId="{FB5C6EAD-5910-410F-A33D-AF9C77001AD9}" type="pres">
      <dgm:prSet presAssocID="{558CB83F-F234-44DC-B1AB-3D299CD206D7}" presName="tile2" presStyleLbl="node1" presStyleIdx="1" presStyleCnt="4"/>
      <dgm:spPr/>
      <dgm:t>
        <a:bodyPr/>
        <a:lstStyle/>
        <a:p>
          <a:endParaRPr lang="pt-BR"/>
        </a:p>
      </dgm:t>
    </dgm:pt>
    <dgm:pt modelId="{A04FC01D-F1C9-4EFB-8DC6-9FD4D15CEDD4}" type="pres">
      <dgm:prSet presAssocID="{558CB83F-F234-44DC-B1AB-3D299CD206D7}" presName="tile2text" presStyleLbl="node1" presStyleIdx="1" presStyleCnt="4">
        <dgm:presLayoutVars>
          <dgm:chMax val="0"/>
          <dgm:chPref val="0"/>
          <dgm:bulletEnabled val="1"/>
        </dgm:presLayoutVars>
      </dgm:prSet>
      <dgm:spPr/>
      <dgm:t>
        <a:bodyPr/>
        <a:lstStyle/>
        <a:p>
          <a:endParaRPr lang="pt-BR"/>
        </a:p>
      </dgm:t>
    </dgm:pt>
    <dgm:pt modelId="{2A595CB6-10D8-406E-BFC7-85A4C38396C9}" type="pres">
      <dgm:prSet presAssocID="{558CB83F-F234-44DC-B1AB-3D299CD206D7}" presName="tile3" presStyleLbl="node1" presStyleIdx="2" presStyleCnt="4"/>
      <dgm:spPr/>
      <dgm:t>
        <a:bodyPr/>
        <a:lstStyle/>
        <a:p>
          <a:endParaRPr lang="pt-BR"/>
        </a:p>
      </dgm:t>
    </dgm:pt>
    <dgm:pt modelId="{0D926FCE-E993-4CB2-B177-56E776999257}" type="pres">
      <dgm:prSet presAssocID="{558CB83F-F234-44DC-B1AB-3D299CD206D7}" presName="tile3text" presStyleLbl="node1" presStyleIdx="2" presStyleCnt="4">
        <dgm:presLayoutVars>
          <dgm:chMax val="0"/>
          <dgm:chPref val="0"/>
          <dgm:bulletEnabled val="1"/>
        </dgm:presLayoutVars>
      </dgm:prSet>
      <dgm:spPr/>
      <dgm:t>
        <a:bodyPr/>
        <a:lstStyle/>
        <a:p>
          <a:endParaRPr lang="pt-BR"/>
        </a:p>
      </dgm:t>
    </dgm:pt>
    <dgm:pt modelId="{1CC79F15-68F8-4CD6-A54B-CD63851E2F17}" type="pres">
      <dgm:prSet presAssocID="{558CB83F-F234-44DC-B1AB-3D299CD206D7}" presName="tile4" presStyleLbl="node1" presStyleIdx="3" presStyleCnt="4"/>
      <dgm:spPr/>
      <dgm:t>
        <a:bodyPr/>
        <a:lstStyle/>
        <a:p>
          <a:endParaRPr lang="pt-BR"/>
        </a:p>
      </dgm:t>
    </dgm:pt>
    <dgm:pt modelId="{73255075-E201-46E5-94F6-D533B559D4BF}" type="pres">
      <dgm:prSet presAssocID="{558CB83F-F234-44DC-B1AB-3D299CD206D7}" presName="tile4text" presStyleLbl="node1" presStyleIdx="3" presStyleCnt="4">
        <dgm:presLayoutVars>
          <dgm:chMax val="0"/>
          <dgm:chPref val="0"/>
          <dgm:bulletEnabled val="1"/>
        </dgm:presLayoutVars>
      </dgm:prSet>
      <dgm:spPr/>
      <dgm:t>
        <a:bodyPr/>
        <a:lstStyle/>
        <a:p>
          <a:endParaRPr lang="pt-BR"/>
        </a:p>
      </dgm:t>
    </dgm:pt>
    <dgm:pt modelId="{D162BD85-0C65-4D3F-84D6-8D9A57352284}" type="pres">
      <dgm:prSet presAssocID="{558CB83F-F234-44DC-B1AB-3D299CD206D7}" presName="centerTile" presStyleLbl="fgShp" presStyleIdx="0" presStyleCnt="1" custScaleX="133333" custScaleY="133333">
        <dgm:presLayoutVars>
          <dgm:chMax val="0"/>
          <dgm:chPref val="0"/>
        </dgm:presLayoutVars>
      </dgm:prSet>
      <dgm:spPr/>
      <dgm:t>
        <a:bodyPr/>
        <a:lstStyle/>
        <a:p>
          <a:endParaRPr lang="pt-BR"/>
        </a:p>
      </dgm:t>
    </dgm:pt>
  </dgm:ptLst>
  <dgm:cxnLst>
    <dgm:cxn modelId="{5C73D140-8D1F-4BD7-9BF6-12AA904FE2BF}" type="presOf" srcId="{20B68EC6-6897-426E-A69D-054FB9F954C7}" destId="{0D926FCE-E993-4CB2-B177-56E776999257}" srcOrd="1" destOrd="0" presId="urn:microsoft.com/office/officeart/2005/8/layout/matrix1"/>
    <dgm:cxn modelId="{3AE71550-CFAA-4531-A92F-00603D66B8E2}" type="presOf" srcId="{675A488B-0BE2-4749-B52B-59C70429FBC9}" destId="{6A5D5C8E-3FA0-4356-A72B-E0B352C34AE5}" srcOrd="0" destOrd="0" presId="urn:microsoft.com/office/officeart/2005/8/layout/matrix1"/>
    <dgm:cxn modelId="{684D1949-D57E-41F1-8B4F-29E80FC67D9E}" type="presOf" srcId="{019EF25E-9683-4A97-B9EF-2F259B28843A}" destId="{1CC79F15-68F8-4CD6-A54B-CD63851E2F17}" srcOrd="0" destOrd="0" presId="urn:microsoft.com/office/officeart/2005/8/layout/matrix1"/>
    <dgm:cxn modelId="{287E650B-3900-46EA-88FA-A43D84DF4C9B}" type="presOf" srcId="{C731D0AE-FE88-48F5-9A6A-883D5B49B301}" destId="{D162BD85-0C65-4D3F-84D6-8D9A57352284}" srcOrd="0" destOrd="0" presId="urn:microsoft.com/office/officeart/2005/8/layout/matrix1"/>
    <dgm:cxn modelId="{C8FCFB2E-6C46-44BD-8433-191AD77F1651}" type="presOf" srcId="{38BD77FA-6DBC-4292-9ECD-2868372E2BF2}" destId="{FB5C6EAD-5910-410F-A33D-AF9C77001AD9}" srcOrd="0" destOrd="0" presId="urn:microsoft.com/office/officeart/2005/8/layout/matrix1"/>
    <dgm:cxn modelId="{BCA2E62E-FC18-4D5C-A22C-8AA6653ABADF}" srcId="{558CB83F-F234-44DC-B1AB-3D299CD206D7}" destId="{663B8802-7149-4D5E-A5F9-E095F39BA7C8}" srcOrd="1" destOrd="0" parTransId="{B34B9E05-0DAD-4B1A-9B82-876701CC8AFE}" sibTransId="{CAFE35FF-ADC7-4B19-94CF-56520B2C537C}"/>
    <dgm:cxn modelId="{8565B4A6-E87C-42E6-91C5-A828D0401C46}" srcId="{558CB83F-F234-44DC-B1AB-3D299CD206D7}" destId="{C731D0AE-FE88-48F5-9A6A-883D5B49B301}" srcOrd="0" destOrd="0" parTransId="{E81507A4-FC8A-4690-B98F-99FE2785E0B1}" sibTransId="{5C710C9D-F221-4020-BBAA-23A19764ABB8}"/>
    <dgm:cxn modelId="{6FE9A9D1-B0E7-42ED-B43A-01BA57151A8B}" srcId="{C731D0AE-FE88-48F5-9A6A-883D5B49B301}" destId="{7E34A668-3017-4DD0-AA7A-D776D9C06CCE}" srcOrd="4" destOrd="0" parTransId="{CC977B4C-E2C6-4F18-B83C-DBF1306624D5}" sibTransId="{CF932D36-22B2-4013-BB4A-9F92E5BB7CDC}"/>
    <dgm:cxn modelId="{B79B161F-A302-4EE1-8829-A6B0D46259A4}" type="presOf" srcId="{019EF25E-9683-4A97-B9EF-2F259B28843A}" destId="{73255075-E201-46E5-94F6-D533B559D4BF}" srcOrd="1" destOrd="0" presId="urn:microsoft.com/office/officeart/2005/8/layout/matrix1"/>
    <dgm:cxn modelId="{3E229601-81A5-43DF-A7A1-7B3FA2DAD031}" srcId="{C731D0AE-FE88-48F5-9A6A-883D5B49B301}" destId="{019EF25E-9683-4A97-B9EF-2F259B28843A}" srcOrd="3" destOrd="0" parTransId="{5D27AA3F-E61B-4192-B580-CC39594894DD}" sibTransId="{3320DD77-6E6F-48DA-8BE4-20657C505794}"/>
    <dgm:cxn modelId="{C65CA3AB-BB83-4237-80D9-E6764823EC6D}" type="presOf" srcId="{558CB83F-F234-44DC-B1AB-3D299CD206D7}" destId="{8288E7E1-BD8D-4D8E-A30D-8829417AD658}" srcOrd="0" destOrd="0" presId="urn:microsoft.com/office/officeart/2005/8/layout/matrix1"/>
    <dgm:cxn modelId="{71A2B4A1-A661-4A10-8E64-7C8C94B22BE8}" type="presOf" srcId="{20B68EC6-6897-426E-A69D-054FB9F954C7}" destId="{2A595CB6-10D8-406E-BFC7-85A4C38396C9}" srcOrd="0" destOrd="0" presId="urn:microsoft.com/office/officeart/2005/8/layout/matrix1"/>
    <dgm:cxn modelId="{C3DEA8DE-2240-4F79-9069-8C9128C3BA57}" srcId="{663B8802-7149-4D5E-A5F9-E095F39BA7C8}" destId="{1DBEA91A-576C-4615-8ED7-760C4CEA7C08}" srcOrd="0" destOrd="0" parTransId="{30CD4E57-E057-475B-86B0-E8FC44075970}" sibTransId="{E15492B3-E4E6-44EE-B7F5-0DD3C6728E87}"/>
    <dgm:cxn modelId="{6902688E-F8E3-4C97-9800-C29721DDA5FF}" srcId="{C731D0AE-FE88-48F5-9A6A-883D5B49B301}" destId="{675A488B-0BE2-4749-B52B-59C70429FBC9}" srcOrd="0" destOrd="0" parTransId="{05051316-0195-495F-927E-5B0A3AAD3924}" sibTransId="{B5B021E0-C494-405F-B44C-281FE4FD0F52}"/>
    <dgm:cxn modelId="{18E5B313-C2C2-4F77-BA15-47B9D554D4B9}" type="presOf" srcId="{675A488B-0BE2-4749-B52B-59C70429FBC9}" destId="{73E88437-C600-47A8-BCE5-AF1F82B27EDD}" srcOrd="1" destOrd="0" presId="urn:microsoft.com/office/officeart/2005/8/layout/matrix1"/>
    <dgm:cxn modelId="{2C9F6DF4-FC49-40D3-8B64-C0EE4036F96C}" srcId="{C731D0AE-FE88-48F5-9A6A-883D5B49B301}" destId="{20B68EC6-6897-426E-A69D-054FB9F954C7}" srcOrd="2" destOrd="0" parTransId="{7F2037B9-8EF1-449D-9670-345CBF3479BB}" sibTransId="{40FF99F1-E4C6-49BB-8EE2-37F67C9CA8A6}"/>
    <dgm:cxn modelId="{03A3FCCB-C4EB-4BA6-93AD-FD92B308083E}" srcId="{C731D0AE-FE88-48F5-9A6A-883D5B49B301}" destId="{38BD77FA-6DBC-4292-9ECD-2868372E2BF2}" srcOrd="1" destOrd="0" parTransId="{AC472E13-75AC-47FE-8C5A-C242272CA0A9}" sibTransId="{106CF064-D321-4D7F-B589-90901247998C}"/>
    <dgm:cxn modelId="{6C5D5B5B-89BC-4BDC-BC54-3051A3FC0A1C}" type="presOf" srcId="{38BD77FA-6DBC-4292-9ECD-2868372E2BF2}" destId="{A04FC01D-F1C9-4EFB-8DC6-9FD4D15CEDD4}" srcOrd="1" destOrd="0" presId="urn:microsoft.com/office/officeart/2005/8/layout/matrix1"/>
    <dgm:cxn modelId="{1EE3B104-22AC-4685-8D65-4A3574492DC7}" type="presParOf" srcId="{8288E7E1-BD8D-4D8E-A30D-8829417AD658}" destId="{D7C99279-6628-4AE2-936C-0EB1ECA05C62}" srcOrd="0" destOrd="0" presId="urn:microsoft.com/office/officeart/2005/8/layout/matrix1"/>
    <dgm:cxn modelId="{B4A9D246-80A6-4E4E-BE37-11F7C83AE6BF}" type="presParOf" srcId="{D7C99279-6628-4AE2-936C-0EB1ECA05C62}" destId="{6A5D5C8E-3FA0-4356-A72B-E0B352C34AE5}" srcOrd="0" destOrd="0" presId="urn:microsoft.com/office/officeart/2005/8/layout/matrix1"/>
    <dgm:cxn modelId="{76962C68-7AD3-4BB4-BD53-B3CAEEB0187E}" type="presParOf" srcId="{D7C99279-6628-4AE2-936C-0EB1ECA05C62}" destId="{73E88437-C600-47A8-BCE5-AF1F82B27EDD}" srcOrd="1" destOrd="0" presId="urn:microsoft.com/office/officeart/2005/8/layout/matrix1"/>
    <dgm:cxn modelId="{B30BF804-1C7F-484E-B0B6-EB607822370C}" type="presParOf" srcId="{D7C99279-6628-4AE2-936C-0EB1ECA05C62}" destId="{FB5C6EAD-5910-410F-A33D-AF9C77001AD9}" srcOrd="2" destOrd="0" presId="urn:microsoft.com/office/officeart/2005/8/layout/matrix1"/>
    <dgm:cxn modelId="{651A8843-86DA-4AFA-ABDE-5F625BAACDB4}" type="presParOf" srcId="{D7C99279-6628-4AE2-936C-0EB1ECA05C62}" destId="{A04FC01D-F1C9-4EFB-8DC6-9FD4D15CEDD4}" srcOrd="3" destOrd="0" presId="urn:microsoft.com/office/officeart/2005/8/layout/matrix1"/>
    <dgm:cxn modelId="{2E0A8903-F9AF-4894-B1C7-EFB67547AF61}" type="presParOf" srcId="{D7C99279-6628-4AE2-936C-0EB1ECA05C62}" destId="{2A595CB6-10D8-406E-BFC7-85A4C38396C9}" srcOrd="4" destOrd="0" presId="urn:microsoft.com/office/officeart/2005/8/layout/matrix1"/>
    <dgm:cxn modelId="{126EEA3C-E5DD-43FD-990D-0E86BF330527}" type="presParOf" srcId="{D7C99279-6628-4AE2-936C-0EB1ECA05C62}" destId="{0D926FCE-E993-4CB2-B177-56E776999257}" srcOrd="5" destOrd="0" presId="urn:microsoft.com/office/officeart/2005/8/layout/matrix1"/>
    <dgm:cxn modelId="{9FF852EF-0429-4A9F-B904-239CD17958ED}" type="presParOf" srcId="{D7C99279-6628-4AE2-936C-0EB1ECA05C62}" destId="{1CC79F15-68F8-4CD6-A54B-CD63851E2F17}" srcOrd="6" destOrd="0" presId="urn:microsoft.com/office/officeart/2005/8/layout/matrix1"/>
    <dgm:cxn modelId="{433CBB94-C2F2-4FC1-AFF4-4EF6986E859D}" type="presParOf" srcId="{D7C99279-6628-4AE2-936C-0EB1ECA05C62}" destId="{73255075-E201-46E5-94F6-D533B559D4BF}" srcOrd="7" destOrd="0" presId="urn:microsoft.com/office/officeart/2005/8/layout/matrix1"/>
    <dgm:cxn modelId="{0233D62D-EF0A-4512-BCC5-95C858791268}" type="presParOf" srcId="{8288E7E1-BD8D-4D8E-A30D-8829417AD658}" destId="{D162BD85-0C65-4D3F-84D6-8D9A57352284}"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1C25B0-A82D-47DC-B40E-12412C238CDB}" type="doc">
      <dgm:prSet loTypeId="urn:microsoft.com/office/officeart/2005/8/layout/lProcess1" loCatId="process" qsTypeId="urn:microsoft.com/office/officeart/2005/8/quickstyle/simple4" qsCatId="simple" csTypeId="urn:microsoft.com/office/officeart/2005/8/colors/accent0_1" csCatId="mainScheme" phldr="1"/>
      <dgm:spPr/>
      <dgm:t>
        <a:bodyPr/>
        <a:lstStyle/>
        <a:p>
          <a:endParaRPr lang="pt-BR"/>
        </a:p>
      </dgm:t>
    </dgm:pt>
    <dgm:pt modelId="{8A6CC020-F476-431D-A4BE-DB8158F3275A}">
      <dgm:prSet phldrT="[Texto]" custT="1"/>
      <dgm:spPr/>
      <dgm:t>
        <a:bodyPr/>
        <a:lstStyle/>
        <a:p>
          <a:r>
            <a:rPr lang="pt-BR" sz="2400" b="1" dirty="0" smtClean="0">
              <a:latin typeface="+mn-lt"/>
              <a:cs typeface="+mn-cs"/>
            </a:rPr>
            <a:t>Finalidade e Âmbito de Atuação</a:t>
          </a:r>
          <a:endParaRPr lang="pt-BR" sz="2400" dirty="0"/>
        </a:p>
      </dgm:t>
    </dgm:pt>
    <dgm:pt modelId="{B9FD8108-B946-4B32-84E4-6D016D742C78}" type="parTrans" cxnId="{844421D0-75B2-4ABF-AE96-9D31C95587A0}">
      <dgm:prSet/>
      <dgm:spPr/>
      <dgm:t>
        <a:bodyPr/>
        <a:lstStyle/>
        <a:p>
          <a:endParaRPr lang="pt-BR" sz="2000"/>
        </a:p>
      </dgm:t>
    </dgm:pt>
    <dgm:pt modelId="{1CCA3C66-EB1C-483E-97D2-D91185F63E64}" type="sibTrans" cxnId="{844421D0-75B2-4ABF-AE96-9D31C95587A0}">
      <dgm:prSet/>
      <dgm:spPr/>
      <dgm:t>
        <a:bodyPr/>
        <a:lstStyle/>
        <a:p>
          <a:endParaRPr lang="pt-BR" sz="2000"/>
        </a:p>
      </dgm:t>
    </dgm:pt>
    <dgm:pt modelId="{A18FCD3F-C1B2-4E2D-BF2F-56ADA12F579A}">
      <dgm:prSet phldrT="[Texto]" custT="1"/>
      <dgm:spPr/>
      <dgm:t>
        <a:bodyPr/>
        <a:lstStyle/>
        <a:p>
          <a:r>
            <a:rPr lang="pt-BR" sz="1600" dirty="0" smtClean="0">
              <a:latin typeface="+mn-lt"/>
              <a:cs typeface="+mn-cs"/>
            </a:rPr>
            <a:t>Fomentar a integração e o desenvolvimento dos órgãos governamentais de controle interno </a:t>
          </a:r>
          <a:endParaRPr lang="pt-BR" sz="1600" dirty="0"/>
        </a:p>
      </dgm:t>
    </dgm:pt>
    <dgm:pt modelId="{34C4B330-0FD3-4E6D-BF86-60EACE9ED4CD}" type="parTrans" cxnId="{84B03C15-8B91-46B5-85D3-33B4FA640B8D}">
      <dgm:prSet/>
      <dgm:spPr/>
      <dgm:t>
        <a:bodyPr/>
        <a:lstStyle/>
        <a:p>
          <a:endParaRPr lang="pt-BR" sz="2000"/>
        </a:p>
      </dgm:t>
    </dgm:pt>
    <dgm:pt modelId="{037DEDF0-B835-4E97-B5DE-A58ACBC4D4E0}" type="sibTrans" cxnId="{84B03C15-8B91-46B5-85D3-33B4FA640B8D}">
      <dgm:prSet/>
      <dgm:spPr/>
      <dgm:t>
        <a:bodyPr/>
        <a:lstStyle/>
        <a:p>
          <a:endParaRPr lang="pt-BR" sz="2000"/>
        </a:p>
      </dgm:t>
    </dgm:pt>
    <dgm:pt modelId="{2CDD8E23-F46F-42F7-B8EC-EB74B3EF5661}">
      <dgm:prSet phldrT="[Texto]" custT="1"/>
      <dgm:spPr/>
      <dgm:t>
        <a:bodyPr/>
        <a:lstStyle/>
        <a:p>
          <a:r>
            <a:rPr lang="pt-BR" sz="1600" dirty="0" smtClean="0">
              <a:latin typeface="+mn-lt"/>
              <a:cs typeface="+mn-cs"/>
            </a:rPr>
            <a:t>Objetivo de fortalecer e aprimorar o desempenho das funções do controle </a:t>
          </a:r>
          <a:endParaRPr lang="pt-BR" sz="1600" dirty="0"/>
        </a:p>
      </dgm:t>
    </dgm:pt>
    <dgm:pt modelId="{2D8B39EF-8289-4194-93AF-43A98A427889}" type="parTrans" cxnId="{9AE7A0B5-C9BF-48DA-827B-9909692FBC3D}">
      <dgm:prSet/>
      <dgm:spPr/>
      <dgm:t>
        <a:bodyPr/>
        <a:lstStyle/>
        <a:p>
          <a:endParaRPr lang="pt-BR" sz="2000"/>
        </a:p>
      </dgm:t>
    </dgm:pt>
    <dgm:pt modelId="{4708DDE8-EA8B-4452-95CD-478D81A5CDA3}" type="sibTrans" cxnId="{9AE7A0B5-C9BF-48DA-827B-9909692FBC3D}">
      <dgm:prSet/>
      <dgm:spPr/>
      <dgm:t>
        <a:bodyPr/>
        <a:lstStyle/>
        <a:p>
          <a:endParaRPr lang="pt-BR" sz="2000"/>
        </a:p>
      </dgm:t>
    </dgm:pt>
    <dgm:pt modelId="{445CB905-C03B-43D5-9161-71DACFA66DC9}">
      <dgm:prSet phldrT="[Texto]" custT="1"/>
      <dgm:spPr/>
      <dgm:t>
        <a:bodyPr/>
        <a:lstStyle/>
        <a:p>
          <a:r>
            <a:rPr lang="pt-BR" sz="2400" b="1" dirty="0" smtClean="0">
              <a:latin typeface="+mn-lt"/>
              <a:cs typeface="+mn-cs"/>
            </a:rPr>
            <a:t>Estrutura e Funcionamento</a:t>
          </a:r>
          <a:endParaRPr lang="pt-BR" sz="2400" dirty="0"/>
        </a:p>
      </dgm:t>
    </dgm:pt>
    <dgm:pt modelId="{08B32C0E-D632-416A-937F-C744DCA3401E}" type="parTrans" cxnId="{887CAF30-36FA-4483-97C0-76A139E2491A}">
      <dgm:prSet/>
      <dgm:spPr/>
      <dgm:t>
        <a:bodyPr/>
        <a:lstStyle/>
        <a:p>
          <a:endParaRPr lang="pt-BR" sz="2000"/>
        </a:p>
      </dgm:t>
    </dgm:pt>
    <dgm:pt modelId="{78310D8B-CCD0-44B1-B927-5475F41EF95D}" type="sibTrans" cxnId="{887CAF30-36FA-4483-97C0-76A139E2491A}">
      <dgm:prSet/>
      <dgm:spPr/>
      <dgm:t>
        <a:bodyPr/>
        <a:lstStyle/>
        <a:p>
          <a:endParaRPr lang="pt-BR" sz="2000"/>
        </a:p>
      </dgm:t>
    </dgm:pt>
    <dgm:pt modelId="{9167C2D9-73D5-45C5-BA0C-4A60FB06EC4A}">
      <dgm:prSet phldrT="[Texto]" custT="1"/>
      <dgm:spPr/>
      <dgm:t>
        <a:bodyPr/>
        <a:lstStyle/>
        <a:p>
          <a:r>
            <a:rPr lang="pt-BR" sz="1600" dirty="0" smtClean="0">
              <a:latin typeface="+mn-lt"/>
              <a:cs typeface="+mn-cs"/>
            </a:rPr>
            <a:t>Órgão colegiado integrado pelos membros filiados</a:t>
          </a:r>
          <a:endParaRPr lang="pt-BR" sz="1600" dirty="0"/>
        </a:p>
      </dgm:t>
    </dgm:pt>
    <dgm:pt modelId="{25F49025-3E1B-43C8-8592-0F4FB79EEBC5}" type="parTrans" cxnId="{9676C5C9-AE66-4FD2-9A8F-B62B57524759}">
      <dgm:prSet/>
      <dgm:spPr/>
      <dgm:t>
        <a:bodyPr/>
        <a:lstStyle/>
        <a:p>
          <a:endParaRPr lang="pt-BR" sz="2000"/>
        </a:p>
      </dgm:t>
    </dgm:pt>
    <dgm:pt modelId="{114BD7DD-2CAF-4E13-B06D-F1CDA5D9851E}" type="sibTrans" cxnId="{9676C5C9-AE66-4FD2-9A8F-B62B57524759}">
      <dgm:prSet/>
      <dgm:spPr/>
      <dgm:t>
        <a:bodyPr/>
        <a:lstStyle/>
        <a:p>
          <a:endParaRPr lang="pt-BR" sz="2000"/>
        </a:p>
      </dgm:t>
    </dgm:pt>
    <dgm:pt modelId="{39F76A5F-9F84-4CE1-A01A-289901980485}">
      <dgm:prSet phldrT="[Texto]" custT="1"/>
      <dgm:spPr/>
      <dgm:t>
        <a:bodyPr/>
        <a:lstStyle/>
        <a:p>
          <a:r>
            <a:rPr lang="pt-BR" sz="1600" dirty="0" smtClean="0">
              <a:latin typeface="+mn-lt"/>
              <a:cs typeface="+mn-cs"/>
            </a:rPr>
            <a:t>Estados, do Distrito Federal, dos Municípios-sede das capitais e da União</a:t>
          </a:r>
          <a:endParaRPr lang="pt-BR" sz="1600" dirty="0"/>
        </a:p>
      </dgm:t>
    </dgm:pt>
    <dgm:pt modelId="{06E2DF14-EBC6-4B3F-905B-5D9E31436629}" type="parTrans" cxnId="{1A284379-01C2-4892-8DF9-6C51BB2CD004}">
      <dgm:prSet/>
      <dgm:spPr/>
      <dgm:t>
        <a:bodyPr/>
        <a:lstStyle/>
        <a:p>
          <a:endParaRPr lang="pt-BR" sz="2000"/>
        </a:p>
      </dgm:t>
    </dgm:pt>
    <dgm:pt modelId="{C025F4B8-FC05-43DA-A3CF-48B8AB3E0675}" type="sibTrans" cxnId="{1A284379-01C2-4892-8DF9-6C51BB2CD004}">
      <dgm:prSet/>
      <dgm:spPr/>
      <dgm:t>
        <a:bodyPr/>
        <a:lstStyle/>
        <a:p>
          <a:endParaRPr lang="pt-BR" sz="2000"/>
        </a:p>
      </dgm:t>
    </dgm:pt>
    <dgm:pt modelId="{E8270452-4649-47A2-BF65-0AAEDDF238D8}">
      <dgm:prSet phldrT="[Texto]" custT="1"/>
      <dgm:spPr/>
      <dgm:t>
        <a:bodyPr/>
        <a:lstStyle/>
        <a:p>
          <a:r>
            <a:rPr lang="pt-BR" sz="1600" dirty="0" smtClean="0">
              <a:latin typeface="+mn-lt"/>
              <a:cs typeface="+mn-cs"/>
            </a:rPr>
            <a:t>Atuação envolve o intercâmbio de informações, possibilitando ações conjuntas voltadas para o fortalecimento e modernização do CI.</a:t>
          </a:r>
          <a:endParaRPr lang="pt-BR" sz="1600" dirty="0"/>
        </a:p>
      </dgm:t>
    </dgm:pt>
    <dgm:pt modelId="{6A395E08-960E-436A-AA43-4FA1179BFEDC}" type="parTrans" cxnId="{CB0E8828-6D5D-498E-BFBA-FFD4C7811605}">
      <dgm:prSet/>
      <dgm:spPr/>
      <dgm:t>
        <a:bodyPr/>
        <a:lstStyle/>
        <a:p>
          <a:endParaRPr lang="pt-BR" sz="2000"/>
        </a:p>
      </dgm:t>
    </dgm:pt>
    <dgm:pt modelId="{52BEE8F4-D0E1-4F4C-BE46-F87EF5D2F611}" type="sibTrans" cxnId="{CB0E8828-6D5D-498E-BFBA-FFD4C7811605}">
      <dgm:prSet/>
      <dgm:spPr/>
      <dgm:t>
        <a:bodyPr/>
        <a:lstStyle/>
        <a:p>
          <a:endParaRPr lang="pt-BR" sz="2000"/>
        </a:p>
      </dgm:t>
    </dgm:pt>
    <dgm:pt modelId="{1B2630BF-61FD-4D80-B857-CEE6B5989F99}">
      <dgm:prSet phldrT="[Texto]" custT="1"/>
      <dgm:spPr/>
      <dgm:t>
        <a:bodyPr/>
        <a:lstStyle/>
        <a:p>
          <a:r>
            <a:rPr lang="pt-BR" sz="1600" dirty="0" smtClean="0">
              <a:latin typeface="+mn-lt"/>
              <a:cs typeface="+mn-cs"/>
            </a:rPr>
            <a:t>Decisões são tomadas pelo Fórum dos Titulares.</a:t>
          </a:r>
          <a:endParaRPr lang="pt-BR" sz="1600" dirty="0"/>
        </a:p>
      </dgm:t>
    </dgm:pt>
    <dgm:pt modelId="{4442F165-17E0-4E9B-8AEA-FD6EF725B0FC}" type="parTrans" cxnId="{DF814E6F-14B7-479E-A822-B93C1951AAA1}">
      <dgm:prSet/>
      <dgm:spPr/>
      <dgm:t>
        <a:bodyPr/>
        <a:lstStyle/>
        <a:p>
          <a:endParaRPr lang="pt-BR" sz="2000"/>
        </a:p>
      </dgm:t>
    </dgm:pt>
    <dgm:pt modelId="{62FE96C2-9394-4DA4-BC9E-3339A046C1FE}" type="sibTrans" cxnId="{DF814E6F-14B7-479E-A822-B93C1951AAA1}">
      <dgm:prSet/>
      <dgm:spPr/>
      <dgm:t>
        <a:bodyPr/>
        <a:lstStyle/>
        <a:p>
          <a:endParaRPr lang="pt-BR" sz="2000"/>
        </a:p>
      </dgm:t>
    </dgm:pt>
    <dgm:pt modelId="{6247869D-B1D0-4182-AD55-E79E60419FD4}" type="pres">
      <dgm:prSet presAssocID="{9A1C25B0-A82D-47DC-B40E-12412C238CDB}" presName="Name0" presStyleCnt="0">
        <dgm:presLayoutVars>
          <dgm:dir/>
          <dgm:animLvl val="lvl"/>
          <dgm:resizeHandles val="exact"/>
        </dgm:presLayoutVars>
      </dgm:prSet>
      <dgm:spPr/>
      <dgm:t>
        <a:bodyPr/>
        <a:lstStyle/>
        <a:p>
          <a:endParaRPr lang="pt-BR"/>
        </a:p>
      </dgm:t>
    </dgm:pt>
    <dgm:pt modelId="{E45BC781-8CB2-4FB3-A651-E52E095D3BFC}" type="pres">
      <dgm:prSet presAssocID="{8A6CC020-F476-431D-A4BE-DB8158F3275A}" presName="vertFlow" presStyleCnt="0"/>
      <dgm:spPr/>
      <dgm:t>
        <a:bodyPr/>
        <a:lstStyle/>
        <a:p>
          <a:endParaRPr lang="pt-BR"/>
        </a:p>
      </dgm:t>
    </dgm:pt>
    <dgm:pt modelId="{AF340348-9B06-4642-8C33-B02256D4DA99}" type="pres">
      <dgm:prSet presAssocID="{8A6CC020-F476-431D-A4BE-DB8158F3275A}" presName="header" presStyleLbl="node1" presStyleIdx="0" presStyleCnt="2"/>
      <dgm:spPr/>
      <dgm:t>
        <a:bodyPr/>
        <a:lstStyle/>
        <a:p>
          <a:endParaRPr lang="pt-BR"/>
        </a:p>
      </dgm:t>
    </dgm:pt>
    <dgm:pt modelId="{3DA1671F-8D8D-4A97-8BF4-7187DEB5A694}" type="pres">
      <dgm:prSet presAssocID="{34C4B330-0FD3-4E6D-BF86-60EACE9ED4CD}" presName="parTrans" presStyleLbl="sibTrans2D1" presStyleIdx="0" presStyleCnt="6"/>
      <dgm:spPr/>
      <dgm:t>
        <a:bodyPr/>
        <a:lstStyle/>
        <a:p>
          <a:endParaRPr lang="pt-BR"/>
        </a:p>
      </dgm:t>
    </dgm:pt>
    <dgm:pt modelId="{5BD666B4-6132-48FE-9D4E-727605F2B1BD}" type="pres">
      <dgm:prSet presAssocID="{A18FCD3F-C1B2-4E2D-BF2F-56ADA12F579A}" presName="child" presStyleLbl="alignAccFollowNode1" presStyleIdx="0" presStyleCnt="6">
        <dgm:presLayoutVars>
          <dgm:chMax val="0"/>
          <dgm:bulletEnabled val="1"/>
        </dgm:presLayoutVars>
      </dgm:prSet>
      <dgm:spPr/>
      <dgm:t>
        <a:bodyPr/>
        <a:lstStyle/>
        <a:p>
          <a:endParaRPr lang="pt-BR"/>
        </a:p>
      </dgm:t>
    </dgm:pt>
    <dgm:pt modelId="{901A1E21-5DAB-4653-83D0-664F92DD5462}" type="pres">
      <dgm:prSet presAssocID="{037DEDF0-B835-4E97-B5DE-A58ACBC4D4E0}" presName="sibTrans" presStyleLbl="sibTrans2D1" presStyleIdx="1" presStyleCnt="6"/>
      <dgm:spPr/>
      <dgm:t>
        <a:bodyPr/>
        <a:lstStyle/>
        <a:p>
          <a:endParaRPr lang="pt-BR"/>
        </a:p>
      </dgm:t>
    </dgm:pt>
    <dgm:pt modelId="{8E5215F9-C100-4AE1-910A-F52E483FB31C}" type="pres">
      <dgm:prSet presAssocID="{2CDD8E23-F46F-42F7-B8EC-EB74B3EF5661}" presName="child" presStyleLbl="alignAccFollowNode1" presStyleIdx="1" presStyleCnt="6">
        <dgm:presLayoutVars>
          <dgm:chMax val="0"/>
          <dgm:bulletEnabled val="1"/>
        </dgm:presLayoutVars>
      </dgm:prSet>
      <dgm:spPr/>
      <dgm:t>
        <a:bodyPr/>
        <a:lstStyle/>
        <a:p>
          <a:endParaRPr lang="pt-BR"/>
        </a:p>
      </dgm:t>
    </dgm:pt>
    <dgm:pt modelId="{19AE95D0-079A-4A94-8B20-2EB2F8E3AE1A}" type="pres">
      <dgm:prSet presAssocID="{4708DDE8-EA8B-4452-95CD-478D81A5CDA3}" presName="sibTrans" presStyleLbl="sibTrans2D1" presStyleIdx="2" presStyleCnt="6"/>
      <dgm:spPr/>
      <dgm:t>
        <a:bodyPr/>
        <a:lstStyle/>
        <a:p>
          <a:endParaRPr lang="pt-BR"/>
        </a:p>
      </dgm:t>
    </dgm:pt>
    <dgm:pt modelId="{E059714B-F501-4610-A38C-FE2BE3673B50}" type="pres">
      <dgm:prSet presAssocID="{E8270452-4649-47A2-BF65-0AAEDDF238D8}" presName="child" presStyleLbl="alignAccFollowNode1" presStyleIdx="2" presStyleCnt="6">
        <dgm:presLayoutVars>
          <dgm:chMax val="0"/>
          <dgm:bulletEnabled val="1"/>
        </dgm:presLayoutVars>
      </dgm:prSet>
      <dgm:spPr/>
      <dgm:t>
        <a:bodyPr/>
        <a:lstStyle/>
        <a:p>
          <a:endParaRPr lang="pt-BR"/>
        </a:p>
      </dgm:t>
    </dgm:pt>
    <dgm:pt modelId="{AA1635BE-23CC-4D81-B385-36248432BC5B}" type="pres">
      <dgm:prSet presAssocID="{8A6CC020-F476-431D-A4BE-DB8158F3275A}" presName="hSp" presStyleCnt="0"/>
      <dgm:spPr/>
      <dgm:t>
        <a:bodyPr/>
        <a:lstStyle/>
        <a:p>
          <a:endParaRPr lang="pt-BR"/>
        </a:p>
      </dgm:t>
    </dgm:pt>
    <dgm:pt modelId="{EC603C29-832E-4451-B0A7-2A27433AD6A4}" type="pres">
      <dgm:prSet presAssocID="{445CB905-C03B-43D5-9161-71DACFA66DC9}" presName="vertFlow" presStyleCnt="0"/>
      <dgm:spPr/>
      <dgm:t>
        <a:bodyPr/>
        <a:lstStyle/>
        <a:p>
          <a:endParaRPr lang="pt-BR"/>
        </a:p>
      </dgm:t>
    </dgm:pt>
    <dgm:pt modelId="{9EAB9AD2-84AC-4799-B164-27AF71A23DF2}" type="pres">
      <dgm:prSet presAssocID="{445CB905-C03B-43D5-9161-71DACFA66DC9}" presName="header" presStyleLbl="node1" presStyleIdx="1" presStyleCnt="2"/>
      <dgm:spPr/>
      <dgm:t>
        <a:bodyPr/>
        <a:lstStyle/>
        <a:p>
          <a:endParaRPr lang="pt-BR"/>
        </a:p>
      </dgm:t>
    </dgm:pt>
    <dgm:pt modelId="{80D30CC2-5D1C-4290-AB8A-6B216A12E98B}" type="pres">
      <dgm:prSet presAssocID="{25F49025-3E1B-43C8-8592-0F4FB79EEBC5}" presName="parTrans" presStyleLbl="sibTrans2D1" presStyleIdx="3" presStyleCnt="6"/>
      <dgm:spPr/>
      <dgm:t>
        <a:bodyPr/>
        <a:lstStyle/>
        <a:p>
          <a:endParaRPr lang="pt-BR"/>
        </a:p>
      </dgm:t>
    </dgm:pt>
    <dgm:pt modelId="{BF8B29A5-A29A-49BD-9469-AFC659FCE45C}" type="pres">
      <dgm:prSet presAssocID="{9167C2D9-73D5-45C5-BA0C-4A60FB06EC4A}" presName="child" presStyleLbl="alignAccFollowNode1" presStyleIdx="3" presStyleCnt="6">
        <dgm:presLayoutVars>
          <dgm:chMax val="0"/>
          <dgm:bulletEnabled val="1"/>
        </dgm:presLayoutVars>
      </dgm:prSet>
      <dgm:spPr/>
      <dgm:t>
        <a:bodyPr/>
        <a:lstStyle/>
        <a:p>
          <a:endParaRPr lang="pt-BR"/>
        </a:p>
      </dgm:t>
    </dgm:pt>
    <dgm:pt modelId="{3E9CB02A-57EA-4369-80BD-B5A04F5E7F05}" type="pres">
      <dgm:prSet presAssocID="{114BD7DD-2CAF-4E13-B06D-F1CDA5D9851E}" presName="sibTrans" presStyleLbl="sibTrans2D1" presStyleIdx="4" presStyleCnt="6"/>
      <dgm:spPr/>
      <dgm:t>
        <a:bodyPr/>
        <a:lstStyle/>
        <a:p>
          <a:endParaRPr lang="pt-BR"/>
        </a:p>
      </dgm:t>
    </dgm:pt>
    <dgm:pt modelId="{7937AB16-1316-4B1C-9342-B0ABDCD08D90}" type="pres">
      <dgm:prSet presAssocID="{39F76A5F-9F84-4CE1-A01A-289901980485}" presName="child" presStyleLbl="alignAccFollowNode1" presStyleIdx="4" presStyleCnt="6">
        <dgm:presLayoutVars>
          <dgm:chMax val="0"/>
          <dgm:bulletEnabled val="1"/>
        </dgm:presLayoutVars>
      </dgm:prSet>
      <dgm:spPr/>
      <dgm:t>
        <a:bodyPr/>
        <a:lstStyle/>
        <a:p>
          <a:endParaRPr lang="pt-BR"/>
        </a:p>
      </dgm:t>
    </dgm:pt>
    <dgm:pt modelId="{21907D26-B3AB-4523-BDC5-65372BD23160}" type="pres">
      <dgm:prSet presAssocID="{C025F4B8-FC05-43DA-A3CF-48B8AB3E0675}" presName="sibTrans" presStyleLbl="sibTrans2D1" presStyleIdx="5" presStyleCnt="6"/>
      <dgm:spPr/>
      <dgm:t>
        <a:bodyPr/>
        <a:lstStyle/>
        <a:p>
          <a:endParaRPr lang="pt-BR"/>
        </a:p>
      </dgm:t>
    </dgm:pt>
    <dgm:pt modelId="{0E88E135-14DB-4960-A031-5931042646D0}" type="pres">
      <dgm:prSet presAssocID="{1B2630BF-61FD-4D80-B857-CEE6B5989F99}" presName="child" presStyleLbl="alignAccFollowNode1" presStyleIdx="5" presStyleCnt="6">
        <dgm:presLayoutVars>
          <dgm:chMax val="0"/>
          <dgm:bulletEnabled val="1"/>
        </dgm:presLayoutVars>
      </dgm:prSet>
      <dgm:spPr/>
      <dgm:t>
        <a:bodyPr/>
        <a:lstStyle/>
        <a:p>
          <a:endParaRPr lang="pt-BR"/>
        </a:p>
      </dgm:t>
    </dgm:pt>
  </dgm:ptLst>
  <dgm:cxnLst>
    <dgm:cxn modelId="{8F5FA00A-93A5-473F-B4DA-094F044FE29F}" type="presOf" srcId="{2CDD8E23-F46F-42F7-B8EC-EB74B3EF5661}" destId="{8E5215F9-C100-4AE1-910A-F52E483FB31C}" srcOrd="0" destOrd="0" presId="urn:microsoft.com/office/officeart/2005/8/layout/lProcess1"/>
    <dgm:cxn modelId="{3A50E0CF-10C5-44F7-80FD-86161C8E32A0}" type="presOf" srcId="{A18FCD3F-C1B2-4E2D-BF2F-56ADA12F579A}" destId="{5BD666B4-6132-48FE-9D4E-727605F2B1BD}" srcOrd="0" destOrd="0" presId="urn:microsoft.com/office/officeart/2005/8/layout/lProcess1"/>
    <dgm:cxn modelId="{844421D0-75B2-4ABF-AE96-9D31C95587A0}" srcId="{9A1C25B0-A82D-47DC-B40E-12412C238CDB}" destId="{8A6CC020-F476-431D-A4BE-DB8158F3275A}" srcOrd="0" destOrd="0" parTransId="{B9FD8108-B946-4B32-84E4-6D016D742C78}" sibTransId="{1CCA3C66-EB1C-483E-97D2-D91185F63E64}"/>
    <dgm:cxn modelId="{BE93D4F2-25CD-4E67-903F-E1ABA0D59BED}" type="presOf" srcId="{25F49025-3E1B-43C8-8592-0F4FB79EEBC5}" destId="{80D30CC2-5D1C-4290-AB8A-6B216A12E98B}" srcOrd="0" destOrd="0" presId="urn:microsoft.com/office/officeart/2005/8/layout/lProcess1"/>
    <dgm:cxn modelId="{CB0E8828-6D5D-498E-BFBA-FFD4C7811605}" srcId="{8A6CC020-F476-431D-A4BE-DB8158F3275A}" destId="{E8270452-4649-47A2-BF65-0AAEDDF238D8}" srcOrd="2" destOrd="0" parTransId="{6A395E08-960E-436A-AA43-4FA1179BFEDC}" sibTransId="{52BEE8F4-D0E1-4F4C-BE46-F87EF5D2F611}"/>
    <dgm:cxn modelId="{5DD4B910-3A26-4D97-B481-FB039F919203}" type="presOf" srcId="{39F76A5F-9F84-4CE1-A01A-289901980485}" destId="{7937AB16-1316-4B1C-9342-B0ABDCD08D90}" srcOrd="0" destOrd="0" presId="urn:microsoft.com/office/officeart/2005/8/layout/lProcess1"/>
    <dgm:cxn modelId="{887CAF30-36FA-4483-97C0-76A139E2491A}" srcId="{9A1C25B0-A82D-47DC-B40E-12412C238CDB}" destId="{445CB905-C03B-43D5-9161-71DACFA66DC9}" srcOrd="1" destOrd="0" parTransId="{08B32C0E-D632-416A-937F-C744DCA3401E}" sibTransId="{78310D8B-CCD0-44B1-B927-5475F41EF95D}"/>
    <dgm:cxn modelId="{D0E37E74-46C8-46F1-9C8C-382C1115A067}" type="presOf" srcId="{1B2630BF-61FD-4D80-B857-CEE6B5989F99}" destId="{0E88E135-14DB-4960-A031-5931042646D0}" srcOrd="0" destOrd="0" presId="urn:microsoft.com/office/officeart/2005/8/layout/lProcess1"/>
    <dgm:cxn modelId="{D604B405-6D60-4A89-9D50-7C893A946A1A}" type="presOf" srcId="{4708DDE8-EA8B-4452-95CD-478D81A5CDA3}" destId="{19AE95D0-079A-4A94-8B20-2EB2F8E3AE1A}" srcOrd="0" destOrd="0" presId="urn:microsoft.com/office/officeart/2005/8/layout/lProcess1"/>
    <dgm:cxn modelId="{3B9A90F5-964D-4A49-837B-861720694230}" type="presOf" srcId="{E8270452-4649-47A2-BF65-0AAEDDF238D8}" destId="{E059714B-F501-4610-A38C-FE2BE3673B50}" srcOrd="0" destOrd="0" presId="urn:microsoft.com/office/officeart/2005/8/layout/lProcess1"/>
    <dgm:cxn modelId="{7EC47D3E-C48C-4132-8128-3CFD76AD3159}" type="presOf" srcId="{9A1C25B0-A82D-47DC-B40E-12412C238CDB}" destId="{6247869D-B1D0-4182-AD55-E79E60419FD4}" srcOrd="0" destOrd="0" presId="urn:microsoft.com/office/officeart/2005/8/layout/lProcess1"/>
    <dgm:cxn modelId="{DF814E6F-14B7-479E-A822-B93C1951AAA1}" srcId="{445CB905-C03B-43D5-9161-71DACFA66DC9}" destId="{1B2630BF-61FD-4D80-B857-CEE6B5989F99}" srcOrd="2" destOrd="0" parTransId="{4442F165-17E0-4E9B-8AEA-FD6EF725B0FC}" sibTransId="{62FE96C2-9394-4DA4-BC9E-3339A046C1FE}"/>
    <dgm:cxn modelId="{77D74CB3-7996-4B16-A151-79A94822103F}" type="presOf" srcId="{8A6CC020-F476-431D-A4BE-DB8158F3275A}" destId="{AF340348-9B06-4642-8C33-B02256D4DA99}" srcOrd="0" destOrd="0" presId="urn:microsoft.com/office/officeart/2005/8/layout/lProcess1"/>
    <dgm:cxn modelId="{84B03C15-8B91-46B5-85D3-33B4FA640B8D}" srcId="{8A6CC020-F476-431D-A4BE-DB8158F3275A}" destId="{A18FCD3F-C1B2-4E2D-BF2F-56ADA12F579A}" srcOrd="0" destOrd="0" parTransId="{34C4B330-0FD3-4E6D-BF86-60EACE9ED4CD}" sibTransId="{037DEDF0-B835-4E97-B5DE-A58ACBC4D4E0}"/>
    <dgm:cxn modelId="{8B058383-D928-4A06-ABAA-47FFBF451491}" type="presOf" srcId="{9167C2D9-73D5-45C5-BA0C-4A60FB06EC4A}" destId="{BF8B29A5-A29A-49BD-9469-AFC659FCE45C}" srcOrd="0" destOrd="0" presId="urn:microsoft.com/office/officeart/2005/8/layout/lProcess1"/>
    <dgm:cxn modelId="{1A284379-01C2-4892-8DF9-6C51BB2CD004}" srcId="{445CB905-C03B-43D5-9161-71DACFA66DC9}" destId="{39F76A5F-9F84-4CE1-A01A-289901980485}" srcOrd="1" destOrd="0" parTransId="{06E2DF14-EBC6-4B3F-905B-5D9E31436629}" sibTransId="{C025F4B8-FC05-43DA-A3CF-48B8AB3E0675}"/>
    <dgm:cxn modelId="{9676C5C9-AE66-4FD2-9A8F-B62B57524759}" srcId="{445CB905-C03B-43D5-9161-71DACFA66DC9}" destId="{9167C2D9-73D5-45C5-BA0C-4A60FB06EC4A}" srcOrd="0" destOrd="0" parTransId="{25F49025-3E1B-43C8-8592-0F4FB79EEBC5}" sibTransId="{114BD7DD-2CAF-4E13-B06D-F1CDA5D9851E}"/>
    <dgm:cxn modelId="{8202D79B-68A7-46E2-B7FE-3E5DA3960B1B}" type="presOf" srcId="{34C4B330-0FD3-4E6D-BF86-60EACE9ED4CD}" destId="{3DA1671F-8D8D-4A97-8BF4-7187DEB5A694}" srcOrd="0" destOrd="0" presId="urn:microsoft.com/office/officeart/2005/8/layout/lProcess1"/>
    <dgm:cxn modelId="{9AE7A0B5-C9BF-48DA-827B-9909692FBC3D}" srcId="{8A6CC020-F476-431D-A4BE-DB8158F3275A}" destId="{2CDD8E23-F46F-42F7-B8EC-EB74B3EF5661}" srcOrd="1" destOrd="0" parTransId="{2D8B39EF-8289-4194-93AF-43A98A427889}" sibTransId="{4708DDE8-EA8B-4452-95CD-478D81A5CDA3}"/>
    <dgm:cxn modelId="{50C7B08A-83BD-4D21-B0CF-76CCDA88645A}" type="presOf" srcId="{445CB905-C03B-43D5-9161-71DACFA66DC9}" destId="{9EAB9AD2-84AC-4799-B164-27AF71A23DF2}" srcOrd="0" destOrd="0" presId="urn:microsoft.com/office/officeart/2005/8/layout/lProcess1"/>
    <dgm:cxn modelId="{CE7BD0B9-F075-4648-976A-7BFC11BB68E7}" type="presOf" srcId="{C025F4B8-FC05-43DA-A3CF-48B8AB3E0675}" destId="{21907D26-B3AB-4523-BDC5-65372BD23160}" srcOrd="0" destOrd="0" presId="urn:microsoft.com/office/officeart/2005/8/layout/lProcess1"/>
    <dgm:cxn modelId="{FF8A2CEF-39B3-4529-9A95-71CC43E06A62}" type="presOf" srcId="{037DEDF0-B835-4E97-B5DE-A58ACBC4D4E0}" destId="{901A1E21-5DAB-4653-83D0-664F92DD5462}" srcOrd="0" destOrd="0" presId="urn:microsoft.com/office/officeart/2005/8/layout/lProcess1"/>
    <dgm:cxn modelId="{AC66382D-2636-4E42-9FBA-E384E0DBF616}" type="presOf" srcId="{114BD7DD-2CAF-4E13-B06D-F1CDA5D9851E}" destId="{3E9CB02A-57EA-4369-80BD-B5A04F5E7F05}" srcOrd="0" destOrd="0" presId="urn:microsoft.com/office/officeart/2005/8/layout/lProcess1"/>
    <dgm:cxn modelId="{A64F70CB-E09C-4CE1-8BB7-3CBECB61B43B}" type="presParOf" srcId="{6247869D-B1D0-4182-AD55-E79E60419FD4}" destId="{E45BC781-8CB2-4FB3-A651-E52E095D3BFC}" srcOrd="0" destOrd="0" presId="urn:microsoft.com/office/officeart/2005/8/layout/lProcess1"/>
    <dgm:cxn modelId="{7635678A-6AF0-4D4D-9DC3-55A6F1234BAB}" type="presParOf" srcId="{E45BC781-8CB2-4FB3-A651-E52E095D3BFC}" destId="{AF340348-9B06-4642-8C33-B02256D4DA99}" srcOrd="0" destOrd="0" presId="urn:microsoft.com/office/officeart/2005/8/layout/lProcess1"/>
    <dgm:cxn modelId="{6453D353-4284-47F9-88E5-3BA474AB6C54}" type="presParOf" srcId="{E45BC781-8CB2-4FB3-A651-E52E095D3BFC}" destId="{3DA1671F-8D8D-4A97-8BF4-7187DEB5A694}" srcOrd="1" destOrd="0" presId="urn:microsoft.com/office/officeart/2005/8/layout/lProcess1"/>
    <dgm:cxn modelId="{871F2E73-866A-4997-8565-F314ADA36931}" type="presParOf" srcId="{E45BC781-8CB2-4FB3-A651-E52E095D3BFC}" destId="{5BD666B4-6132-48FE-9D4E-727605F2B1BD}" srcOrd="2" destOrd="0" presId="urn:microsoft.com/office/officeart/2005/8/layout/lProcess1"/>
    <dgm:cxn modelId="{83CD52A5-AA9C-466B-80F3-042F1940F4A2}" type="presParOf" srcId="{E45BC781-8CB2-4FB3-A651-E52E095D3BFC}" destId="{901A1E21-5DAB-4653-83D0-664F92DD5462}" srcOrd="3" destOrd="0" presId="urn:microsoft.com/office/officeart/2005/8/layout/lProcess1"/>
    <dgm:cxn modelId="{A3F9C9C2-D429-4A3D-9481-2493A7E2EBE6}" type="presParOf" srcId="{E45BC781-8CB2-4FB3-A651-E52E095D3BFC}" destId="{8E5215F9-C100-4AE1-910A-F52E483FB31C}" srcOrd="4" destOrd="0" presId="urn:microsoft.com/office/officeart/2005/8/layout/lProcess1"/>
    <dgm:cxn modelId="{562DBD92-A40E-484C-ACB5-BB0F1598FDC8}" type="presParOf" srcId="{E45BC781-8CB2-4FB3-A651-E52E095D3BFC}" destId="{19AE95D0-079A-4A94-8B20-2EB2F8E3AE1A}" srcOrd="5" destOrd="0" presId="urn:microsoft.com/office/officeart/2005/8/layout/lProcess1"/>
    <dgm:cxn modelId="{485AE579-DCB2-4A34-9E77-EF76DA26ADF0}" type="presParOf" srcId="{E45BC781-8CB2-4FB3-A651-E52E095D3BFC}" destId="{E059714B-F501-4610-A38C-FE2BE3673B50}" srcOrd="6" destOrd="0" presId="urn:microsoft.com/office/officeart/2005/8/layout/lProcess1"/>
    <dgm:cxn modelId="{BC96E102-E8AA-4270-9760-DDC1D3E1F19B}" type="presParOf" srcId="{6247869D-B1D0-4182-AD55-E79E60419FD4}" destId="{AA1635BE-23CC-4D81-B385-36248432BC5B}" srcOrd="1" destOrd="0" presId="urn:microsoft.com/office/officeart/2005/8/layout/lProcess1"/>
    <dgm:cxn modelId="{C2D25F6D-5B99-42F7-ABE1-5C26CC0B6EC7}" type="presParOf" srcId="{6247869D-B1D0-4182-AD55-E79E60419FD4}" destId="{EC603C29-832E-4451-B0A7-2A27433AD6A4}" srcOrd="2" destOrd="0" presId="urn:microsoft.com/office/officeart/2005/8/layout/lProcess1"/>
    <dgm:cxn modelId="{7A946A10-D8F7-4ECD-BDAA-C87E11B4DA68}" type="presParOf" srcId="{EC603C29-832E-4451-B0A7-2A27433AD6A4}" destId="{9EAB9AD2-84AC-4799-B164-27AF71A23DF2}" srcOrd="0" destOrd="0" presId="urn:microsoft.com/office/officeart/2005/8/layout/lProcess1"/>
    <dgm:cxn modelId="{77D71EAE-BBC5-4936-86C4-4F79D1BA931F}" type="presParOf" srcId="{EC603C29-832E-4451-B0A7-2A27433AD6A4}" destId="{80D30CC2-5D1C-4290-AB8A-6B216A12E98B}" srcOrd="1" destOrd="0" presId="urn:microsoft.com/office/officeart/2005/8/layout/lProcess1"/>
    <dgm:cxn modelId="{3A7E2902-C573-47BC-BEDB-6F2EFBEA3D2B}" type="presParOf" srcId="{EC603C29-832E-4451-B0A7-2A27433AD6A4}" destId="{BF8B29A5-A29A-49BD-9469-AFC659FCE45C}" srcOrd="2" destOrd="0" presId="urn:microsoft.com/office/officeart/2005/8/layout/lProcess1"/>
    <dgm:cxn modelId="{851B9D44-5F18-4958-9CEA-78E3C7EC2EFB}" type="presParOf" srcId="{EC603C29-832E-4451-B0A7-2A27433AD6A4}" destId="{3E9CB02A-57EA-4369-80BD-B5A04F5E7F05}" srcOrd="3" destOrd="0" presId="urn:microsoft.com/office/officeart/2005/8/layout/lProcess1"/>
    <dgm:cxn modelId="{CCD43C84-6F34-4F07-9AC3-B84F16E35FF1}" type="presParOf" srcId="{EC603C29-832E-4451-B0A7-2A27433AD6A4}" destId="{7937AB16-1316-4B1C-9342-B0ABDCD08D90}" srcOrd="4" destOrd="0" presId="urn:microsoft.com/office/officeart/2005/8/layout/lProcess1"/>
    <dgm:cxn modelId="{FC58C5C2-FD81-4790-BCE0-2C8B4407CB2A}" type="presParOf" srcId="{EC603C29-832E-4451-B0A7-2A27433AD6A4}" destId="{21907D26-B3AB-4523-BDC5-65372BD23160}" srcOrd="5" destOrd="0" presId="urn:microsoft.com/office/officeart/2005/8/layout/lProcess1"/>
    <dgm:cxn modelId="{BF63A52D-4665-4895-B932-8E95C77839A2}" type="presParOf" srcId="{EC603C29-832E-4451-B0A7-2A27433AD6A4}" destId="{0E88E135-14DB-4960-A031-5931042646D0}"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304265-2403-4104-8123-A7CE06BB2162}" type="doc">
      <dgm:prSet loTypeId="urn:microsoft.com/office/officeart/2011/layout/ThemePictureGrid" loCatId="officeonline" qsTypeId="urn:microsoft.com/office/officeart/2005/8/quickstyle/simple1" qsCatId="simple" csTypeId="urn:microsoft.com/office/officeart/2005/8/colors/accent1_2" csCatId="accent1" phldr="1"/>
      <dgm:spPr/>
      <dgm:t>
        <a:bodyPr/>
        <a:lstStyle/>
        <a:p>
          <a:endParaRPr lang="pt-BR"/>
        </a:p>
      </dgm:t>
    </dgm:pt>
    <dgm:pt modelId="{936D4289-4B9D-4BD4-B93B-143EF5B4FCE8}">
      <dgm:prSet phldrT="[Texto]"/>
      <dgm:spPr/>
      <dgm:t>
        <a:bodyPr/>
        <a:lstStyle/>
        <a:p>
          <a:r>
            <a:rPr lang="pt-BR" dirty="0" smtClean="0"/>
            <a:t>Reuniões Técnicas </a:t>
          </a:r>
          <a:endParaRPr lang="pt-BR" dirty="0"/>
        </a:p>
      </dgm:t>
    </dgm:pt>
    <dgm:pt modelId="{590101CA-A98D-480A-A3A8-DEA6C04FF9F2}" type="parTrans" cxnId="{2B86E343-EE81-49D3-9BE0-D6767DBC5852}">
      <dgm:prSet/>
      <dgm:spPr/>
      <dgm:t>
        <a:bodyPr/>
        <a:lstStyle/>
        <a:p>
          <a:endParaRPr lang="pt-BR"/>
        </a:p>
      </dgm:t>
    </dgm:pt>
    <dgm:pt modelId="{301203E6-B887-421F-9791-6DC2CDD0C594}" type="sibTrans" cxnId="{2B86E343-EE81-49D3-9BE0-D6767DBC5852}">
      <dgm:prSet/>
      <dgm:spPr/>
      <dgm:t>
        <a:bodyPr/>
        <a:lstStyle/>
        <a:p>
          <a:endParaRPr lang="pt-BR"/>
        </a:p>
      </dgm:t>
    </dgm:pt>
    <dgm:pt modelId="{AB0A124D-5835-45D4-8217-E21E52E8498C}">
      <dgm:prSet phldrT="[Texto]" custT="1"/>
      <dgm:spPr/>
      <dgm:t>
        <a:bodyPr/>
        <a:lstStyle/>
        <a:p>
          <a:r>
            <a:rPr lang="pt-BR" sz="1200" b="1" dirty="0" smtClean="0">
              <a:solidFill>
                <a:schemeClr val="tx1"/>
              </a:solidFill>
            </a:rPr>
            <a:t>2ª RTC/ES</a:t>
          </a:r>
          <a:endParaRPr lang="pt-BR" sz="1200" b="1" dirty="0">
            <a:solidFill>
              <a:schemeClr val="tx1"/>
            </a:solidFill>
          </a:endParaRPr>
        </a:p>
      </dgm:t>
    </dgm:pt>
    <dgm:pt modelId="{20F6A7D0-BBC8-4145-8269-EB0DF3344260}" type="parTrans" cxnId="{886D818C-8AC7-40C9-9C7A-054E78E58291}">
      <dgm:prSet/>
      <dgm:spPr/>
      <dgm:t>
        <a:bodyPr/>
        <a:lstStyle/>
        <a:p>
          <a:endParaRPr lang="pt-BR"/>
        </a:p>
      </dgm:t>
    </dgm:pt>
    <dgm:pt modelId="{9E5334C2-E2EB-4B14-8861-013DD1CC05D4}" type="sibTrans" cxnId="{886D818C-8AC7-40C9-9C7A-054E78E58291}">
      <dgm:prSet/>
      <dgm:spPr/>
      <dgm:t>
        <a:bodyPr/>
        <a:lstStyle/>
        <a:p>
          <a:endParaRPr lang="pt-BR"/>
        </a:p>
      </dgm:t>
    </dgm:pt>
    <dgm:pt modelId="{4927D8D4-140E-4540-8C25-C0BA9E685C42}">
      <dgm:prSet phldrT="[Texto]" custT="1"/>
      <dgm:spPr/>
      <dgm:t>
        <a:bodyPr/>
        <a:lstStyle/>
        <a:p>
          <a:r>
            <a:rPr lang="pt-BR" sz="1100" b="1" dirty="0" smtClean="0">
              <a:solidFill>
                <a:schemeClr val="tx1"/>
              </a:solidFill>
            </a:rPr>
            <a:t>3ª RTC/CE</a:t>
          </a:r>
          <a:endParaRPr lang="pt-BR" sz="1100" b="1" dirty="0">
            <a:solidFill>
              <a:schemeClr val="tx1"/>
            </a:solidFill>
          </a:endParaRPr>
        </a:p>
      </dgm:t>
    </dgm:pt>
    <dgm:pt modelId="{C15453F5-5733-42C6-92BA-E4E21912A768}" type="parTrans" cxnId="{AC80DD70-09B8-47B1-8DCC-4CD63CB1474B}">
      <dgm:prSet/>
      <dgm:spPr/>
      <dgm:t>
        <a:bodyPr/>
        <a:lstStyle/>
        <a:p>
          <a:endParaRPr lang="pt-BR"/>
        </a:p>
      </dgm:t>
    </dgm:pt>
    <dgm:pt modelId="{13EEAE7F-2C64-4FE7-A8DA-13290508E576}" type="sibTrans" cxnId="{AC80DD70-09B8-47B1-8DCC-4CD63CB1474B}">
      <dgm:prSet/>
      <dgm:spPr/>
      <dgm:t>
        <a:bodyPr/>
        <a:lstStyle/>
        <a:p>
          <a:endParaRPr lang="pt-BR"/>
        </a:p>
      </dgm:t>
    </dgm:pt>
    <dgm:pt modelId="{6E57FC78-F294-4027-A50A-AA6F09C6D854}">
      <dgm:prSet phldrT="[Texto]" custT="1"/>
      <dgm:spPr/>
      <dgm:t>
        <a:bodyPr/>
        <a:lstStyle/>
        <a:p>
          <a:r>
            <a:rPr lang="pt-BR" sz="1100" b="1" dirty="0" smtClean="0">
              <a:solidFill>
                <a:schemeClr val="tx1"/>
              </a:solidFill>
            </a:rPr>
            <a:t>4ª RTC/SP</a:t>
          </a:r>
          <a:endParaRPr lang="pt-BR" sz="1100" dirty="0"/>
        </a:p>
      </dgm:t>
    </dgm:pt>
    <dgm:pt modelId="{E2E524C4-258E-4990-8C44-54D98014E5E3}" type="parTrans" cxnId="{A60139CD-1C51-4AEA-89AD-50A3CC0C6DC2}">
      <dgm:prSet/>
      <dgm:spPr/>
      <dgm:t>
        <a:bodyPr/>
        <a:lstStyle/>
        <a:p>
          <a:endParaRPr lang="pt-BR"/>
        </a:p>
      </dgm:t>
    </dgm:pt>
    <dgm:pt modelId="{1DEC2F42-3CDC-4588-9E51-D1891F52CCC6}" type="sibTrans" cxnId="{A60139CD-1C51-4AEA-89AD-50A3CC0C6DC2}">
      <dgm:prSet/>
      <dgm:spPr/>
      <dgm:t>
        <a:bodyPr/>
        <a:lstStyle/>
        <a:p>
          <a:endParaRPr lang="pt-BR"/>
        </a:p>
      </dgm:t>
    </dgm:pt>
    <dgm:pt modelId="{384D557F-3553-4A33-B7F3-343AE549D276}">
      <dgm:prSet phldrT="[Texto]" custT="1"/>
      <dgm:spPr/>
      <dgm:t>
        <a:bodyPr/>
        <a:lstStyle/>
        <a:p>
          <a:r>
            <a:rPr lang="pt-BR" sz="1200" b="1" dirty="0" smtClean="0">
              <a:solidFill>
                <a:schemeClr val="tx1"/>
              </a:solidFill>
            </a:rPr>
            <a:t>5ª RTC/MA</a:t>
          </a:r>
          <a:endParaRPr lang="pt-BR" sz="1200" b="1" dirty="0">
            <a:solidFill>
              <a:schemeClr val="tx1"/>
            </a:solidFill>
          </a:endParaRPr>
        </a:p>
      </dgm:t>
    </dgm:pt>
    <dgm:pt modelId="{6682ED8D-8FBF-49D9-8C6E-42F9AA3520FF}" type="parTrans" cxnId="{DD834F61-B9A3-4264-81DB-151FCA8DC4D9}">
      <dgm:prSet/>
      <dgm:spPr/>
      <dgm:t>
        <a:bodyPr/>
        <a:lstStyle/>
        <a:p>
          <a:endParaRPr lang="pt-BR"/>
        </a:p>
      </dgm:t>
    </dgm:pt>
    <dgm:pt modelId="{B3F86667-64EF-41DC-99B4-CA2B43FC2A25}" type="sibTrans" cxnId="{DD834F61-B9A3-4264-81DB-151FCA8DC4D9}">
      <dgm:prSet/>
      <dgm:spPr/>
      <dgm:t>
        <a:bodyPr/>
        <a:lstStyle/>
        <a:p>
          <a:endParaRPr lang="pt-BR"/>
        </a:p>
      </dgm:t>
    </dgm:pt>
    <dgm:pt modelId="{8ACB7FC5-C5E3-48A9-B56A-4173BBF86BD4}">
      <dgm:prSet phldrT="[Texto]"/>
      <dgm:spPr/>
      <dgm:t>
        <a:bodyPr/>
        <a:lstStyle/>
        <a:p>
          <a:endParaRPr lang="pt-BR" dirty="0"/>
        </a:p>
      </dgm:t>
    </dgm:pt>
    <dgm:pt modelId="{1584216B-93AE-4F75-8655-49DDB0F311F2}" type="parTrans" cxnId="{01B5D070-95F5-4CD5-AC6B-3C0CA8A49D7D}">
      <dgm:prSet/>
      <dgm:spPr/>
      <dgm:t>
        <a:bodyPr/>
        <a:lstStyle/>
        <a:p>
          <a:endParaRPr lang="pt-BR"/>
        </a:p>
      </dgm:t>
    </dgm:pt>
    <dgm:pt modelId="{6B782FD5-0878-4C54-8897-A812BEE9A72E}" type="sibTrans" cxnId="{01B5D070-95F5-4CD5-AC6B-3C0CA8A49D7D}">
      <dgm:prSet/>
      <dgm:spPr/>
      <dgm:t>
        <a:bodyPr/>
        <a:lstStyle/>
        <a:p>
          <a:endParaRPr lang="pt-BR"/>
        </a:p>
      </dgm:t>
    </dgm:pt>
    <dgm:pt modelId="{2B1E5BA1-5F25-4F78-A67A-B574A329FDD0}">
      <dgm:prSet phldrT="[Texto]"/>
      <dgm:spPr/>
      <dgm:t>
        <a:bodyPr/>
        <a:lstStyle/>
        <a:p>
          <a:endParaRPr lang="pt-BR" dirty="0"/>
        </a:p>
      </dgm:t>
    </dgm:pt>
    <dgm:pt modelId="{F3CE25D7-9A03-42FD-8094-BFF78E1BDFD4}" type="parTrans" cxnId="{C530CFF6-8D21-4EDE-B167-E60340B0985A}">
      <dgm:prSet/>
      <dgm:spPr/>
      <dgm:t>
        <a:bodyPr/>
        <a:lstStyle/>
        <a:p>
          <a:endParaRPr lang="pt-BR"/>
        </a:p>
      </dgm:t>
    </dgm:pt>
    <dgm:pt modelId="{271FC3C7-F372-4752-87A2-2EB3FFC0AD0E}" type="sibTrans" cxnId="{C530CFF6-8D21-4EDE-B167-E60340B0985A}">
      <dgm:prSet/>
      <dgm:spPr/>
      <dgm:t>
        <a:bodyPr/>
        <a:lstStyle/>
        <a:p>
          <a:endParaRPr lang="pt-BR"/>
        </a:p>
      </dgm:t>
    </dgm:pt>
    <dgm:pt modelId="{8490527D-A547-4DB0-B179-EB702917C7FA}" type="pres">
      <dgm:prSet presAssocID="{EC304265-2403-4104-8123-A7CE06BB2162}" presName="Name0" presStyleCnt="0">
        <dgm:presLayoutVars>
          <dgm:chMax val="5"/>
          <dgm:chPref val="5"/>
          <dgm:dir/>
        </dgm:presLayoutVars>
      </dgm:prSet>
      <dgm:spPr/>
      <dgm:t>
        <a:bodyPr/>
        <a:lstStyle/>
        <a:p>
          <a:endParaRPr lang="pt-BR"/>
        </a:p>
      </dgm:t>
    </dgm:pt>
    <dgm:pt modelId="{7D70F4B5-98B1-4F96-8A2E-436098A2EAB6}" type="pres">
      <dgm:prSet presAssocID="{936D4289-4B9D-4BD4-B93B-143EF5B4FCE8}" presName="picture1" presStyleCnt="0"/>
      <dgm:spPr/>
    </dgm:pt>
    <dgm:pt modelId="{0E4320CF-C763-4282-863F-3C86DFB93031}" type="pres">
      <dgm:prSet presAssocID="{936D4289-4B9D-4BD4-B93B-143EF5B4FCE8}" presName="picture" presStyleLbl="bgImgPlace1" presStyleIdx="0" presStyleCnt="5" custLinFactNeighborX="331" custLinFactNeighborY="1127"/>
      <dgm:spPr>
        <a:blipFill rotWithShape="1">
          <a:blip xmlns:r="http://schemas.openxmlformats.org/officeDocument/2006/relationships" r:embed="rId1"/>
          <a:stretch>
            <a:fillRect/>
          </a:stretch>
        </a:blipFill>
      </dgm:spPr>
    </dgm:pt>
    <dgm:pt modelId="{EDAEE07D-5A6C-4F8F-8EFC-4E7816F6F7F2}" type="pres">
      <dgm:prSet presAssocID="{936D4289-4B9D-4BD4-B93B-143EF5B4FCE8}" presName="accent1" presStyleLbl="parChTrans1D1" presStyleIdx="0" presStyleCnt="1" custLinFactNeighborX="2848" custLinFactNeighborY="22585"/>
      <dgm:spPr/>
    </dgm:pt>
    <dgm:pt modelId="{86CC317B-3BCC-46A5-9AF6-E0226AD21A0A}" type="pres">
      <dgm:prSet presAssocID="{936D4289-4B9D-4BD4-B93B-143EF5B4FCE8}" presName="parent1" presStyleLbl="revTx" presStyleIdx="0" presStyleCnt="1">
        <dgm:presLayoutVars>
          <dgm:chMax val="0"/>
          <dgm:chPref val="0"/>
          <dgm:bulletEnabled val="1"/>
        </dgm:presLayoutVars>
      </dgm:prSet>
      <dgm:spPr/>
      <dgm:t>
        <a:bodyPr/>
        <a:lstStyle/>
        <a:p>
          <a:endParaRPr lang="pt-BR"/>
        </a:p>
      </dgm:t>
    </dgm:pt>
    <dgm:pt modelId="{B7AD4CCA-290A-46E0-AD1E-F4097F7ADA55}" type="pres">
      <dgm:prSet presAssocID="{AB0A124D-5835-45D4-8217-E21E52E8498C}" presName="picture2" presStyleCnt="0"/>
      <dgm:spPr/>
    </dgm:pt>
    <dgm:pt modelId="{27D93AA2-96C9-4E6A-8B8A-2C4AA31FA073}" type="pres">
      <dgm:prSet presAssocID="{AB0A124D-5835-45D4-8217-E21E52E8498C}" presName="picture" presStyleLbl="bgImgPlace1" presStyleIdx="1" presStyleCnt="5"/>
      <dgm:spPr>
        <a:blipFill rotWithShape="1">
          <a:blip xmlns:r="http://schemas.openxmlformats.org/officeDocument/2006/relationships" r:embed="rId2"/>
          <a:stretch>
            <a:fillRect/>
          </a:stretch>
        </a:blipFill>
      </dgm:spPr>
      <dgm:t>
        <a:bodyPr/>
        <a:lstStyle/>
        <a:p>
          <a:endParaRPr lang="pt-BR"/>
        </a:p>
      </dgm:t>
    </dgm:pt>
    <dgm:pt modelId="{283220B5-EB4F-4C21-A34A-25EB58D0E79E}" type="pres">
      <dgm:prSet presAssocID="{AB0A124D-5835-45D4-8217-E21E52E8498C}" presName="parent2" presStyleLbl="trBgShp" presStyleIdx="0" presStyleCnt="4">
        <dgm:presLayoutVars>
          <dgm:chMax val="0"/>
          <dgm:chPref val="0"/>
          <dgm:bulletEnabled val="1"/>
        </dgm:presLayoutVars>
      </dgm:prSet>
      <dgm:spPr/>
      <dgm:t>
        <a:bodyPr/>
        <a:lstStyle/>
        <a:p>
          <a:endParaRPr lang="pt-BR"/>
        </a:p>
      </dgm:t>
    </dgm:pt>
    <dgm:pt modelId="{56A63578-A78D-4DC3-A94B-F488A8CFC117}" type="pres">
      <dgm:prSet presAssocID="{4927D8D4-140E-4540-8C25-C0BA9E685C42}" presName="picture3" presStyleCnt="0"/>
      <dgm:spPr/>
    </dgm:pt>
    <dgm:pt modelId="{E23C4DF9-B99E-4E83-9C24-2EB6E65DC13E}" type="pres">
      <dgm:prSet presAssocID="{4927D8D4-140E-4540-8C25-C0BA9E685C42}" presName="picture" presStyleLbl="bgImgPlace1" presStyleIdx="2" presStyleCnt="5" custLinFactNeighborX="-4391" custLinFactNeighborY="733"/>
      <dgm:spPr>
        <a:blipFill rotWithShape="1">
          <a:blip xmlns:r="http://schemas.openxmlformats.org/officeDocument/2006/relationships" r:embed="rId3"/>
          <a:stretch>
            <a:fillRect/>
          </a:stretch>
        </a:blipFill>
      </dgm:spPr>
    </dgm:pt>
    <dgm:pt modelId="{08648898-2B09-4B39-B035-E78827FFE866}" type="pres">
      <dgm:prSet presAssocID="{4927D8D4-140E-4540-8C25-C0BA9E685C42}" presName="parent3" presStyleLbl="trBgShp" presStyleIdx="1" presStyleCnt="4">
        <dgm:presLayoutVars>
          <dgm:chMax val="0"/>
          <dgm:chPref val="0"/>
          <dgm:bulletEnabled val="1"/>
        </dgm:presLayoutVars>
      </dgm:prSet>
      <dgm:spPr/>
      <dgm:t>
        <a:bodyPr/>
        <a:lstStyle/>
        <a:p>
          <a:endParaRPr lang="pt-BR"/>
        </a:p>
      </dgm:t>
    </dgm:pt>
    <dgm:pt modelId="{64B0437C-4288-4E24-B17E-2FA80C3CA6EF}" type="pres">
      <dgm:prSet presAssocID="{6E57FC78-F294-4027-A50A-AA6F09C6D854}" presName="picture4" presStyleCnt="0"/>
      <dgm:spPr/>
    </dgm:pt>
    <dgm:pt modelId="{BF25A8CB-218C-4D07-82F1-661BF4C89B47}" type="pres">
      <dgm:prSet presAssocID="{6E57FC78-F294-4027-A50A-AA6F09C6D854}" presName="picture" presStyleLbl="bgImgPlace1" presStyleIdx="3" presStyleCnt="5"/>
      <dgm:spPr>
        <a:blipFill rotWithShape="1">
          <a:blip xmlns:r="http://schemas.openxmlformats.org/officeDocument/2006/relationships" r:embed="rId4"/>
          <a:stretch>
            <a:fillRect/>
          </a:stretch>
        </a:blipFill>
      </dgm:spPr>
    </dgm:pt>
    <dgm:pt modelId="{55F080CE-9036-4891-BBD8-097E3182D331}" type="pres">
      <dgm:prSet presAssocID="{6E57FC78-F294-4027-A50A-AA6F09C6D854}" presName="parent4" presStyleLbl="trBgShp" presStyleIdx="2" presStyleCnt="4">
        <dgm:presLayoutVars>
          <dgm:chMax val="0"/>
          <dgm:chPref val="0"/>
          <dgm:bulletEnabled val="1"/>
        </dgm:presLayoutVars>
      </dgm:prSet>
      <dgm:spPr/>
      <dgm:t>
        <a:bodyPr/>
        <a:lstStyle/>
        <a:p>
          <a:endParaRPr lang="pt-BR"/>
        </a:p>
      </dgm:t>
    </dgm:pt>
    <dgm:pt modelId="{3CA3C3E2-40D2-4998-B1C6-93CE8146EDD6}" type="pres">
      <dgm:prSet presAssocID="{384D557F-3553-4A33-B7F3-343AE549D276}" presName="picture5" presStyleCnt="0"/>
      <dgm:spPr/>
    </dgm:pt>
    <dgm:pt modelId="{0ADE2F62-6B36-434A-A40F-C64C0B2A7FE0}" type="pres">
      <dgm:prSet presAssocID="{384D557F-3553-4A33-B7F3-343AE549D276}" presName="picture" presStyleLbl="bgImgPlace1" presStyleIdx="4" presStyleCnt="5"/>
      <dgm:spPr>
        <a:blipFill rotWithShape="1">
          <a:blip xmlns:r="http://schemas.openxmlformats.org/officeDocument/2006/relationships" r:embed="rId5"/>
          <a:stretch>
            <a:fillRect/>
          </a:stretch>
        </a:blipFill>
      </dgm:spPr>
    </dgm:pt>
    <dgm:pt modelId="{4156628B-F8CC-4D90-891D-52C223AD0BEE}" type="pres">
      <dgm:prSet presAssocID="{384D557F-3553-4A33-B7F3-343AE549D276}" presName="parent5" presStyleLbl="trBgShp" presStyleIdx="3" presStyleCnt="4">
        <dgm:presLayoutVars>
          <dgm:chMax val="0"/>
          <dgm:chPref val="0"/>
        </dgm:presLayoutVars>
      </dgm:prSet>
      <dgm:spPr/>
      <dgm:t>
        <a:bodyPr/>
        <a:lstStyle/>
        <a:p>
          <a:endParaRPr lang="pt-BR"/>
        </a:p>
      </dgm:t>
    </dgm:pt>
  </dgm:ptLst>
  <dgm:cxnLst>
    <dgm:cxn modelId="{2B86E343-EE81-49D3-9BE0-D6767DBC5852}" srcId="{EC304265-2403-4104-8123-A7CE06BB2162}" destId="{936D4289-4B9D-4BD4-B93B-143EF5B4FCE8}" srcOrd="0" destOrd="0" parTransId="{590101CA-A98D-480A-A3A8-DEA6C04FF9F2}" sibTransId="{301203E6-B887-421F-9791-6DC2CDD0C594}"/>
    <dgm:cxn modelId="{249D0A38-3131-46ED-987D-F3F199A94C03}" type="presOf" srcId="{EC304265-2403-4104-8123-A7CE06BB2162}" destId="{8490527D-A547-4DB0-B179-EB702917C7FA}" srcOrd="0" destOrd="0" presId="urn:microsoft.com/office/officeart/2011/layout/ThemePictureGrid"/>
    <dgm:cxn modelId="{C530CFF6-8D21-4EDE-B167-E60340B0985A}" srcId="{EC304265-2403-4104-8123-A7CE06BB2162}" destId="{2B1E5BA1-5F25-4F78-A67A-B574A329FDD0}" srcOrd="5" destOrd="0" parTransId="{F3CE25D7-9A03-42FD-8094-BFF78E1BDFD4}" sibTransId="{271FC3C7-F372-4752-87A2-2EB3FFC0AD0E}"/>
    <dgm:cxn modelId="{3DC1F9C6-5722-48AA-9F12-0C9753C2672B}" type="presOf" srcId="{AB0A124D-5835-45D4-8217-E21E52E8498C}" destId="{283220B5-EB4F-4C21-A34A-25EB58D0E79E}" srcOrd="0" destOrd="0" presId="urn:microsoft.com/office/officeart/2011/layout/ThemePictureGrid"/>
    <dgm:cxn modelId="{AC80DD70-09B8-47B1-8DCC-4CD63CB1474B}" srcId="{EC304265-2403-4104-8123-A7CE06BB2162}" destId="{4927D8D4-140E-4540-8C25-C0BA9E685C42}" srcOrd="2" destOrd="0" parTransId="{C15453F5-5733-42C6-92BA-E4E21912A768}" sibTransId="{13EEAE7F-2C64-4FE7-A8DA-13290508E576}"/>
    <dgm:cxn modelId="{A60139CD-1C51-4AEA-89AD-50A3CC0C6DC2}" srcId="{EC304265-2403-4104-8123-A7CE06BB2162}" destId="{6E57FC78-F294-4027-A50A-AA6F09C6D854}" srcOrd="3" destOrd="0" parTransId="{E2E524C4-258E-4990-8C44-54D98014E5E3}" sibTransId="{1DEC2F42-3CDC-4588-9E51-D1891F52CCC6}"/>
    <dgm:cxn modelId="{AEDA74AF-321F-4C09-B373-4F24ACF23C28}" type="presOf" srcId="{936D4289-4B9D-4BD4-B93B-143EF5B4FCE8}" destId="{86CC317B-3BCC-46A5-9AF6-E0226AD21A0A}" srcOrd="0" destOrd="0" presId="urn:microsoft.com/office/officeart/2011/layout/ThemePictureGrid"/>
    <dgm:cxn modelId="{6185BFD2-BCBB-479F-AFCC-147902C0C9E4}" type="presOf" srcId="{6E57FC78-F294-4027-A50A-AA6F09C6D854}" destId="{55F080CE-9036-4891-BBD8-097E3182D331}" srcOrd="0" destOrd="0" presId="urn:microsoft.com/office/officeart/2011/layout/ThemePictureGrid"/>
    <dgm:cxn modelId="{A3DAF676-5FB7-41C6-A8AB-E5933D3C1558}" type="presOf" srcId="{4927D8D4-140E-4540-8C25-C0BA9E685C42}" destId="{08648898-2B09-4B39-B035-E78827FFE866}" srcOrd="0" destOrd="0" presId="urn:microsoft.com/office/officeart/2011/layout/ThemePictureGrid"/>
    <dgm:cxn modelId="{01B5D070-95F5-4CD5-AC6B-3C0CA8A49D7D}" srcId="{EC304265-2403-4104-8123-A7CE06BB2162}" destId="{8ACB7FC5-C5E3-48A9-B56A-4173BBF86BD4}" srcOrd="6" destOrd="0" parTransId="{1584216B-93AE-4F75-8655-49DDB0F311F2}" sibTransId="{6B782FD5-0878-4C54-8897-A812BEE9A72E}"/>
    <dgm:cxn modelId="{886D818C-8AC7-40C9-9C7A-054E78E58291}" srcId="{EC304265-2403-4104-8123-A7CE06BB2162}" destId="{AB0A124D-5835-45D4-8217-E21E52E8498C}" srcOrd="1" destOrd="0" parTransId="{20F6A7D0-BBC8-4145-8269-EB0DF3344260}" sibTransId="{9E5334C2-E2EB-4B14-8861-013DD1CC05D4}"/>
    <dgm:cxn modelId="{DD834F61-B9A3-4264-81DB-151FCA8DC4D9}" srcId="{EC304265-2403-4104-8123-A7CE06BB2162}" destId="{384D557F-3553-4A33-B7F3-343AE549D276}" srcOrd="4" destOrd="0" parTransId="{6682ED8D-8FBF-49D9-8C6E-42F9AA3520FF}" sibTransId="{B3F86667-64EF-41DC-99B4-CA2B43FC2A25}"/>
    <dgm:cxn modelId="{6A60A28D-F32E-4909-9969-CDAF7A4650EC}" type="presOf" srcId="{384D557F-3553-4A33-B7F3-343AE549D276}" destId="{4156628B-F8CC-4D90-891D-52C223AD0BEE}" srcOrd="0" destOrd="0" presId="urn:microsoft.com/office/officeart/2011/layout/ThemePictureGrid"/>
    <dgm:cxn modelId="{361A5524-C57A-412E-A6CB-5D1349C3F3BB}" type="presParOf" srcId="{8490527D-A547-4DB0-B179-EB702917C7FA}" destId="{7D70F4B5-98B1-4F96-8A2E-436098A2EAB6}" srcOrd="0" destOrd="0" presId="urn:microsoft.com/office/officeart/2011/layout/ThemePictureGrid"/>
    <dgm:cxn modelId="{CEDFF639-9639-4357-A9BE-9B0F614E4877}" type="presParOf" srcId="{7D70F4B5-98B1-4F96-8A2E-436098A2EAB6}" destId="{0E4320CF-C763-4282-863F-3C86DFB93031}" srcOrd="0" destOrd="0" presId="urn:microsoft.com/office/officeart/2011/layout/ThemePictureGrid"/>
    <dgm:cxn modelId="{E016943D-9F48-46FB-9A58-120B65717469}" type="presParOf" srcId="{8490527D-A547-4DB0-B179-EB702917C7FA}" destId="{EDAEE07D-5A6C-4F8F-8EFC-4E7816F6F7F2}" srcOrd="1" destOrd="0" presId="urn:microsoft.com/office/officeart/2011/layout/ThemePictureGrid"/>
    <dgm:cxn modelId="{611188F8-4908-4C33-A029-8C0895D3C4B6}" type="presParOf" srcId="{8490527D-A547-4DB0-B179-EB702917C7FA}" destId="{86CC317B-3BCC-46A5-9AF6-E0226AD21A0A}" srcOrd="2" destOrd="0" presId="urn:microsoft.com/office/officeart/2011/layout/ThemePictureGrid"/>
    <dgm:cxn modelId="{75885FC4-E463-4103-813B-9602184681C2}" type="presParOf" srcId="{8490527D-A547-4DB0-B179-EB702917C7FA}" destId="{B7AD4CCA-290A-46E0-AD1E-F4097F7ADA55}" srcOrd="3" destOrd="0" presId="urn:microsoft.com/office/officeart/2011/layout/ThemePictureGrid"/>
    <dgm:cxn modelId="{186B6605-734B-4CA9-A444-DD4919A0D843}" type="presParOf" srcId="{B7AD4CCA-290A-46E0-AD1E-F4097F7ADA55}" destId="{27D93AA2-96C9-4E6A-8B8A-2C4AA31FA073}" srcOrd="0" destOrd="0" presId="urn:microsoft.com/office/officeart/2011/layout/ThemePictureGrid"/>
    <dgm:cxn modelId="{8E026A24-1DD1-48B2-9BCF-FD766A9177E6}" type="presParOf" srcId="{8490527D-A547-4DB0-B179-EB702917C7FA}" destId="{283220B5-EB4F-4C21-A34A-25EB58D0E79E}" srcOrd="4" destOrd="0" presId="urn:microsoft.com/office/officeart/2011/layout/ThemePictureGrid"/>
    <dgm:cxn modelId="{F184291B-C816-4C2D-BF61-46D9B60C534A}" type="presParOf" srcId="{8490527D-A547-4DB0-B179-EB702917C7FA}" destId="{56A63578-A78D-4DC3-A94B-F488A8CFC117}" srcOrd="5" destOrd="0" presId="urn:microsoft.com/office/officeart/2011/layout/ThemePictureGrid"/>
    <dgm:cxn modelId="{449A79D0-763A-4CC7-B181-F364F9CC353D}" type="presParOf" srcId="{56A63578-A78D-4DC3-A94B-F488A8CFC117}" destId="{E23C4DF9-B99E-4E83-9C24-2EB6E65DC13E}" srcOrd="0" destOrd="0" presId="urn:microsoft.com/office/officeart/2011/layout/ThemePictureGrid"/>
    <dgm:cxn modelId="{AAF7F1C0-4D04-4C72-AD4C-1E6B2B058A20}" type="presParOf" srcId="{8490527D-A547-4DB0-B179-EB702917C7FA}" destId="{08648898-2B09-4B39-B035-E78827FFE866}" srcOrd="6" destOrd="0" presId="urn:microsoft.com/office/officeart/2011/layout/ThemePictureGrid"/>
    <dgm:cxn modelId="{1E8AF82F-87BD-4F1B-80C5-CADE62CC1B96}" type="presParOf" srcId="{8490527D-A547-4DB0-B179-EB702917C7FA}" destId="{64B0437C-4288-4E24-B17E-2FA80C3CA6EF}" srcOrd="7" destOrd="0" presId="urn:microsoft.com/office/officeart/2011/layout/ThemePictureGrid"/>
    <dgm:cxn modelId="{4F79D546-FFAA-4DCE-8E79-E8F89E01519E}" type="presParOf" srcId="{64B0437C-4288-4E24-B17E-2FA80C3CA6EF}" destId="{BF25A8CB-218C-4D07-82F1-661BF4C89B47}" srcOrd="0" destOrd="0" presId="urn:microsoft.com/office/officeart/2011/layout/ThemePictureGrid"/>
    <dgm:cxn modelId="{4E1EACF7-DD69-4587-AD62-F139AB369E84}" type="presParOf" srcId="{8490527D-A547-4DB0-B179-EB702917C7FA}" destId="{55F080CE-9036-4891-BBD8-097E3182D331}" srcOrd="8" destOrd="0" presId="urn:microsoft.com/office/officeart/2011/layout/ThemePictureGrid"/>
    <dgm:cxn modelId="{DA7A1168-FA63-47F5-9212-0BC2CA167EBB}" type="presParOf" srcId="{8490527D-A547-4DB0-B179-EB702917C7FA}" destId="{3CA3C3E2-40D2-4998-B1C6-93CE8146EDD6}" srcOrd="9" destOrd="0" presId="urn:microsoft.com/office/officeart/2011/layout/ThemePictureGrid"/>
    <dgm:cxn modelId="{71847CA4-FD01-4B45-93BB-47ED7901E97A}" type="presParOf" srcId="{3CA3C3E2-40D2-4998-B1C6-93CE8146EDD6}" destId="{0ADE2F62-6B36-434A-A40F-C64C0B2A7FE0}" srcOrd="0" destOrd="0" presId="urn:microsoft.com/office/officeart/2011/layout/ThemePictureGrid"/>
    <dgm:cxn modelId="{C856D44A-A0AD-487D-94E2-5B816E7CD163}" type="presParOf" srcId="{8490527D-A547-4DB0-B179-EB702917C7FA}" destId="{4156628B-F8CC-4D90-891D-52C223AD0BEE}" srcOrd="10" destOrd="0" presId="urn:microsoft.com/office/officeart/2011/layout/ThemePictureGrid"/>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20AF47-BC1F-4E0D-822C-35847873F111}" type="doc">
      <dgm:prSet loTypeId="urn:microsoft.com/office/officeart/2011/layout/ThemePictureGrid" loCatId="officeonline" qsTypeId="urn:microsoft.com/office/officeart/2005/8/quickstyle/simple1" qsCatId="simple" csTypeId="urn:microsoft.com/office/officeart/2005/8/colors/accent1_2" csCatId="accent1" phldr="1"/>
      <dgm:spPr/>
      <dgm:t>
        <a:bodyPr/>
        <a:lstStyle/>
        <a:p>
          <a:endParaRPr lang="pt-BR"/>
        </a:p>
      </dgm:t>
    </dgm:pt>
    <dgm:pt modelId="{C7AFD9A8-D7DE-413F-B8BB-E051DE4FE415}">
      <dgm:prSet phldrT="[Texto]"/>
      <dgm:spPr/>
      <dgm:t>
        <a:bodyPr/>
        <a:lstStyle/>
        <a:p>
          <a:endParaRPr lang="pt-BR" dirty="0"/>
        </a:p>
      </dgm:t>
    </dgm:pt>
    <dgm:pt modelId="{EF0CC7C7-ACD3-4FD3-A8E0-71B2CC58F479}" type="parTrans" cxnId="{38E79F8D-2FBD-4186-B905-A2A6DB2468A5}">
      <dgm:prSet/>
      <dgm:spPr/>
      <dgm:t>
        <a:bodyPr/>
        <a:lstStyle/>
        <a:p>
          <a:endParaRPr lang="pt-BR"/>
        </a:p>
      </dgm:t>
    </dgm:pt>
    <dgm:pt modelId="{B4CC815D-52D7-44B7-B16F-4D1A6B409E2E}" type="sibTrans" cxnId="{38E79F8D-2FBD-4186-B905-A2A6DB2468A5}">
      <dgm:prSet/>
      <dgm:spPr/>
      <dgm:t>
        <a:bodyPr/>
        <a:lstStyle/>
        <a:p>
          <a:endParaRPr lang="pt-BR"/>
        </a:p>
      </dgm:t>
    </dgm:pt>
    <dgm:pt modelId="{1351DB77-4461-4FFB-BA7F-DE30622C3F72}">
      <dgm:prSet phldrT="[Texto]"/>
      <dgm:spPr/>
      <dgm:t>
        <a:bodyPr/>
        <a:lstStyle/>
        <a:p>
          <a:r>
            <a:rPr lang="pt-BR" b="1" dirty="0" smtClean="0">
              <a:solidFill>
                <a:schemeClr val="tx1"/>
              </a:solidFill>
            </a:rPr>
            <a:t>8ª RTC/PA</a:t>
          </a:r>
          <a:endParaRPr lang="pt-BR" b="1" dirty="0">
            <a:solidFill>
              <a:schemeClr val="tx1"/>
            </a:solidFill>
          </a:endParaRPr>
        </a:p>
      </dgm:t>
    </dgm:pt>
    <dgm:pt modelId="{1F111401-E986-4CEB-9232-6BEEEF37A653}" type="parTrans" cxnId="{810D5109-2044-4D71-A15B-6CEB4FA97667}">
      <dgm:prSet/>
      <dgm:spPr/>
      <dgm:t>
        <a:bodyPr/>
        <a:lstStyle/>
        <a:p>
          <a:endParaRPr lang="pt-BR"/>
        </a:p>
      </dgm:t>
    </dgm:pt>
    <dgm:pt modelId="{5792E166-8F67-4BA6-86A3-FC0FD74ACCBD}" type="sibTrans" cxnId="{810D5109-2044-4D71-A15B-6CEB4FA97667}">
      <dgm:prSet/>
      <dgm:spPr/>
      <dgm:t>
        <a:bodyPr/>
        <a:lstStyle/>
        <a:p>
          <a:endParaRPr lang="pt-BR"/>
        </a:p>
      </dgm:t>
    </dgm:pt>
    <dgm:pt modelId="{CC373850-59FA-4033-9999-1FC062B3B737}">
      <dgm:prSet phldrT="[Texto]"/>
      <dgm:spPr/>
      <dgm:t>
        <a:bodyPr/>
        <a:lstStyle/>
        <a:p>
          <a:r>
            <a:rPr lang="pt-BR" dirty="0" smtClean="0"/>
            <a:t>10ª RTC/RS</a:t>
          </a:r>
          <a:endParaRPr lang="pt-BR" dirty="0"/>
        </a:p>
      </dgm:t>
    </dgm:pt>
    <dgm:pt modelId="{1B7B41AF-DE19-41F3-849C-A4E1B6F66EBD}" type="parTrans" cxnId="{AFB4D637-B488-4CCF-98DC-B7F54040788D}">
      <dgm:prSet/>
      <dgm:spPr/>
      <dgm:t>
        <a:bodyPr/>
        <a:lstStyle/>
        <a:p>
          <a:endParaRPr lang="pt-BR"/>
        </a:p>
      </dgm:t>
    </dgm:pt>
    <dgm:pt modelId="{E12C87EF-EB41-4DDC-BB72-A92C2E9C35D5}" type="sibTrans" cxnId="{AFB4D637-B488-4CCF-98DC-B7F54040788D}">
      <dgm:prSet/>
      <dgm:spPr/>
      <dgm:t>
        <a:bodyPr/>
        <a:lstStyle/>
        <a:p>
          <a:endParaRPr lang="pt-BR"/>
        </a:p>
      </dgm:t>
    </dgm:pt>
    <dgm:pt modelId="{7DCF7A73-ED08-49A6-8D85-3047E2B55274}">
      <dgm:prSet phldrT="[Texto]"/>
      <dgm:spPr/>
      <dgm:t>
        <a:bodyPr/>
        <a:lstStyle/>
        <a:p>
          <a:r>
            <a:rPr lang="pt-BR" b="1" dirty="0" smtClean="0">
              <a:solidFill>
                <a:schemeClr val="tx1"/>
              </a:solidFill>
            </a:rPr>
            <a:t>9ª RTC/RS</a:t>
          </a:r>
          <a:endParaRPr lang="pt-BR" b="1" dirty="0">
            <a:solidFill>
              <a:schemeClr val="tx1"/>
            </a:solidFill>
          </a:endParaRPr>
        </a:p>
      </dgm:t>
    </dgm:pt>
    <dgm:pt modelId="{6CE77686-1ED1-4F75-8D4D-FD57D41E8E36}" type="parTrans" cxnId="{01AF5D8C-C796-4685-B366-1550510596B4}">
      <dgm:prSet/>
      <dgm:spPr/>
      <dgm:t>
        <a:bodyPr/>
        <a:lstStyle/>
        <a:p>
          <a:endParaRPr lang="pt-BR"/>
        </a:p>
      </dgm:t>
    </dgm:pt>
    <dgm:pt modelId="{378BC0D3-9BCA-4695-98DA-EFC2396A17CC}" type="sibTrans" cxnId="{01AF5D8C-C796-4685-B366-1550510596B4}">
      <dgm:prSet/>
      <dgm:spPr/>
      <dgm:t>
        <a:bodyPr/>
        <a:lstStyle/>
        <a:p>
          <a:endParaRPr lang="pt-BR"/>
        </a:p>
      </dgm:t>
    </dgm:pt>
    <dgm:pt modelId="{04A65F7C-E71B-44E8-9877-F4EE5685CCC9}">
      <dgm:prSet phldrT="[Texto]" phldr="1"/>
      <dgm:spPr/>
      <dgm:t>
        <a:bodyPr/>
        <a:lstStyle/>
        <a:p>
          <a:endParaRPr lang="pt-BR" dirty="0"/>
        </a:p>
      </dgm:t>
    </dgm:pt>
    <dgm:pt modelId="{E646E375-5FE0-4D96-A21D-100F408F06BB}" type="sibTrans" cxnId="{3708ABC4-9ECB-4591-81EA-2EE784AA314A}">
      <dgm:prSet/>
      <dgm:spPr/>
      <dgm:t>
        <a:bodyPr/>
        <a:lstStyle/>
        <a:p>
          <a:endParaRPr lang="pt-BR"/>
        </a:p>
      </dgm:t>
    </dgm:pt>
    <dgm:pt modelId="{F15B6432-0127-4112-9182-7309D2212783}" type="parTrans" cxnId="{3708ABC4-9ECB-4591-81EA-2EE784AA314A}">
      <dgm:prSet/>
      <dgm:spPr/>
      <dgm:t>
        <a:bodyPr/>
        <a:lstStyle/>
        <a:p>
          <a:endParaRPr lang="pt-BR"/>
        </a:p>
      </dgm:t>
    </dgm:pt>
    <dgm:pt modelId="{A5A5F79A-2DFD-48F3-AAA6-89DA7321CAF3}" type="pres">
      <dgm:prSet presAssocID="{8D20AF47-BC1F-4E0D-822C-35847873F111}" presName="Name0" presStyleCnt="0">
        <dgm:presLayoutVars>
          <dgm:chMax val="5"/>
          <dgm:chPref val="5"/>
          <dgm:dir/>
        </dgm:presLayoutVars>
      </dgm:prSet>
      <dgm:spPr/>
      <dgm:t>
        <a:bodyPr/>
        <a:lstStyle/>
        <a:p>
          <a:endParaRPr lang="pt-BR"/>
        </a:p>
      </dgm:t>
    </dgm:pt>
    <dgm:pt modelId="{88C04A38-973F-4AB7-BD8D-1C49DC5AC9C3}" type="pres">
      <dgm:prSet presAssocID="{C7AFD9A8-D7DE-413F-B8BB-E051DE4FE415}" presName="picture1" presStyleCnt="0"/>
      <dgm:spPr/>
    </dgm:pt>
    <dgm:pt modelId="{9B17602C-E045-4A72-BA70-7E85B9ED4D26}" type="pres">
      <dgm:prSet presAssocID="{C7AFD9A8-D7DE-413F-B8BB-E051DE4FE415}" presName="picture" presStyleLbl="bgImgPlace1" presStyleIdx="0" presStyleCnt="5" custLinFactNeighborX="3652" custLinFactNeighborY="-741"/>
      <dgm:spPr>
        <a:blipFill rotWithShape="1">
          <a:blip xmlns:r="http://schemas.openxmlformats.org/officeDocument/2006/relationships" r:embed="rId1"/>
          <a:stretch>
            <a:fillRect/>
          </a:stretch>
        </a:blipFill>
      </dgm:spPr>
    </dgm:pt>
    <dgm:pt modelId="{24B361AE-506F-46CC-A4F8-A85FAE3A4B3F}" type="pres">
      <dgm:prSet presAssocID="{C7AFD9A8-D7DE-413F-B8BB-E051DE4FE415}" presName="accent1" presStyleLbl="parChTrans1D1" presStyleIdx="0" presStyleCnt="1"/>
      <dgm:spPr/>
    </dgm:pt>
    <dgm:pt modelId="{9A416D27-152E-48DE-9CC8-457CACA3679B}" type="pres">
      <dgm:prSet presAssocID="{C7AFD9A8-D7DE-413F-B8BB-E051DE4FE415}" presName="parent1" presStyleLbl="revTx" presStyleIdx="0" presStyleCnt="1">
        <dgm:presLayoutVars>
          <dgm:chMax val="0"/>
          <dgm:chPref val="0"/>
          <dgm:bulletEnabled val="1"/>
        </dgm:presLayoutVars>
      </dgm:prSet>
      <dgm:spPr/>
      <dgm:t>
        <a:bodyPr/>
        <a:lstStyle/>
        <a:p>
          <a:endParaRPr lang="pt-BR"/>
        </a:p>
      </dgm:t>
    </dgm:pt>
    <dgm:pt modelId="{4CD5E2A6-6B31-48C4-BD78-066599CCB2AA}" type="pres">
      <dgm:prSet presAssocID="{04A65F7C-E71B-44E8-9877-F4EE5685CCC9}" presName="picture2" presStyleCnt="0"/>
      <dgm:spPr/>
    </dgm:pt>
    <dgm:pt modelId="{C488BE2D-C57D-4F6A-B91D-23F772C1AAB2}" type="pres">
      <dgm:prSet presAssocID="{04A65F7C-E71B-44E8-9877-F4EE5685CCC9}" presName="picture" presStyleLbl="bgImgPlace1" presStyleIdx="1" presStyleCnt="5" custLinFactX="4090" custLinFactY="100000" custLinFactNeighborX="100000" custLinFactNeighborY="113580"/>
      <dgm:spPr>
        <a:blipFill rotWithShape="1">
          <a:blip xmlns:r="http://schemas.openxmlformats.org/officeDocument/2006/relationships" r:embed="rId2"/>
          <a:stretch>
            <a:fillRect/>
          </a:stretch>
        </a:blipFill>
      </dgm:spPr>
      <dgm:t>
        <a:bodyPr/>
        <a:lstStyle/>
        <a:p>
          <a:endParaRPr lang="pt-BR"/>
        </a:p>
      </dgm:t>
    </dgm:pt>
    <dgm:pt modelId="{2ED2E92F-517B-43B2-BEBD-0F8823323D86}" type="pres">
      <dgm:prSet presAssocID="{04A65F7C-E71B-44E8-9877-F4EE5685CCC9}" presName="parent2" presStyleLbl="trBgShp" presStyleIdx="0" presStyleCnt="4">
        <dgm:presLayoutVars>
          <dgm:chMax val="0"/>
          <dgm:chPref val="0"/>
          <dgm:bulletEnabled val="1"/>
        </dgm:presLayoutVars>
      </dgm:prSet>
      <dgm:spPr/>
      <dgm:t>
        <a:bodyPr/>
        <a:lstStyle/>
        <a:p>
          <a:endParaRPr lang="pt-BR"/>
        </a:p>
      </dgm:t>
    </dgm:pt>
    <dgm:pt modelId="{BED66FA3-F0D9-46C0-8739-7D77A5876F87}" type="pres">
      <dgm:prSet presAssocID="{1351DB77-4461-4FFB-BA7F-DE30622C3F72}" presName="picture3" presStyleCnt="0"/>
      <dgm:spPr/>
    </dgm:pt>
    <dgm:pt modelId="{4189E179-1703-439D-A8B1-4BDD56F5E469}" type="pres">
      <dgm:prSet presAssocID="{1351DB77-4461-4FFB-BA7F-DE30622C3F72}" presName="picture" presStyleLbl="bgImgPlace1" presStyleIdx="2" presStyleCnt="5"/>
      <dgm:spPr>
        <a:blipFill rotWithShape="1">
          <a:blip xmlns:r="http://schemas.openxmlformats.org/officeDocument/2006/relationships" r:embed="rId3"/>
          <a:stretch>
            <a:fillRect/>
          </a:stretch>
        </a:blipFill>
      </dgm:spPr>
      <dgm:t>
        <a:bodyPr/>
        <a:lstStyle/>
        <a:p>
          <a:endParaRPr lang="pt-BR"/>
        </a:p>
      </dgm:t>
    </dgm:pt>
    <dgm:pt modelId="{B8EC25D3-73EC-4B89-8288-098A9CC79DA3}" type="pres">
      <dgm:prSet presAssocID="{1351DB77-4461-4FFB-BA7F-DE30622C3F72}" presName="parent3" presStyleLbl="trBgShp" presStyleIdx="1" presStyleCnt="4">
        <dgm:presLayoutVars>
          <dgm:chMax val="0"/>
          <dgm:chPref val="0"/>
          <dgm:bulletEnabled val="1"/>
        </dgm:presLayoutVars>
      </dgm:prSet>
      <dgm:spPr/>
      <dgm:t>
        <a:bodyPr/>
        <a:lstStyle/>
        <a:p>
          <a:endParaRPr lang="pt-BR"/>
        </a:p>
      </dgm:t>
    </dgm:pt>
    <dgm:pt modelId="{114AB6D0-925D-48E8-8C95-BFFAD2464243}" type="pres">
      <dgm:prSet presAssocID="{CC373850-59FA-4033-9999-1FC062B3B737}" presName="picture4" presStyleCnt="0"/>
      <dgm:spPr/>
    </dgm:pt>
    <dgm:pt modelId="{FAE5FC76-6EEC-4497-8964-FBDE008D378F}" type="pres">
      <dgm:prSet presAssocID="{CC373850-59FA-4033-9999-1FC062B3B737}" presName="picture" presStyleLbl="bgImgPlace1" presStyleIdx="3" presStyleCnt="5" custLinFactNeighborX="-4049" custLinFactNeighborY="-7165"/>
      <dgm:spPr/>
      <dgm:t>
        <a:bodyPr/>
        <a:lstStyle/>
        <a:p>
          <a:endParaRPr lang="pt-BR"/>
        </a:p>
      </dgm:t>
    </dgm:pt>
    <dgm:pt modelId="{94D8DD06-87EB-4E1F-9B60-7C72C9E3C406}" type="pres">
      <dgm:prSet presAssocID="{CC373850-59FA-4033-9999-1FC062B3B737}" presName="parent4" presStyleLbl="trBgShp" presStyleIdx="2" presStyleCnt="4">
        <dgm:presLayoutVars>
          <dgm:chMax val="0"/>
          <dgm:chPref val="0"/>
          <dgm:bulletEnabled val="1"/>
        </dgm:presLayoutVars>
      </dgm:prSet>
      <dgm:spPr/>
      <dgm:t>
        <a:bodyPr/>
        <a:lstStyle/>
        <a:p>
          <a:endParaRPr lang="pt-BR"/>
        </a:p>
      </dgm:t>
    </dgm:pt>
    <dgm:pt modelId="{B2021580-9352-415A-A10D-9A088880CE01}" type="pres">
      <dgm:prSet presAssocID="{7DCF7A73-ED08-49A6-8D85-3047E2B55274}" presName="picture5" presStyleCnt="0"/>
      <dgm:spPr/>
    </dgm:pt>
    <dgm:pt modelId="{E080DE2D-17F2-49D0-A734-2A9876B75F8B}" type="pres">
      <dgm:prSet presAssocID="{7DCF7A73-ED08-49A6-8D85-3047E2B55274}" presName="picture" presStyleLbl="bgImgPlace1" presStyleIdx="4" presStyleCnt="5" custLinFactX="-8957" custLinFactNeighborX="-100000" custLinFactNeighborY="-4526"/>
      <dgm:spPr>
        <a:blipFill rotWithShape="1">
          <a:blip xmlns:r="http://schemas.openxmlformats.org/officeDocument/2006/relationships" r:embed="rId4"/>
          <a:stretch>
            <a:fillRect/>
          </a:stretch>
        </a:blipFill>
      </dgm:spPr>
    </dgm:pt>
    <dgm:pt modelId="{67892D9A-C297-4D1B-8BE0-0EA8276201BE}" type="pres">
      <dgm:prSet presAssocID="{7DCF7A73-ED08-49A6-8D85-3047E2B55274}" presName="parent5" presStyleLbl="trBgShp" presStyleIdx="3" presStyleCnt="4" custLinFactX="-11478" custLinFactNeighborX="-100000" custLinFactNeighborY="-58914">
        <dgm:presLayoutVars>
          <dgm:chMax val="0"/>
          <dgm:chPref val="0"/>
        </dgm:presLayoutVars>
      </dgm:prSet>
      <dgm:spPr/>
      <dgm:t>
        <a:bodyPr/>
        <a:lstStyle/>
        <a:p>
          <a:endParaRPr lang="pt-BR"/>
        </a:p>
      </dgm:t>
    </dgm:pt>
  </dgm:ptLst>
  <dgm:cxnLst>
    <dgm:cxn modelId="{A5138440-4A3B-431D-8364-54F44A0F5D04}" type="presOf" srcId="{C7AFD9A8-D7DE-413F-B8BB-E051DE4FE415}" destId="{9A416D27-152E-48DE-9CC8-457CACA3679B}" srcOrd="0" destOrd="0" presId="urn:microsoft.com/office/officeart/2011/layout/ThemePictureGrid"/>
    <dgm:cxn modelId="{380A926E-A17D-43E8-BF36-E791903FB1D4}" type="presOf" srcId="{1351DB77-4461-4FFB-BA7F-DE30622C3F72}" destId="{B8EC25D3-73EC-4B89-8288-098A9CC79DA3}" srcOrd="0" destOrd="0" presId="urn:microsoft.com/office/officeart/2011/layout/ThemePictureGrid"/>
    <dgm:cxn modelId="{3708ABC4-9ECB-4591-81EA-2EE784AA314A}" srcId="{8D20AF47-BC1F-4E0D-822C-35847873F111}" destId="{04A65F7C-E71B-44E8-9877-F4EE5685CCC9}" srcOrd="1" destOrd="0" parTransId="{F15B6432-0127-4112-9182-7309D2212783}" sibTransId="{E646E375-5FE0-4D96-A21D-100F408F06BB}"/>
    <dgm:cxn modelId="{38E79F8D-2FBD-4186-B905-A2A6DB2468A5}" srcId="{8D20AF47-BC1F-4E0D-822C-35847873F111}" destId="{C7AFD9A8-D7DE-413F-B8BB-E051DE4FE415}" srcOrd="0" destOrd="0" parTransId="{EF0CC7C7-ACD3-4FD3-A8E0-71B2CC58F479}" sibTransId="{B4CC815D-52D7-44B7-B16F-4D1A6B409E2E}"/>
    <dgm:cxn modelId="{01AF5D8C-C796-4685-B366-1550510596B4}" srcId="{8D20AF47-BC1F-4E0D-822C-35847873F111}" destId="{7DCF7A73-ED08-49A6-8D85-3047E2B55274}" srcOrd="4" destOrd="0" parTransId="{6CE77686-1ED1-4F75-8D4D-FD57D41E8E36}" sibTransId="{378BC0D3-9BCA-4695-98DA-EFC2396A17CC}"/>
    <dgm:cxn modelId="{D6C5614E-3AC0-4E99-8DAC-7D42895DC6E4}" type="presOf" srcId="{7DCF7A73-ED08-49A6-8D85-3047E2B55274}" destId="{67892D9A-C297-4D1B-8BE0-0EA8276201BE}" srcOrd="0" destOrd="0" presId="urn:microsoft.com/office/officeart/2011/layout/ThemePictureGrid"/>
    <dgm:cxn modelId="{26BE497B-58FA-49CB-B330-54660530E299}" type="presOf" srcId="{04A65F7C-E71B-44E8-9877-F4EE5685CCC9}" destId="{2ED2E92F-517B-43B2-BEBD-0F8823323D86}" srcOrd="0" destOrd="0" presId="urn:microsoft.com/office/officeart/2011/layout/ThemePictureGrid"/>
    <dgm:cxn modelId="{92795F04-BC7A-4997-AF58-002A1EBF4A68}" type="presOf" srcId="{8D20AF47-BC1F-4E0D-822C-35847873F111}" destId="{A5A5F79A-2DFD-48F3-AAA6-89DA7321CAF3}" srcOrd="0" destOrd="0" presId="urn:microsoft.com/office/officeart/2011/layout/ThemePictureGrid"/>
    <dgm:cxn modelId="{AFB4D637-B488-4CCF-98DC-B7F54040788D}" srcId="{8D20AF47-BC1F-4E0D-822C-35847873F111}" destId="{CC373850-59FA-4033-9999-1FC062B3B737}" srcOrd="3" destOrd="0" parTransId="{1B7B41AF-DE19-41F3-849C-A4E1B6F66EBD}" sibTransId="{E12C87EF-EB41-4DDC-BB72-A92C2E9C35D5}"/>
    <dgm:cxn modelId="{55D41AE4-7E4E-4A6E-BC2F-E062A4B21619}" type="presOf" srcId="{CC373850-59FA-4033-9999-1FC062B3B737}" destId="{94D8DD06-87EB-4E1F-9B60-7C72C9E3C406}" srcOrd="0" destOrd="0" presId="urn:microsoft.com/office/officeart/2011/layout/ThemePictureGrid"/>
    <dgm:cxn modelId="{810D5109-2044-4D71-A15B-6CEB4FA97667}" srcId="{8D20AF47-BC1F-4E0D-822C-35847873F111}" destId="{1351DB77-4461-4FFB-BA7F-DE30622C3F72}" srcOrd="2" destOrd="0" parTransId="{1F111401-E986-4CEB-9232-6BEEEF37A653}" sibTransId="{5792E166-8F67-4BA6-86A3-FC0FD74ACCBD}"/>
    <dgm:cxn modelId="{C2D902F2-6D60-48BC-B0E6-E1C85AE70AC7}" type="presParOf" srcId="{A5A5F79A-2DFD-48F3-AAA6-89DA7321CAF3}" destId="{88C04A38-973F-4AB7-BD8D-1C49DC5AC9C3}" srcOrd="0" destOrd="0" presId="urn:microsoft.com/office/officeart/2011/layout/ThemePictureGrid"/>
    <dgm:cxn modelId="{779DD771-EA92-4068-B744-F0DF7EA3B9C7}" type="presParOf" srcId="{88C04A38-973F-4AB7-BD8D-1C49DC5AC9C3}" destId="{9B17602C-E045-4A72-BA70-7E85B9ED4D26}" srcOrd="0" destOrd="0" presId="urn:microsoft.com/office/officeart/2011/layout/ThemePictureGrid"/>
    <dgm:cxn modelId="{754D694F-E4CB-4497-800E-29EF0BDA5D47}" type="presParOf" srcId="{A5A5F79A-2DFD-48F3-AAA6-89DA7321CAF3}" destId="{24B361AE-506F-46CC-A4F8-A85FAE3A4B3F}" srcOrd="1" destOrd="0" presId="urn:microsoft.com/office/officeart/2011/layout/ThemePictureGrid"/>
    <dgm:cxn modelId="{4DF7F6C0-5CC5-4F95-8D49-D5302FC955FA}" type="presParOf" srcId="{A5A5F79A-2DFD-48F3-AAA6-89DA7321CAF3}" destId="{9A416D27-152E-48DE-9CC8-457CACA3679B}" srcOrd="2" destOrd="0" presId="urn:microsoft.com/office/officeart/2011/layout/ThemePictureGrid"/>
    <dgm:cxn modelId="{90A385E3-C8CE-41B6-95B2-16447C57AEBA}" type="presParOf" srcId="{A5A5F79A-2DFD-48F3-AAA6-89DA7321CAF3}" destId="{4CD5E2A6-6B31-48C4-BD78-066599CCB2AA}" srcOrd="3" destOrd="0" presId="urn:microsoft.com/office/officeart/2011/layout/ThemePictureGrid"/>
    <dgm:cxn modelId="{583E6D6C-951A-4A30-991A-BB92796D3D17}" type="presParOf" srcId="{4CD5E2A6-6B31-48C4-BD78-066599CCB2AA}" destId="{C488BE2D-C57D-4F6A-B91D-23F772C1AAB2}" srcOrd="0" destOrd="0" presId="urn:microsoft.com/office/officeart/2011/layout/ThemePictureGrid"/>
    <dgm:cxn modelId="{18F274AF-A619-42D4-B9DF-5FF39A039E82}" type="presParOf" srcId="{A5A5F79A-2DFD-48F3-AAA6-89DA7321CAF3}" destId="{2ED2E92F-517B-43B2-BEBD-0F8823323D86}" srcOrd="4" destOrd="0" presId="urn:microsoft.com/office/officeart/2011/layout/ThemePictureGrid"/>
    <dgm:cxn modelId="{A9BE0B1F-C4B6-4A0D-A2F4-CF93393492EE}" type="presParOf" srcId="{A5A5F79A-2DFD-48F3-AAA6-89DA7321CAF3}" destId="{BED66FA3-F0D9-46C0-8739-7D77A5876F87}" srcOrd="5" destOrd="0" presId="urn:microsoft.com/office/officeart/2011/layout/ThemePictureGrid"/>
    <dgm:cxn modelId="{F7FD3815-F710-4D6A-9215-F9AEC0D22557}" type="presParOf" srcId="{BED66FA3-F0D9-46C0-8739-7D77A5876F87}" destId="{4189E179-1703-439D-A8B1-4BDD56F5E469}" srcOrd="0" destOrd="0" presId="urn:microsoft.com/office/officeart/2011/layout/ThemePictureGrid"/>
    <dgm:cxn modelId="{DA670705-8FCF-4F5C-B5B2-31ACA76A67B5}" type="presParOf" srcId="{A5A5F79A-2DFD-48F3-AAA6-89DA7321CAF3}" destId="{B8EC25D3-73EC-4B89-8288-098A9CC79DA3}" srcOrd="6" destOrd="0" presId="urn:microsoft.com/office/officeart/2011/layout/ThemePictureGrid"/>
    <dgm:cxn modelId="{1908282D-67DA-46AF-B4DC-CB47C24C1FF6}" type="presParOf" srcId="{A5A5F79A-2DFD-48F3-AAA6-89DA7321CAF3}" destId="{114AB6D0-925D-48E8-8C95-BFFAD2464243}" srcOrd="7" destOrd="0" presId="urn:microsoft.com/office/officeart/2011/layout/ThemePictureGrid"/>
    <dgm:cxn modelId="{2F7B28CD-41CC-419C-ACCD-DA08C9BCD54F}" type="presParOf" srcId="{114AB6D0-925D-48E8-8C95-BFFAD2464243}" destId="{FAE5FC76-6EEC-4497-8964-FBDE008D378F}" srcOrd="0" destOrd="0" presId="urn:microsoft.com/office/officeart/2011/layout/ThemePictureGrid"/>
    <dgm:cxn modelId="{8E9D1ABF-8D5D-4665-9358-EF381AD4260E}" type="presParOf" srcId="{A5A5F79A-2DFD-48F3-AAA6-89DA7321CAF3}" destId="{94D8DD06-87EB-4E1F-9B60-7C72C9E3C406}" srcOrd="8" destOrd="0" presId="urn:microsoft.com/office/officeart/2011/layout/ThemePictureGrid"/>
    <dgm:cxn modelId="{97C3B040-26A5-441D-A12B-7E2931039768}" type="presParOf" srcId="{A5A5F79A-2DFD-48F3-AAA6-89DA7321CAF3}" destId="{B2021580-9352-415A-A10D-9A088880CE01}" srcOrd="9" destOrd="0" presId="urn:microsoft.com/office/officeart/2011/layout/ThemePictureGrid"/>
    <dgm:cxn modelId="{09C8E7F4-E2F6-48D7-B735-C7ABD5D5ABD2}" type="presParOf" srcId="{B2021580-9352-415A-A10D-9A088880CE01}" destId="{E080DE2D-17F2-49D0-A734-2A9876B75F8B}" srcOrd="0" destOrd="0" presId="urn:microsoft.com/office/officeart/2011/layout/ThemePictureGrid"/>
    <dgm:cxn modelId="{F5EDC153-F20B-47CF-83DF-6C076C10F8E6}" type="presParOf" srcId="{A5A5F79A-2DFD-48F3-AAA6-89DA7321CAF3}" destId="{67892D9A-C297-4D1B-8BE0-0EA8276201BE}" srcOrd="10" destOrd="0" presId="urn:microsoft.com/office/officeart/2011/layout/ThemePictureGrid"/>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C57DFA-AA72-4D22-B9DE-F49BB517CF4F}" type="doc">
      <dgm:prSet loTypeId="urn:microsoft.com/office/officeart/2011/layout/ThemePictureAlternatingAccent" loCatId="officeonline" qsTypeId="urn:microsoft.com/office/officeart/2005/8/quickstyle/simple1" qsCatId="simple" csTypeId="urn:microsoft.com/office/officeart/2005/8/colors/accent1_2" csCatId="accent1" phldr="1"/>
      <dgm:spPr/>
      <dgm:t>
        <a:bodyPr/>
        <a:lstStyle/>
        <a:p>
          <a:endParaRPr lang="pt-BR"/>
        </a:p>
      </dgm:t>
    </dgm:pt>
    <dgm:pt modelId="{87E73223-CF81-41D1-BA7A-21EA50DA466C}">
      <dgm:prSet phldrT="[Texto]"/>
      <dgm:spPr/>
      <dgm:t>
        <a:bodyPr/>
        <a:lstStyle/>
        <a:p>
          <a:endParaRPr lang="pt-BR" dirty="0"/>
        </a:p>
      </dgm:t>
    </dgm:pt>
    <dgm:pt modelId="{A643DD25-4BFE-4AC0-B0DB-63FEEB37202E}" type="parTrans" cxnId="{AA9C0BC6-F9E3-4329-B899-F7A66DE6C5E8}">
      <dgm:prSet/>
      <dgm:spPr/>
      <dgm:t>
        <a:bodyPr/>
        <a:lstStyle/>
        <a:p>
          <a:endParaRPr lang="pt-BR"/>
        </a:p>
      </dgm:t>
    </dgm:pt>
    <dgm:pt modelId="{59205C3C-E5B6-43EF-AEA6-967E1BB9DD1D}" type="sibTrans" cxnId="{AA9C0BC6-F9E3-4329-B899-F7A66DE6C5E8}">
      <dgm:prSet/>
      <dgm:spPr/>
      <dgm:t>
        <a:bodyPr/>
        <a:lstStyle/>
        <a:p>
          <a:endParaRPr lang="pt-BR"/>
        </a:p>
      </dgm:t>
    </dgm:pt>
    <dgm:pt modelId="{91437E0B-8F27-4280-8F92-E76AE4D64638}">
      <dgm:prSet phldrT="[Texto]"/>
      <dgm:spPr/>
      <dgm:t>
        <a:bodyPr/>
        <a:lstStyle/>
        <a:p>
          <a:r>
            <a:rPr lang="pt-BR" dirty="0" smtClean="0"/>
            <a:t>VIII ENCI </a:t>
          </a:r>
          <a:endParaRPr lang="pt-BR" dirty="0"/>
        </a:p>
      </dgm:t>
    </dgm:pt>
    <dgm:pt modelId="{292775F5-D273-4C13-9DBA-85BD5B6AA99D}" type="parTrans" cxnId="{199738E9-AF3C-4759-B5F8-7AFA577F54CB}">
      <dgm:prSet/>
      <dgm:spPr/>
      <dgm:t>
        <a:bodyPr/>
        <a:lstStyle/>
        <a:p>
          <a:endParaRPr lang="pt-BR"/>
        </a:p>
      </dgm:t>
    </dgm:pt>
    <dgm:pt modelId="{C6B2D9CD-938A-454B-B22A-10FABDD0E5AC}" type="sibTrans" cxnId="{199738E9-AF3C-4759-B5F8-7AFA577F54CB}">
      <dgm:prSet/>
      <dgm:spPr/>
      <dgm:t>
        <a:bodyPr/>
        <a:lstStyle/>
        <a:p>
          <a:endParaRPr lang="pt-BR"/>
        </a:p>
      </dgm:t>
    </dgm:pt>
    <dgm:pt modelId="{80601EBF-5ACC-4121-B997-6AAC97A72C9C}">
      <dgm:prSet phldrT="[Texto]"/>
      <dgm:spPr/>
      <dgm:t>
        <a:bodyPr/>
        <a:lstStyle/>
        <a:p>
          <a:r>
            <a:rPr lang="pt-BR" dirty="0" smtClean="0"/>
            <a:t>VIII ENCI </a:t>
          </a:r>
          <a:endParaRPr lang="pt-BR" dirty="0"/>
        </a:p>
      </dgm:t>
    </dgm:pt>
    <dgm:pt modelId="{5E2EF011-810F-45C9-99B9-14E4EEF93BE2}" type="parTrans" cxnId="{24CB4F45-CC9D-4F15-97B7-EE7F6F6A05F8}">
      <dgm:prSet/>
      <dgm:spPr/>
      <dgm:t>
        <a:bodyPr/>
        <a:lstStyle/>
        <a:p>
          <a:endParaRPr lang="pt-BR"/>
        </a:p>
      </dgm:t>
    </dgm:pt>
    <dgm:pt modelId="{DEBF00AB-32E5-4A04-A719-E2D4EE1B49E3}" type="sibTrans" cxnId="{24CB4F45-CC9D-4F15-97B7-EE7F6F6A05F8}">
      <dgm:prSet/>
      <dgm:spPr/>
      <dgm:t>
        <a:bodyPr/>
        <a:lstStyle/>
        <a:p>
          <a:endParaRPr lang="pt-BR"/>
        </a:p>
      </dgm:t>
    </dgm:pt>
    <dgm:pt modelId="{98A9F9F8-622C-4109-968B-146C7ED6CC08}" type="pres">
      <dgm:prSet presAssocID="{52C57DFA-AA72-4D22-B9DE-F49BB517CF4F}" presName="Name0" presStyleCnt="0">
        <dgm:presLayoutVars>
          <dgm:chMax val="9"/>
          <dgm:chPref val="9"/>
        </dgm:presLayoutVars>
      </dgm:prSet>
      <dgm:spPr/>
      <dgm:t>
        <a:bodyPr/>
        <a:lstStyle/>
        <a:p>
          <a:endParaRPr lang="pt-BR"/>
        </a:p>
      </dgm:t>
    </dgm:pt>
    <dgm:pt modelId="{53694A01-0925-4BEF-91BA-D4C4227BECB7}" type="pres">
      <dgm:prSet presAssocID="{87E73223-CF81-41D1-BA7A-21EA50DA466C}" presName="picture1" presStyleCnt="0"/>
      <dgm:spPr/>
    </dgm:pt>
    <dgm:pt modelId="{0AA3622B-0D46-4571-BD79-89A1D048834F}" type="pres">
      <dgm:prSet presAssocID="{87E73223-CF81-41D1-BA7A-21EA50DA466C}" presName="picture" presStyleLbl="alignImgPlace1" presStyleIdx="0" presStyleCnt="3" custLinFactNeighborY="171"/>
      <dgm:spPr>
        <a:blipFill rotWithShape="1">
          <a:blip xmlns:r="http://schemas.openxmlformats.org/officeDocument/2006/relationships" r:embed="rId1"/>
          <a:stretch>
            <a:fillRect/>
          </a:stretch>
        </a:blipFill>
      </dgm:spPr>
      <dgm:t>
        <a:bodyPr/>
        <a:lstStyle/>
        <a:p>
          <a:endParaRPr lang="pt-BR"/>
        </a:p>
      </dgm:t>
    </dgm:pt>
    <dgm:pt modelId="{6375F506-ADFA-41F1-B3D1-3FD8E6BE2AAF}" type="pres">
      <dgm:prSet presAssocID="{87E73223-CF81-41D1-BA7A-21EA50DA466C}" presName="parent1" presStyleLbl="node1" presStyleIdx="0" presStyleCnt="0">
        <dgm:presLayoutVars>
          <dgm:chMax val="0"/>
          <dgm:chPref val="0"/>
          <dgm:bulletEnabled val="1"/>
        </dgm:presLayoutVars>
      </dgm:prSet>
      <dgm:spPr/>
      <dgm:t>
        <a:bodyPr/>
        <a:lstStyle/>
        <a:p>
          <a:endParaRPr lang="pt-BR"/>
        </a:p>
      </dgm:t>
    </dgm:pt>
    <dgm:pt modelId="{7B9638AB-00F0-4CE4-AE97-3BC8D6B94804}" type="pres">
      <dgm:prSet presAssocID="{91437E0B-8F27-4280-8F92-E76AE4D64638}" presName="picture2" presStyleCnt="0"/>
      <dgm:spPr/>
    </dgm:pt>
    <dgm:pt modelId="{D6DF886F-EF1F-4BC2-9DDF-A600939E1931}" type="pres">
      <dgm:prSet presAssocID="{91437E0B-8F27-4280-8F92-E76AE4D64638}" presName="picture" presStyleLbl="alignImgPlace1" presStyleIdx="1" presStyleCnt="3" custLinFactNeighborX="-2555" custLinFactNeighborY="-82"/>
      <dgm:spPr>
        <a:blipFill rotWithShape="1">
          <a:blip xmlns:r="http://schemas.openxmlformats.org/officeDocument/2006/relationships" r:embed="rId2"/>
          <a:stretch>
            <a:fillRect/>
          </a:stretch>
        </a:blipFill>
      </dgm:spPr>
      <dgm:t>
        <a:bodyPr/>
        <a:lstStyle/>
        <a:p>
          <a:endParaRPr lang="pt-BR"/>
        </a:p>
      </dgm:t>
    </dgm:pt>
    <dgm:pt modelId="{E1BB5CCA-B2F8-4AAA-A696-E2C636EBC069}" type="pres">
      <dgm:prSet presAssocID="{91437E0B-8F27-4280-8F92-E76AE4D64638}" presName="parent2" presStyleLbl="node1" presStyleIdx="0" presStyleCnt="0">
        <dgm:presLayoutVars>
          <dgm:chMax val="0"/>
          <dgm:chPref val="0"/>
          <dgm:bulletEnabled val="1"/>
        </dgm:presLayoutVars>
      </dgm:prSet>
      <dgm:spPr/>
      <dgm:t>
        <a:bodyPr/>
        <a:lstStyle/>
        <a:p>
          <a:endParaRPr lang="pt-BR"/>
        </a:p>
      </dgm:t>
    </dgm:pt>
    <dgm:pt modelId="{74928BB3-6431-496F-9360-F9B3207FAC0F}" type="pres">
      <dgm:prSet presAssocID="{80601EBF-5ACC-4121-B997-6AAC97A72C9C}" presName="picture3" presStyleCnt="0"/>
      <dgm:spPr/>
    </dgm:pt>
    <dgm:pt modelId="{EBA032A1-3395-4D67-8267-6CF6C4F3EE18}" type="pres">
      <dgm:prSet presAssocID="{80601EBF-5ACC-4121-B997-6AAC97A72C9C}" presName="picture" presStyleLbl="alignImgPlace1" presStyleIdx="2" presStyleCnt="3"/>
      <dgm:spPr>
        <a:blipFill rotWithShape="1">
          <a:blip xmlns:r="http://schemas.openxmlformats.org/officeDocument/2006/relationships" r:embed="rId3"/>
          <a:stretch>
            <a:fillRect/>
          </a:stretch>
        </a:blipFill>
      </dgm:spPr>
      <dgm:t>
        <a:bodyPr/>
        <a:lstStyle/>
        <a:p>
          <a:endParaRPr lang="pt-BR"/>
        </a:p>
      </dgm:t>
    </dgm:pt>
    <dgm:pt modelId="{8440B149-D730-4571-B62C-5804DFD9454C}" type="pres">
      <dgm:prSet presAssocID="{80601EBF-5ACC-4121-B997-6AAC97A72C9C}" presName="parent3" presStyleLbl="node1" presStyleIdx="0" presStyleCnt="0">
        <dgm:presLayoutVars>
          <dgm:chMax val="0"/>
          <dgm:chPref val="0"/>
          <dgm:bulletEnabled val="1"/>
        </dgm:presLayoutVars>
      </dgm:prSet>
      <dgm:spPr/>
      <dgm:t>
        <a:bodyPr/>
        <a:lstStyle/>
        <a:p>
          <a:endParaRPr lang="pt-BR"/>
        </a:p>
      </dgm:t>
    </dgm:pt>
  </dgm:ptLst>
  <dgm:cxnLst>
    <dgm:cxn modelId="{24CB4F45-CC9D-4F15-97B7-EE7F6F6A05F8}" srcId="{52C57DFA-AA72-4D22-B9DE-F49BB517CF4F}" destId="{80601EBF-5ACC-4121-B997-6AAC97A72C9C}" srcOrd="2" destOrd="0" parTransId="{5E2EF011-810F-45C9-99B9-14E4EEF93BE2}" sibTransId="{DEBF00AB-32E5-4A04-A719-E2D4EE1B49E3}"/>
    <dgm:cxn modelId="{32BEF5DF-1986-4A24-A4AC-244972041807}" type="presOf" srcId="{87E73223-CF81-41D1-BA7A-21EA50DA466C}" destId="{6375F506-ADFA-41F1-B3D1-3FD8E6BE2AAF}" srcOrd="0" destOrd="0" presId="urn:microsoft.com/office/officeart/2011/layout/ThemePictureAlternatingAccent"/>
    <dgm:cxn modelId="{199738E9-AF3C-4759-B5F8-7AFA577F54CB}" srcId="{52C57DFA-AA72-4D22-B9DE-F49BB517CF4F}" destId="{91437E0B-8F27-4280-8F92-E76AE4D64638}" srcOrd="1" destOrd="0" parTransId="{292775F5-D273-4C13-9DBA-85BD5B6AA99D}" sibTransId="{C6B2D9CD-938A-454B-B22A-10FABDD0E5AC}"/>
    <dgm:cxn modelId="{7A08150F-B4C6-4FEC-A94B-E326ABEFF0B0}" type="presOf" srcId="{91437E0B-8F27-4280-8F92-E76AE4D64638}" destId="{E1BB5CCA-B2F8-4AAA-A696-E2C636EBC069}" srcOrd="0" destOrd="0" presId="urn:microsoft.com/office/officeart/2011/layout/ThemePictureAlternatingAccent"/>
    <dgm:cxn modelId="{8955E84E-9EF4-4597-B64A-DC02CBF31A46}" type="presOf" srcId="{52C57DFA-AA72-4D22-B9DE-F49BB517CF4F}" destId="{98A9F9F8-622C-4109-968B-146C7ED6CC08}" srcOrd="0" destOrd="0" presId="urn:microsoft.com/office/officeart/2011/layout/ThemePictureAlternatingAccent"/>
    <dgm:cxn modelId="{EE72A8E9-A1B0-4476-9C1C-6A3C998F88C2}" type="presOf" srcId="{80601EBF-5ACC-4121-B997-6AAC97A72C9C}" destId="{8440B149-D730-4571-B62C-5804DFD9454C}" srcOrd="0" destOrd="0" presId="urn:microsoft.com/office/officeart/2011/layout/ThemePictureAlternatingAccent"/>
    <dgm:cxn modelId="{AA9C0BC6-F9E3-4329-B899-F7A66DE6C5E8}" srcId="{52C57DFA-AA72-4D22-B9DE-F49BB517CF4F}" destId="{87E73223-CF81-41D1-BA7A-21EA50DA466C}" srcOrd="0" destOrd="0" parTransId="{A643DD25-4BFE-4AC0-B0DB-63FEEB37202E}" sibTransId="{59205C3C-E5B6-43EF-AEA6-967E1BB9DD1D}"/>
    <dgm:cxn modelId="{227DF565-B97C-48A9-9884-16B90DFB297F}" type="presParOf" srcId="{98A9F9F8-622C-4109-968B-146C7ED6CC08}" destId="{53694A01-0925-4BEF-91BA-D4C4227BECB7}" srcOrd="0" destOrd="0" presId="urn:microsoft.com/office/officeart/2011/layout/ThemePictureAlternatingAccent"/>
    <dgm:cxn modelId="{EFA65BB3-02AD-4BC6-845B-E395F8728F25}" type="presParOf" srcId="{53694A01-0925-4BEF-91BA-D4C4227BECB7}" destId="{0AA3622B-0D46-4571-BD79-89A1D048834F}" srcOrd="0" destOrd="0" presId="urn:microsoft.com/office/officeart/2011/layout/ThemePictureAlternatingAccent"/>
    <dgm:cxn modelId="{B7C08924-C892-4655-87C2-1000A98D2B7C}" type="presParOf" srcId="{98A9F9F8-622C-4109-968B-146C7ED6CC08}" destId="{6375F506-ADFA-41F1-B3D1-3FD8E6BE2AAF}" srcOrd="1" destOrd="0" presId="urn:microsoft.com/office/officeart/2011/layout/ThemePictureAlternatingAccent"/>
    <dgm:cxn modelId="{B1380F2E-3207-409B-9CCF-C9725BE0A139}" type="presParOf" srcId="{98A9F9F8-622C-4109-968B-146C7ED6CC08}" destId="{7B9638AB-00F0-4CE4-AE97-3BC8D6B94804}" srcOrd="2" destOrd="0" presId="urn:microsoft.com/office/officeart/2011/layout/ThemePictureAlternatingAccent"/>
    <dgm:cxn modelId="{74351403-65CA-488B-99B0-C74B3CB92E8A}" type="presParOf" srcId="{7B9638AB-00F0-4CE4-AE97-3BC8D6B94804}" destId="{D6DF886F-EF1F-4BC2-9DDF-A600939E1931}" srcOrd="0" destOrd="0" presId="urn:microsoft.com/office/officeart/2011/layout/ThemePictureAlternatingAccent"/>
    <dgm:cxn modelId="{7863C5A0-CAAB-4A65-83F8-75E0C8EE7250}" type="presParOf" srcId="{98A9F9F8-622C-4109-968B-146C7ED6CC08}" destId="{E1BB5CCA-B2F8-4AAA-A696-E2C636EBC069}" srcOrd="3" destOrd="0" presId="urn:microsoft.com/office/officeart/2011/layout/ThemePictureAlternatingAccent"/>
    <dgm:cxn modelId="{2238FDA9-3A43-44F9-8725-64A09FEDDB2A}" type="presParOf" srcId="{98A9F9F8-622C-4109-968B-146C7ED6CC08}" destId="{74928BB3-6431-496F-9360-F9B3207FAC0F}" srcOrd="4" destOrd="0" presId="urn:microsoft.com/office/officeart/2011/layout/ThemePictureAlternatingAccent"/>
    <dgm:cxn modelId="{7F07BE82-F766-4EF2-AD93-0A57D5C575C3}" type="presParOf" srcId="{74928BB3-6431-496F-9360-F9B3207FAC0F}" destId="{EBA032A1-3395-4D67-8267-6CF6C4F3EE18}" srcOrd="0" destOrd="0" presId="urn:microsoft.com/office/officeart/2011/layout/ThemePictureAlternatingAccent"/>
    <dgm:cxn modelId="{F89FB0E7-97B1-46C6-BFDA-73F7E2C1150E}" type="presParOf" srcId="{98A9F9F8-622C-4109-968B-146C7ED6CC08}" destId="{8440B149-D730-4571-B62C-5804DFD9454C}" srcOrd="5" destOrd="0" presId="urn:microsoft.com/office/officeart/2011/layout/ThemePictureAlternating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C57DFA-AA72-4D22-B9DE-F49BB517CF4F}" type="doc">
      <dgm:prSet loTypeId="urn:microsoft.com/office/officeart/2011/layout/ThemePictureAlternatingAccent" loCatId="officeonline" qsTypeId="urn:microsoft.com/office/officeart/2005/8/quickstyle/simple1" qsCatId="simple" csTypeId="urn:microsoft.com/office/officeart/2005/8/colors/accent1_2" csCatId="accent1" phldr="1"/>
      <dgm:spPr/>
      <dgm:t>
        <a:bodyPr/>
        <a:lstStyle/>
        <a:p>
          <a:endParaRPr lang="pt-BR"/>
        </a:p>
      </dgm:t>
    </dgm:pt>
    <dgm:pt modelId="{87E73223-CF81-41D1-BA7A-21EA50DA466C}">
      <dgm:prSet phldrT="[Texto]"/>
      <dgm:spPr/>
      <dgm:t>
        <a:bodyPr/>
        <a:lstStyle/>
        <a:p>
          <a:r>
            <a:rPr lang="pt-BR" dirty="0" smtClean="0"/>
            <a:t>IX ENCI</a:t>
          </a:r>
          <a:endParaRPr lang="pt-BR" dirty="0"/>
        </a:p>
      </dgm:t>
    </dgm:pt>
    <dgm:pt modelId="{A643DD25-4BFE-4AC0-B0DB-63FEEB37202E}" type="parTrans" cxnId="{AA9C0BC6-F9E3-4329-B899-F7A66DE6C5E8}">
      <dgm:prSet/>
      <dgm:spPr/>
      <dgm:t>
        <a:bodyPr/>
        <a:lstStyle/>
        <a:p>
          <a:endParaRPr lang="pt-BR"/>
        </a:p>
      </dgm:t>
    </dgm:pt>
    <dgm:pt modelId="{59205C3C-E5B6-43EF-AEA6-967E1BB9DD1D}" type="sibTrans" cxnId="{AA9C0BC6-F9E3-4329-B899-F7A66DE6C5E8}">
      <dgm:prSet/>
      <dgm:spPr/>
      <dgm:t>
        <a:bodyPr/>
        <a:lstStyle/>
        <a:p>
          <a:endParaRPr lang="pt-BR"/>
        </a:p>
      </dgm:t>
    </dgm:pt>
    <dgm:pt modelId="{91437E0B-8F27-4280-8F92-E76AE4D64638}">
      <dgm:prSet phldrT="[Texto]"/>
      <dgm:spPr/>
      <dgm:t>
        <a:bodyPr/>
        <a:lstStyle/>
        <a:p>
          <a:r>
            <a:rPr lang="pt-BR" dirty="0" smtClean="0"/>
            <a:t>IX ENCI </a:t>
          </a:r>
          <a:endParaRPr lang="pt-BR" dirty="0"/>
        </a:p>
      </dgm:t>
    </dgm:pt>
    <dgm:pt modelId="{292775F5-D273-4C13-9DBA-85BD5B6AA99D}" type="parTrans" cxnId="{199738E9-AF3C-4759-B5F8-7AFA577F54CB}">
      <dgm:prSet/>
      <dgm:spPr/>
      <dgm:t>
        <a:bodyPr/>
        <a:lstStyle/>
        <a:p>
          <a:endParaRPr lang="pt-BR"/>
        </a:p>
      </dgm:t>
    </dgm:pt>
    <dgm:pt modelId="{C6B2D9CD-938A-454B-B22A-10FABDD0E5AC}" type="sibTrans" cxnId="{199738E9-AF3C-4759-B5F8-7AFA577F54CB}">
      <dgm:prSet/>
      <dgm:spPr/>
      <dgm:t>
        <a:bodyPr/>
        <a:lstStyle/>
        <a:p>
          <a:endParaRPr lang="pt-BR"/>
        </a:p>
      </dgm:t>
    </dgm:pt>
    <dgm:pt modelId="{80601EBF-5ACC-4121-B997-6AAC97A72C9C}">
      <dgm:prSet phldrT="[Texto]"/>
      <dgm:spPr/>
      <dgm:t>
        <a:bodyPr/>
        <a:lstStyle/>
        <a:p>
          <a:r>
            <a:rPr lang="pt-BR" dirty="0" smtClean="0"/>
            <a:t>IX ENCI</a:t>
          </a:r>
          <a:endParaRPr lang="pt-BR" dirty="0"/>
        </a:p>
      </dgm:t>
    </dgm:pt>
    <dgm:pt modelId="{5E2EF011-810F-45C9-99B9-14E4EEF93BE2}" type="parTrans" cxnId="{24CB4F45-CC9D-4F15-97B7-EE7F6F6A05F8}">
      <dgm:prSet/>
      <dgm:spPr/>
      <dgm:t>
        <a:bodyPr/>
        <a:lstStyle/>
        <a:p>
          <a:endParaRPr lang="pt-BR"/>
        </a:p>
      </dgm:t>
    </dgm:pt>
    <dgm:pt modelId="{DEBF00AB-32E5-4A04-A719-E2D4EE1B49E3}" type="sibTrans" cxnId="{24CB4F45-CC9D-4F15-97B7-EE7F6F6A05F8}">
      <dgm:prSet/>
      <dgm:spPr/>
      <dgm:t>
        <a:bodyPr/>
        <a:lstStyle/>
        <a:p>
          <a:endParaRPr lang="pt-BR"/>
        </a:p>
      </dgm:t>
    </dgm:pt>
    <dgm:pt modelId="{4E2994D9-4A93-47A4-9222-D86223D46331}" type="pres">
      <dgm:prSet presAssocID="{52C57DFA-AA72-4D22-B9DE-F49BB517CF4F}" presName="Name0" presStyleCnt="0">
        <dgm:presLayoutVars>
          <dgm:chMax val="9"/>
          <dgm:chPref val="9"/>
        </dgm:presLayoutVars>
      </dgm:prSet>
      <dgm:spPr/>
      <dgm:t>
        <a:bodyPr/>
        <a:lstStyle/>
        <a:p>
          <a:endParaRPr lang="pt-BR"/>
        </a:p>
      </dgm:t>
    </dgm:pt>
    <dgm:pt modelId="{317256FD-82A9-4813-908F-95B72DBF2888}" type="pres">
      <dgm:prSet presAssocID="{87E73223-CF81-41D1-BA7A-21EA50DA466C}" presName="picture1" presStyleCnt="0"/>
      <dgm:spPr/>
    </dgm:pt>
    <dgm:pt modelId="{09D5B434-6466-4989-A92B-339597E33A81}" type="pres">
      <dgm:prSet presAssocID="{87E73223-CF81-41D1-BA7A-21EA50DA466C}" presName="picture" presStyleLbl="alignImgPlace1" presStyleIdx="0" presStyleCnt="3" custLinFactNeighborX="0" custLinFactNeighborY="-3928"/>
      <dgm:spPr>
        <a:blipFill rotWithShape="1">
          <a:blip xmlns:r="http://schemas.openxmlformats.org/officeDocument/2006/relationships" r:embed="rId1"/>
          <a:stretch>
            <a:fillRect/>
          </a:stretch>
        </a:blipFill>
      </dgm:spPr>
      <dgm:t>
        <a:bodyPr/>
        <a:lstStyle/>
        <a:p>
          <a:endParaRPr lang="pt-BR"/>
        </a:p>
      </dgm:t>
    </dgm:pt>
    <dgm:pt modelId="{BDA6ACD3-5E5D-4A66-A59A-684D304C66F6}" type="pres">
      <dgm:prSet presAssocID="{87E73223-CF81-41D1-BA7A-21EA50DA466C}" presName="parent1" presStyleLbl="node1" presStyleIdx="0" presStyleCnt="0">
        <dgm:presLayoutVars>
          <dgm:chMax val="0"/>
          <dgm:chPref val="0"/>
          <dgm:bulletEnabled val="1"/>
        </dgm:presLayoutVars>
      </dgm:prSet>
      <dgm:spPr/>
      <dgm:t>
        <a:bodyPr/>
        <a:lstStyle/>
        <a:p>
          <a:endParaRPr lang="pt-BR"/>
        </a:p>
      </dgm:t>
    </dgm:pt>
    <dgm:pt modelId="{1B7D1E0B-891E-4D2D-9D22-ADB2DEFBA95C}" type="pres">
      <dgm:prSet presAssocID="{91437E0B-8F27-4280-8F92-E76AE4D64638}" presName="picture2" presStyleCnt="0"/>
      <dgm:spPr/>
    </dgm:pt>
    <dgm:pt modelId="{317AC1A0-052F-455B-9010-2E9F1724D900}" type="pres">
      <dgm:prSet presAssocID="{91437E0B-8F27-4280-8F92-E76AE4D64638}" presName="picture" presStyleLbl="alignImgPlace1" presStyleIdx="1" presStyleCnt="3" custScaleX="102349" custScaleY="94316"/>
      <dgm:spPr>
        <a:blipFill rotWithShape="1">
          <a:blip xmlns:r="http://schemas.openxmlformats.org/officeDocument/2006/relationships" r:embed="rId2"/>
          <a:stretch>
            <a:fillRect/>
          </a:stretch>
        </a:blipFill>
      </dgm:spPr>
      <dgm:t>
        <a:bodyPr/>
        <a:lstStyle/>
        <a:p>
          <a:endParaRPr lang="pt-BR"/>
        </a:p>
      </dgm:t>
    </dgm:pt>
    <dgm:pt modelId="{E7C8F4D6-357B-475E-9699-E186D8021142}" type="pres">
      <dgm:prSet presAssocID="{91437E0B-8F27-4280-8F92-E76AE4D64638}" presName="parent2" presStyleLbl="node1" presStyleIdx="0" presStyleCnt="0">
        <dgm:presLayoutVars>
          <dgm:chMax val="0"/>
          <dgm:chPref val="0"/>
          <dgm:bulletEnabled val="1"/>
        </dgm:presLayoutVars>
      </dgm:prSet>
      <dgm:spPr/>
      <dgm:t>
        <a:bodyPr/>
        <a:lstStyle/>
        <a:p>
          <a:endParaRPr lang="pt-BR"/>
        </a:p>
      </dgm:t>
    </dgm:pt>
    <dgm:pt modelId="{6B41C8DA-7C4F-4C8C-AF21-5AAEBE5354DD}" type="pres">
      <dgm:prSet presAssocID="{80601EBF-5ACC-4121-B997-6AAC97A72C9C}" presName="picture3" presStyleCnt="0"/>
      <dgm:spPr/>
    </dgm:pt>
    <dgm:pt modelId="{3B1E2B59-3FB8-4803-88EB-54A39F144342}" type="pres">
      <dgm:prSet presAssocID="{80601EBF-5ACC-4121-B997-6AAC97A72C9C}" presName="picture" presStyleLbl="alignImgPlace1" presStyleIdx="2" presStyleCnt="3"/>
      <dgm:spPr>
        <a:blipFill rotWithShape="1">
          <a:blip xmlns:r="http://schemas.openxmlformats.org/officeDocument/2006/relationships" r:embed="rId3"/>
          <a:stretch>
            <a:fillRect/>
          </a:stretch>
        </a:blipFill>
      </dgm:spPr>
      <dgm:t>
        <a:bodyPr/>
        <a:lstStyle/>
        <a:p>
          <a:endParaRPr lang="pt-BR"/>
        </a:p>
      </dgm:t>
    </dgm:pt>
    <dgm:pt modelId="{B2FD1C09-3FE8-45EE-B726-6AD0FB89523B}" type="pres">
      <dgm:prSet presAssocID="{80601EBF-5ACC-4121-B997-6AAC97A72C9C}" presName="parent3" presStyleLbl="node1" presStyleIdx="0" presStyleCnt="0">
        <dgm:presLayoutVars>
          <dgm:chMax val="0"/>
          <dgm:chPref val="0"/>
          <dgm:bulletEnabled val="1"/>
        </dgm:presLayoutVars>
      </dgm:prSet>
      <dgm:spPr/>
      <dgm:t>
        <a:bodyPr/>
        <a:lstStyle/>
        <a:p>
          <a:endParaRPr lang="pt-BR"/>
        </a:p>
      </dgm:t>
    </dgm:pt>
  </dgm:ptLst>
  <dgm:cxnLst>
    <dgm:cxn modelId="{2202C439-A99D-4F8B-A19E-5586F31D6465}" type="presOf" srcId="{91437E0B-8F27-4280-8F92-E76AE4D64638}" destId="{E7C8F4D6-357B-475E-9699-E186D8021142}" srcOrd="0" destOrd="0" presId="urn:microsoft.com/office/officeart/2011/layout/ThemePictureAlternatingAccent"/>
    <dgm:cxn modelId="{24CB4F45-CC9D-4F15-97B7-EE7F6F6A05F8}" srcId="{52C57DFA-AA72-4D22-B9DE-F49BB517CF4F}" destId="{80601EBF-5ACC-4121-B997-6AAC97A72C9C}" srcOrd="2" destOrd="0" parTransId="{5E2EF011-810F-45C9-99B9-14E4EEF93BE2}" sibTransId="{DEBF00AB-32E5-4A04-A719-E2D4EE1B49E3}"/>
    <dgm:cxn modelId="{199738E9-AF3C-4759-B5F8-7AFA577F54CB}" srcId="{52C57DFA-AA72-4D22-B9DE-F49BB517CF4F}" destId="{91437E0B-8F27-4280-8F92-E76AE4D64638}" srcOrd="1" destOrd="0" parTransId="{292775F5-D273-4C13-9DBA-85BD5B6AA99D}" sibTransId="{C6B2D9CD-938A-454B-B22A-10FABDD0E5AC}"/>
    <dgm:cxn modelId="{C0361C9E-BABE-4109-B7A4-218B74B05823}" type="presOf" srcId="{52C57DFA-AA72-4D22-B9DE-F49BB517CF4F}" destId="{4E2994D9-4A93-47A4-9222-D86223D46331}" srcOrd="0" destOrd="0" presId="urn:microsoft.com/office/officeart/2011/layout/ThemePictureAlternatingAccent"/>
    <dgm:cxn modelId="{3331AFF8-7501-46AD-AAEA-F994537D5165}" type="presOf" srcId="{87E73223-CF81-41D1-BA7A-21EA50DA466C}" destId="{BDA6ACD3-5E5D-4A66-A59A-684D304C66F6}" srcOrd="0" destOrd="0" presId="urn:microsoft.com/office/officeart/2011/layout/ThemePictureAlternatingAccent"/>
    <dgm:cxn modelId="{F2ACB204-C015-4680-B58B-AE66C1C589C0}" type="presOf" srcId="{80601EBF-5ACC-4121-B997-6AAC97A72C9C}" destId="{B2FD1C09-3FE8-45EE-B726-6AD0FB89523B}" srcOrd="0" destOrd="0" presId="urn:microsoft.com/office/officeart/2011/layout/ThemePictureAlternatingAccent"/>
    <dgm:cxn modelId="{AA9C0BC6-F9E3-4329-B899-F7A66DE6C5E8}" srcId="{52C57DFA-AA72-4D22-B9DE-F49BB517CF4F}" destId="{87E73223-CF81-41D1-BA7A-21EA50DA466C}" srcOrd="0" destOrd="0" parTransId="{A643DD25-4BFE-4AC0-B0DB-63FEEB37202E}" sibTransId="{59205C3C-E5B6-43EF-AEA6-967E1BB9DD1D}"/>
    <dgm:cxn modelId="{35129F76-F623-4FBD-AE09-909ADA57B1F6}" type="presParOf" srcId="{4E2994D9-4A93-47A4-9222-D86223D46331}" destId="{317256FD-82A9-4813-908F-95B72DBF2888}" srcOrd="0" destOrd="0" presId="urn:microsoft.com/office/officeart/2011/layout/ThemePictureAlternatingAccent"/>
    <dgm:cxn modelId="{3965A58A-9ECF-499C-9F96-7F3DFC4F9B81}" type="presParOf" srcId="{317256FD-82A9-4813-908F-95B72DBF2888}" destId="{09D5B434-6466-4989-A92B-339597E33A81}" srcOrd="0" destOrd="0" presId="urn:microsoft.com/office/officeart/2011/layout/ThemePictureAlternatingAccent"/>
    <dgm:cxn modelId="{765B520A-AFF2-4F4E-A88B-663497A5A718}" type="presParOf" srcId="{4E2994D9-4A93-47A4-9222-D86223D46331}" destId="{BDA6ACD3-5E5D-4A66-A59A-684D304C66F6}" srcOrd="1" destOrd="0" presId="urn:microsoft.com/office/officeart/2011/layout/ThemePictureAlternatingAccent"/>
    <dgm:cxn modelId="{4A1F989F-CA5D-417E-AD32-C014D08B6842}" type="presParOf" srcId="{4E2994D9-4A93-47A4-9222-D86223D46331}" destId="{1B7D1E0B-891E-4D2D-9D22-ADB2DEFBA95C}" srcOrd="2" destOrd="0" presId="urn:microsoft.com/office/officeart/2011/layout/ThemePictureAlternatingAccent"/>
    <dgm:cxn modelId="{F647C97E-2DA4-4EA0-B506-8ED87EC1CBE6}" type="presParOf" srcId="{1B7D1E0B-891E-4D2D-9D22-ADB2DEFBA95C}" destId="{317AC1A0-052F-455B-9010-2E9F1724D900}" srcOrd="0" destOrd="0" presId="urn:microsoft.com/office/officeart/2011/layout/ThemePictureAlternatingAccent"/>
    <dgm:cxn modelId="{011F54F7-F04B-428D-B1CF-261D211DD5A7}" type="presParOf" srcId="{4E2994D9-4A93-47A4-9222-D86223D46331}" destId="{E7C8F4D6-357B-475E-9699-E186D8021142}" srcOrd="3" destOrd="0" presId="urn:microsoft.com/office/officeart/2011/layout/ThemePictureAlternatingAccent"/>
    <dgm:cxn modelId="{703B1838-0D0F-4FD7-9E1B-2E7CB543A884}" type="presParOf" srcId="{4E2994D9-4A93-47A4-9222-D86223D46331}" destId="{6B41C8DA-7C4F-4C8C-AF21-5AAEBE5354DD}" srcOrd="4" destOrd="0" presId="urn:microsoft.com/office/officeart/2011/layout/ThemePictureAlternatingAccent"/>
    <dgm:cxn modelId="{AEDC56AB-1E6C-4267-9129-6F6DC5A1F34F}" type="presParOf" srcId="{6B41C8DA-7C4F-4C8C-AF21-5AAEBE5354DD}" destId="{3B1E2B59-3FB8-4803-88EB-54A39F144342}" srcOrd="0" destOrd="0" presId="urn:microsoft.com/office/officeart/2011/layout/ThemePictureAlternatingAccent"/>
    <dgm:cxn modelId="{2E9C6430-D00D-4FF4-B00B-F8FDF228EDE4}" type="presParOf" srcId="{4E2994D9-4A93-47A4-9222-D86223D46331}" destId="{B2FD1C09-3FE8-45EE-B726-6AD0FB89523B}" srcOrd="5" destOrd="0" presId="urn:microsoft.com/office/officeart/2011/layout/ThemePictureAlternatingAccen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F1A18A-A2EB-416C-A251-B99EE05CA3A8}" type="doc">
      <dgm:prSet loTypeId="urn:microsoft.com/office/officeart/2005/8/layout/cycle7" loCatId="cycle" qsTypeId="urn:microsoft.com/office/officeart/2005/8/quickstyle/simple4" qsCatId="simple" csTypeId="urn:microsoft.com/office/officeart/2005/8/colors/accent1_1" csCatId="accent1" phldr="1"/>
      <dgm:spPr/>
      <dgm:t>
        <a:bodyPr/>
        <a:lstStyle/>
        <a:p>
          <a:endParaRPr lang="pt-BR"/>
        </a:p>
      </dgm:t>
    </dgm:pt>
    <dgm:pt modelId="{CB5B2D7A-1EF5-498A-9FBD-29E09A12283B}">
      <dgm:prSet phldrT="[Texto]" custT="1"/>
      <dgm:spPr/>
      <dgm:t>
        <a:bodyPr/>
        <a:lstStyle/>
        <a:p>
          <a:r>
            <a:rPr lang="pt-BR" sz="2000" b="1" dirty="0" smtClean="0"/>
            <a:t>AGENDA POLÍTICA</a:t>
          </a:r>
          <a:endParaRPr lang="pt-BR" sz="2000" b="1" dirty="0"/>
        </a:p>
      </dgm:t>
    </dgm:pt>
    <dgm:pt modelId="{CCDA2EFA-73B0-4640-AD17-B08CDCD07E2E}" type="parTrans" cxnId="{39AC7F44-012D-40CF-8235-04A7510C186F}">
      <dgm:prSet/>
      <dgm:spPr/>
      <dgm:t>
        <a:bodyPr/>
        <a:lstStyle/>
        <a:p>
          <a:endParaRPr lang="pt-BR" sz="1600"/>
        </a:p>
      </dgm:t>
    </dgm:pt>
    <dgm:pt modelId="{66110A1A-3FAB-4FB8-B000-D3A5BE1F66EE}" type="sibTrans" cxnId="{39AC7F44-012D-40CF-8235-04A7510C186F}">
      <dgm:prSet custT="1"/>
      <dgm:spPr/>
      <dgm:t>
        <a:bodyPr/>
        <a:lstStyle/>
        <a:p>
          <a:endParaRPr lang="pt-BR" sz="1600"/>
        </a:p>
      </dgm:t>
    </dgm:pt>
    <dgm:pt modelId="{C26E9AB1-BD63-4176-9A7B-14EFFA174215}">
      <dgm:prSet phldrT="[Texto]" custT="1"/>
      <dgm:spPr/>
      <dgm:t>
        <a:bodyPr/>
        <a:lstStyle/>
        <a:p>
          <a:r>
            <a:rPr lang="pt-BR" sz="2000" b="1" dirty="0" smtClean="0"/>
            <a:t>AGENDA OPERACIONAL</a:t>
          </a:r>
          <a:endParaRPr lang="pt-BR" sz="2000" b="1" dirty="0"/>
        </a:p>
      </dgm:t>
    </dgm:pt>
    <dgm:pt modelId="{55C2FB7B-5F0A-49E0-BF68-514D8E5E3AC3}" type="parTrans" cxnId="{5E80E23E-DF41-4143-B212-B172CCC9E9D5}">
      <dgm:prSet/>
      <dgm:spPr/>
      <dgm:t>
        <a:bodyPr/>
        <a:lstStyle/>
        <a:p>
          <a:endParaRPr lang="pt-BR" sz="1600"/>
        </a:p>
      </dgm:t>
    </dgm:pt>
    <dgm:pt modelId="{FDA46C23-28A5-47A9-AC95-05F39D3C14FC}" type="sibTrans" cxnId="{5E80E23E-DF41-4143-B212-B172CCC9E9D5}">
      <dgm:prSet custT="1"/>
      <dgm:spPr/>
      <dgm:t>
        <a:bodyPr/>
        <a:lstStyle/>
        <a:p>
          <a:endParaRPr lang="pt-BR" sz="1600"/>
        </a:p>
      </dgm:t>
    </dgm:pt>
    <dgm:pt modelId="{7C7BA65A-D5A8-4FC5-A556-74D05002E8F7}">
      <dgm:prSet phldrT="[Texto]" custT="1"/>
      <dgm:spPr/>
      <dgm:t>
        <a:bodyPr/>
        <a:lstStyle/>
        <a:p>
          <a:r>
            <a:rPr lang="pt-BR" sz="2000" b="1" dirty="0" smtClean="0"/>
            <a:t>AGENDA TÉCNICA</a:t>
          </a:r>
          <a:endParaRPr lang="pt-BR" sz="2000" b="1" dirty="0"/>
        </a:p>
      </dgm:t>
    </dgm:pt>
    <dgm:pt modelId="{4129822E-7C11-4243-9DF5-D3C5982609E1}" type="parTrans" cxnId="{F855674A-E367-4DEF-8E3D-3270F56ED4DD}">
      <dgm:prSet/>
      <dgm:spPr/>
      <dgm:t>
        <a:bodyPr/>
        <a:lstStyle/>
        <a:p>
          <a:endParaRPr lang="pt-BR" sz="1600"/>
        </a:p>
      </dgm:t>
    </dgm:pt>
    <dgm:pt modelId="{61112DD0-26C8-42DD-B9EA-2FA5F3D28EE9}" type="sibTrans" cxnId="{F855674A-E367-4DEF-8E3D-3270F56ED4DD}">
      <dgm:prSet custT="1"/>
      <dgm:spPr/>
      <dgm:t>
        <a:bodyPr/>
        <a:lstStyle/>
        <a:p>
          <a:endParaRPr lang="pt-BR" sz="1600"/>
        </a:p>
      </dgm:t>
    </dgm:pt>
    <dgm:pt modelId="{69316732-016B-4F88-8078-159E8F565AB8}" type="pres">
      <dgm:prSet presAssocID="{7BF1A18A-A2EB-416C-A251-B99EE05CA3A8}" presName="Name0" presStyleCnt="0">
        <dgm:presLayoutVars>
          <dgm:dir/>
          <dgm:resizeHandles val="exact"/>
        </dgm:presLayoutVars>
      </dgm:prSet>
      <dgm:spPr/>
      <dgm:t>
        <a:bodyPr/>
        <a:lstStyle/>
        <a:p>
          <a:endParaRPr lang="pt-BR"/>
        </a:p>
      </dgm:t>
    </dgm:pt>
    <dgm:pt modelId="{4D17978F-416A-4426-A303-F6CBC2485B67}" type="pres">
      <dgm:prSet presAssocID="{CB5B2D7A-1EF5-498A-9FBD-29E09A12283B}" presName="node" presStyleLbl="node1" presStyleIdx="0" presStyleCnt="3">
        <dgm:presLayoutVars>
          <dgm:bulletEnabled val="1"/>
        </dgm:presLayoutVars>
      </dgm:prSet>
      <dgm:spPr/>
      <dgm:t>
        <a:bodyPr/>
        <a:lstStyle/>
        <a:p>
          <a:endParaRPr lang="pt-BR"/>
        </a:p>
      </dgm:t>
    </dgm:pt>
    <dgm:pt modelId="{4A638218-1663-4BA4-A881-2A15D80E65EB}" type="pres">
      <dgm:prSet presAssocID="{66110A1A-3FAB-4FB8-B000-D3A5BE1F66EE}" presName="sibTrans" presStyleLbl="sibTrans2D1" presStyleIdx="0" presStyleCnt="3"/>
      <dgm:spPr/>
      <dgm:t>
        <a:bodyPr/>
        <a:lstStyle/>
        <a:p>
          <a:endParaRPr lang="pt-BR"/>
        </a:p>
      </dgm:t>
    </dgm:pt>
    <dgm:pt modelId="{C8070074-3660-4E7F-BA69-5A8B77036726}" type="pres">
      <dgm:prSet presAssocID="{66110A1A-3FAB-4FB8-B000-D3A5BE1F66EE}" presName="connectorText" presStyleLbl="sibTrans2D1" presStyleIdx="0" presStyleCnt="3"/>
      <dgm:spPr/>
      <dgm:t>
        <a:bodyPr/>
        <a:lstStyle/>
        <a:p>
          <a:endParaRPr lang="pt-BR"/>
        </a:p>
      </dgm:t>
    </dgm:pt>
    <dgm:pt modelId="{C9554C58-1A72-4192-925A-0E375200E189}" type="pres">
      <dgm:prSet presAssocID="{C26E9AB1-BD63-4176-9A7B-14EFFA174215}" presName="node" presStyleLbl="node1" presStyleIdx="1" presStyleCnt="3">
        <dgm:presLayoutVars>
          <dgm:bulletEnabled val="1"/>
        </dgm:presLayoutVars>
      </dgm:prSet>
      <dgm:spPr/>
      <dgm:t>
        <a:bodyPr/>
        <a:lstStyle/>
        <a:p>
          <a:endParaRPr lang="pt-BR"/>
        </a:p>
      </dgm:t>
    </dgm:pt>
    <dgm:pt modelId="{EA46EEF5-E2BD-434D-9DEC-A5DDA546E8D3}" type="pres">
      <dgm:prSet presAssocID="{FDA46C23-28A5-47A9-AC95-05F39D3C14FC}" presName="sibTrans" presStyleLbl="sibTrans2D1" presStyleIdx="1" presStyleCnt="3"/>
      <dgm:spPr/>
      <dgm:t>
        <a:bodyPr/>
        <a:lstStyle/>
        <a:p>
          <a:endParaRPr lang="pt-BR"/>
        </a:p>
      </dgm:t>
    </dgm:pt>
    <dgm:pt modelId="{46A39293-FFBC-4BBD-83CE-D35515E1B14A}" type="pres">
      <dgm:prSet presAssocID="{FDA46C23-28A5-47A9-AC95-05F39D3C14FC}" presName="connectorText" presStyleLbl="sibTrans2D1" presStyleIdx="1" presStyleCnt="3"/>
      <dgm:spPr/>
      <dgm:t>
        <a:bodyPr/>
        <a:lstStyle/>
        <a:p>
          <a:endParaRPr lang="pt-BR"/>
        </a:p>
      </dgm:t>
    </dgm:pt>
    <dgm:pt modelId="{F4D95352-E973-4128-81BB-2B624B4DEE54}" type="pres">
      <dgm:prSet presAssocID="{7C7BA65A-D5A8-4FC5-A556-74D05002E8F7}" presName="node" presStyleLbl="node1" presStyleIdx="2" presStyleCnt="3">
        <dgm:presLayoutVars>
          <dgm:bulletEnabled val="1"/>
        </dgm:presLayoutVars>
      </dgm:prSet>
      <dgm:spPr/>
      <dgm:t>
        <a:bodyPr/>
        <a:lstStyle/>
        <a:p>
          <a:endParaRPr lang="pt-BR"/>
        </a:p>
      </dgm:t>
    </dgm:pt>
    <dgm:pt modelId="{05DE5ED6-3F02-4695-9BF3-8B006375D961}" type="pres">
      <dgm:prSet presAssocID="{61112DD0-26C8-42DD-B9EA-2FA5F3D28EE9}" presName="sibTrans" presStyleLbl="sibTrans2D1" presStyleIdx="2" presStyleCnt="3"/>
      <dgm:spPr/>
      <dgm:t>
        <a:bodyPr/>
        <a:lstStyle/>
        <a:p>
          <a:endParaRPr lang="pt-BR"/>
        </a:p>
      </dgm:t>
    </dgm:pt>
    <dgm:pt modelId="{DA001D89-D2BD-4833-907F-08509AB4C817}" type="pres">
      <dgm:prSet presAssocID="{61112DD0-26C8-42DD-B9EA-2FA5F3D28EE9}" presName="connectorText" presStyleLbl="sibTrans2D1" presStyleIdx="2" presStyleCnt="3"/>
      <dgm:spPr/>
      <dgm:t>
        <a:bodyPr/>
        <a:lstStyle/>
        <a:p>
          <a:endParaRPr lang="pt-BR"/>
        </a:p>
      </dgm:t>
    </dgm:pt>
  </dgm:ptLst>
  <dgm:cxnLst>
    <dgm:cxn modelId="{39AC7F44-012D-40CF-8235-04A7510C186F}" srcId="{7BF1A18A-A2EB-416C-A251-B99EE05CA3A8}" destId="{CB5B2D7A-1EF5-498A-9FBD-29E09A12283B}" srcOrd="0" destOrd="0" parTransId="{CCDA2EFA-73B0-4640-AD17-B08CDCD07E2E}" sibTransId="{66110A1A-3FAB-4FB8-B000-D3A5BE1F66EE}"/>
    <dgm:cxn modelId="{58068736-F154-454C-A7A8-2140CCE976E6}" type="presOf" srcId="{7C7BA65A-D5A8-4FC5-A556-74D05002E8F7}" destId="{F4D95352-E973-4128-81BB-2B624B4DEE54}" srcOrd="0" destOrd="0" presId="urn:microsoft.com/office/officeart/2005/8/layout/cycle7"/>
    <dgm:cxn modelId="{5E80E23E-DF41-4143-B212-B172CCC9E9D5}" srcId="{7BF1A18A-A2EB-416C-A251-B99EE05CA3A8}" destId="{C26E9AB1-BD63-4176-9A7B-14EFFA174215}" srcOrd="1" destOrd="0" parTransId="{55C2FB7B-5F0A-49E0-BF68-514D8E5E3AC3}" sibTransId="{FDA46C23-28A5-47A9-AC95-05F39D3C14FC}"/>
    <dgm:cxn modelId="{5A7786E4-AB76-4F5A-84EE-D5748259D046}" type="presOf" srcId="{66110A1A-3FAB-4FB8-B000-D3A5BE1F66EE}" destId="{4A638218-1663-4BA4-A881-2A15D80E65EB}" srcOrd="0" destOrd="0" presId="urn:microsoft.com/office/officeart/2005/8/layout/cycle7"/>
    <dgm:cxn modelId="{6661F2FA-B2D3-4DC5-A472-922744887254}" type="presOf" srcId="{FDA46C23-28A5-47A9-AC95-05F39D3C14FC}" destId="{46A39293-FFBC-4BBD-83CE-D35515E1B14A}" srcOrd="1" destOrd="0" presId="urn:microsoft.com/office/officeart/2005/8/layout/cycle7"/>
    <dgm:cxn modelId="{F855674A-E367-4DEF-8E3D-3270F56ED4DD}" srcId="{7BF1A18A-A2EB-416C-A251-B99EE05CA3A8}" destId="{7C7BA65A-D5A8-4FC5-A556-74D05002E8F7}" srcOrd="2" destOrd="0" parTransId="{4129822E-7C11-4243-9DF5-D3C5982609E1}" sibTransId="{61112DD0-26C8-42DD-B9EA-2FA5F3D28EE9}"/>
    <dgm:cxn modelId="{577C9CC6-8627-467E-8076-E08129835912}" type="presOf" srcId="{FDA46C23-28A5-47A9-AC95-05F39D3C14FC}" destId="{EA46EEF5-E2BD-434D-9DEC-A5DDA546E8D3}" srcOrd="0" destOrd="0" presId="urn:microsoft.com/office/officeart/2005/8/layout/cycle7"/>
    <dgm:cxn modelId="{0290AF7A-AA19-4648-9430-E09163302B6F}" type="presOf" srcId="{CB5B2D7A-1EF5-498A-9FBD-29E09A12283B}" destId="{4D17978F-416A-4426-A303-F6CBC2485B67}" srcOrd="0" destOrd="0" presId="urn:microsoft.com/office/officeart/2005/8/layout/cycle7"/>
    <dgm:cxn modelId="{B1B7F52E-69FD-4531-9A94-8C948468140C}" type="presOf" srcId="{61112DD0-26C8-42DD-B9EA-2FA5F3D28EE9}" destId="{DA001D89-D2BD-4833-907F-08509AB4C817}" srcOrd="1" destOrd="0" presId="urn:microsoft.com/office/officeart/2005/8/layout/cycle7"/>
    <dgm:cxn modelId="{91D15EF7-09E1-49F4-B8D4-39CAC044434E}" type="presOf" srcId="{61112DD0-26C8-42DD-B9EA-2FA5F3D28EE9}" destId="{05DE5ED6-3F02-4695-9BF3-8B006375D961}" srcOrd="0" destOrd="0" presId="urn:microsoft.com/office/officeart/2005/8/layout/cycle7"/>
    <dgm:cxn modelId="{C423CE9D-44AB-4DF0-B7B1-DA3951BCD1DB}" type="presOf" srcId="{C26E9AB1-BD63-4176-9A7B-14EFFA174215}" destId="{C9554C58-1A72-4192-925A-0E375200E189}" srcOrd="0" destOrd="0" presId="urn:microsoft.com/office/officeart/2005/8/layout/cycle7"/>
    <dgm:cxn modelId="{C8FFFC59-193E-499C-BE07-D87F99714834}" type="presOf" srcId="{7BF1A18A-A2EB-416C-A251-B99EE05CA3A8}" destId="{69316732-016B-4F88-8078-159E8F565AB8}" srcOrd="0" destOrd="0" presId="urn:microsoft.com/office/officeart/2005/8/layout/cycle7"/>
    <dgm:cxn modelId="{883E4F06-CD37-441D-B80C-41CF0F3AFE09}" type="presOf" srcId="{66110A1A-3FAB-4FB8-B000-D3A5BE1F66EE}" destId="{C8070074-3660-4E7F-BA69-5A8B77036726}" srcOrd="1" destOrd="0" presId="urn:microsoft.com/office/officeart/2005/8/layout/cycle7"/>
    <dgm:cxn modelId="{F36468AC-CD6A-492A-8279-8FBFD5D063CA}" type="presParOf" srcId="{69316732-016B-4F88-8078-159E8F565AB8}" destId="{4D17978F-416A-4426-A303-F6CBC2485B67}" srcOrd="0" destOrd="0" presId="urn:microsoft.com/office/officeart/2005/8/layout/cycle7"/>
    <dgm:cxn modelId="{0C778B6B-DB15-4322-873C-4C2DEEB0B023}" type="presParOf" srcId="{69316732-016B-4F88-8078-159E8F565AB8}" destId="{4A638218-1663-4BA4-A881-2A15D80E65EB}" srcOrd="1" destOrd="0" presId="urn:microsoft.com/office/officeart/2005/8/layout/cycle7"/>
    <dgm:cxn modelId="{FB5F7EFA-2CEE-46F5-82AB-BC644A092709}" type="presParOf" srcId="{4A638218-1663-4BA4-A881-2A15D80E65EB}" destId="{C8070074-3660-4E7F-BA69-5A8B77036726}" srcOrd="0" destOrd="0" presId="urn:microsoft.com/office/officeart/2005/8/layout/cycle7"/>
    <dgm:cxn modelId="{C4DD08E5-750D-4A53-9637-009600A24E7C}" type="presParOf" srcId="{69316732-016B-4F88-8078-159E8F565AB8}" destId="{C9554C58-1A72-4192-925A-0E375200E189}" srcOrd="2" destOrd="0" presId="urn:microsoft.com/office/officeart/2005/8/layout/cycle7"/>
    <dgm:cxn modelId="{E3B6F9C5-AC88-48DE-8B98-18BEB9BE141D}" type="presParOf" srcId="{69316732-016B-4F88-8078-159E8F565AB8}" destId="{EA46EEF5-E2BD-434D-9DEC-A5DDA546E8D3}" srcOrd="3" destOrd="0" presId="urn:microsoft.com/office/officeart/2005/8/layout/cycle7"/>
    <dgm:cxn modelId="{5941AF8D-291E-4FE5-AA6D-5D2BF34B72CB}" type="presParOf" srcId="{EA46EEF5-E2BD-434D-9DEC-A5DDA546E8D3}" destId="{46A39293-FFBC-4BBD-83CE-D35515E1B14A}" srcOrd="0" destOrd="0" presId="urn:microsoft.com/office/officeart/2005/8/layout/cycle7"/>
    <dgm:cxn modelId="{94E049EC-904B-42A6-AF7B-8C0849C535BA}" type="presParOf" srcId="{69316732-016B-4F88-8078-159E8F565AB8}" destId="{F4D95352-E973-4128-81BB-2B624B4DEE54}" srcOrd="4" destOrd="0" presId="urn:microsoft.com/office/officeart/2005/8/layout/cycle7"/>
    <dgm:cxn modelId="{4771D8CA-7345-4127-B35A-703489A6D0E4}" type="presParOf" srcId="{69316732-016B-4F88-8078-159E8F565AB8}" destId="{05DE5ED6-3F02-4695-9BF3-8B006375D961}" srcOrd="5" destOrd="0" presId="urn:microsoft.com/office/officeart/2005/8/layout/cycle7"/>
    <dgm:cxn modelId="{CFD38265-712B-4C63-B397-61DFD4286E5B}" type="presParOf" srcId="{05DE5ED6-3F02-4695-9BF3-8B006375D961}" destId="{DA001D89-D2BD-4833-907F-08509AB4C81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3BA15-B1AB-437F-BA68-542D3253B9C6}">
      <dsp:nvSpPr>
        <dsp:cNvPr id="0" name=""/>
        <dsp:cNvSpPr/>
      </dsp:nvSpPr>
      <dsp:spPr>
        <a:xfrm>
          <a:off x="-5164615" y="-791105"/>
          <a:ext cx="6150267" cy="6150267"/>
        </a:xfrm>
        <a:prstGeom prst="blockArc">
          <a:avLst>
            <a:gd name="adj1" fmla="val 18900000"/>
            <a:gd name="adj2" fmla="val 2700000"/>
            <a:gd name="adj3" fmla="val 351"/>
          </a:avLst>
        </a:prstGeom>
        <a:noFill/>
        <a:ln w="9525"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765F6A-B33D-4AA3-ABDA-94790A86A0E9}">
      <dsp:nvSpPr>
        <dsp:cNvPr id="0" name=""/>
        <dsp:cNvSpPr/>
      </dsp:nvSpPr>
      <dsp:spPr>
        <a:xfrm>
          <a:off x="516081" y="351192"/>
          <a:ext cx="7989722" cy="7027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808" tIns="50800" rIns="50800" bIns="50800" numCol="1" spcCol="1270" anchor="ctr" anchorCtr="0">
          <a:noAutofit/>
        </a:bodyPr>
        <a:lstStyle/>
        <a:p>
          <a:pPr lvl="0" algn="l" defTabSz="889000">
            <a:lnSpc>
              <a:spcPct val="90000"/>
            </a:lnSpc>
            <a:spcBef>
              <a:spcPct val="0"/>
            </a:spcBef>
            <a:spcAft>
              <a:spcPct val="35000"/>
            </a:spcAft>
          </a:pPr>
          <a:r>
            <a:rPr lang="pt-BR" sz="2000" b="1" kern="1200" dirty="0" smtClean="0"/>
            <a:t>OBJETIVOS DO CONACI </a:t>
          </a:r>
          <a:endParaRPr lang="pt-BR" sz="2000" b="1" kern="1200" dirty="0"/>
        </a:p>
      </dsp:txBody>
      <dsp:txXfrm>
        <a:off x="516081" y="351192"/>
        <a:ext cx="7989722" cy="702749"/>
      </dsp:txXfrm>
    </dsp:sp>
    <dsp:sp modelId="{CE7E560F-BE6C-4FFB-BB6B-4DA8CA2545F2}">
      <dsp:nvSpPr>
        <dsp:cNvPr id="0" name=""/>
        <dsp:cNvSpPr/>
      </dsp:nvSpPr>
      <dsp:spPr>
        <a:xfrm>
          <a:off x="76863" y="263348"/>
          <a:ext cx="878437" cy="878437"/>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826377-385B-41B4-B7C5-23903766828D}">
      <dsp:nvSpPr>
        <dsp:cNvPr id="0" name=""/>
        <dsp:cNvSpPr/>
      </dsp:nvSpPr>
      <dsp:spPr>
        <a:xfrm>
          <a:off x="918984" y="1405499"/>
          <a:ext cx="7586819" cy="7027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808" tIns="50800" rIns="50800" bIns="50800" numCol="1" spcCol="1270" anchor="ctr" anchorCtr="0">
          <a:noAutofit/>
        </a:bodyPr>
        <a:lstStyle/>
        <a:p>
          <a:pPr lvl="0" algn="l" defTabSz="889000">
            <a:lnSpc>
              <a:spcPct val="90000"/>
            </a:lnSpc>
            <a:spcBef>
              <a:spcPct val="0"/>
            </a:spcBef>
            <a:spcAft>
              <a:spcPct val="35000"/>
            </a:spcAft>
          </a:pPr>
          <a:r>
            <a:rPr lang="pt-BR" sz="2000" kern="1200" dirty="0" smtClean="0"/>
            <a:t> </a:t>
          </a:r>
          <a:r>
            <a:rPr lang="pt-BR" sz="2000" b="1" kern="1200" dirty="0" smtClean="0"/>
            <a:t>CONACI EM NÚMEROS </a:t>
          </a:r>
          <a:endParaRPr lang="pt-BR" sz="2000" b="1" kern="1200" dirty="0"/>
        </a:p>
      </dsp:txBody>
      <dsp:txXfrm>
        <a:off x="918984" y="1405499"/>
        <a:ext cx="7586819" cy="702749"/>
      </dsp:txXfrm>
    </dsp:sp>
    <dsp:sp modelId="{EBF67CCF-5ED2-4CBF-A406-FBCBFE4D1C29}">
      <dsp:nvSpPr>
        <dsp:cNvPr id="0" name=""/>
        <dsp:cNvSpPr/>
      </dsp:nvSpPr>
      <dsp:spPr>
        <a:xfrm>
          <a:off x="479765" y="1317655"/>
          <a:ext cx="878437" cy="878437"/>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3B5153-C95E-43A4-9509-F6DFDC375EF3}">
      <dsp:nvSpPr>
        <dsp:cNvPr id="0" name=""/>
        <dsp:cNvSpPr/>
      </dsp:nvSpPr>
      <dsp:spPr>
        <a:xfrm>
          <a:off x="918984" y="2459806"/>
          <a:ext cx="7586819" cy="7027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808" tIns="50800" rIns="50800" bIns="50800" numCol="1" spcCol="1270" anchor="ctr" anchorCtr="0">
          <a:noAutofit/>
        </a:bodyPr>
        <a:lstStyle/>
        <a:p>
          <a:pPr lvl="0" algn="l" defTabSz="889000">
            <a:lnSpc>
              <a:spcPct val="90000"/>
            </a:lnSpc>
            <a:spcBef>
              <a:spcPct val="0"/>
            </a:spcBef>
            <a:spcAft>
              <a:spcPct val="35000"/>
            </a:spcAft>
          </a:pPr>
          <a:r>
            <a:rPr lang="pt-BR" sz="2000" b="1" kern="1200" dirty="0" smtClean="0"/>
            <a:t>PLANO ESTRATÉGICO</a:t>
          </a:r>
          <a:endParaRPr lang="pt-BR" sz="2000" b="1" kern="1200" dirty="0"/>
        </a:p>
      </dsp:txBody>
      <dsp:txXfrm>
        <a:off x="918984" y="2459806"/>
        <a:ext cx="7586819" cy="702749"/>
      </dsp:txXfrm>
    </dsp:sp>
    <dsp:sp modelId="{D3880F97-7FE2-4C20-B13A-D39F91521D28}">
      <dsp:nvSpPr>
        <dsp:cNvPr id="0" name=""/>
        <dsp:cNvSpPr/>
      </dsp:nvSpPr>
      <dsp:spPr>
        <a:xfrm>
          <a:off x="479765" y="2371963"/>
          <a:ext cx="878437" cy="878437"/>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3F32216-81DC-4016-87D3-47CA4C8DA4F1}">
      <dsp:nvSpPr>
        <dsp:cNvPr id="0" name=""/>
        <dsp:cNvSpPr/>
      </dsp:nvSpPr>
      <dsp:spPr>
        <a:xfrm>
          <a:off x="516081" y="3514114"/>
          <a:ext cx="7989722" cy="7027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7808" tIns="50800" rIns="50800" bIns="50800" numCol="1" spcCol="1270" anchor="ctr" anchorCtr="0">
          <a:noAutofit/>
        </a:bodyPr>
        <a:lstStyle/>
        <a:p>
          <a:pPr lvl="0" algn="l" defTabSz="889000">
            <a:lnSpc>
              <a:spcPct val="90000"/>
            </a:lnSpc>
            <a:spcBef>
              <a:spcPct val="0"/>
            </a:spcBef>
            <a:spcAft>
              <a:spcPct val="35000"/>
            </a:spcAft>
          </a:pPr>
          <a:r>
            <a:rPr lang="pt-BR" sz="2000" b="1" kern="1200" dirty="0" smtClean="0"/>
            <a:t>PRINCIPAIS AÇÕES: </a:t>
          </a:r>
          <a:r>
            <a:rPr lang="pt-BR" sz="2000" kern="1200" dirty="0" smtClean="0"/>
            <a:t>Agenda Política, Agenda Técnica e Agenda Operacional </a:t>
          </a:r>
          <a:endParaRPr lang="pt-BR" sz="2000" kern="1200" dirty="0"/>
        </a:p>
      </dsp:txBody>
      <dsp:txXfrm>
        <a:off x="516081" y="3514114"/>
        <a:ext cx="7989722" cy="702749"/>
      </dsp:txXfrm>
    </dsp:sp>
    <dsp:sp modelId="{3E3AB1EE-69DE-45C7-B559-43FC8C3990B3}">
      <dsp:nvSpPr>
        <dsp:cNvPr id="0" name=""/>
        <dsp:cNvSpPr/>
      </dsp:nvSpPr>
      <dsp:spPr>
        <a:xfrm>
          <a:off x="76863" y="3426270"/>
          <a:ext cx="878437" cy="878437"/>
        </a:xfrm>
        <a:prstGeom prst="ellipse">
          <a:avLst/>
        </a:prstGeom>
        <a:blipFill rotWithShape="0">
          <a:blip xmlns:r="http://schemas.openxmlformats.org/officeDocument/2006/relationships" r:embed="rId1"/>
          <a:stretch>
            <a:fillRect/>
          </a:stretch>
        </a:blip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08026-84A0-407C-A7A7-DB3C1BA9BFE3}">
      <dsp:nvSpPr>
        <dsp:cNvPr id="0" name=""/>
        <dsp:cNvSpPr/>
      </dsp:nvSpPr>
      <dsp:spPr>
        <a:xfrm>
          <a:off x="2103680" y="3122"/>
          <a:ext cx="3061490" cy="102386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2">
                  <a:lumMod val="75000"/>
                </a:schemeClr>
              </a:solidFill>
            </a:rPr>
            <a:t>Presidente</a:t>
          </a:r>
        </a:p>
        <a:p>
          <a:pPr lvl="0" algn="ctr" defTabSz="800100">
            <a:lnSpc>
              <a:spcPct val="90000"/>
            </a:lnSpc>
            <a:spcBef>
              <a:spcPct val="0"/>
            </a:spcBef>
            <a:spcAft>
              <a:spcPct val="35000"/>
            </a:spcAft>
          </a:pPr>
          <a:r>
            <a:rPr lang="pt-BR" sz="1800" kern="1200" dirty="0" err="1" smtClean="0">
              <a:solidFill>
                <a:schemeClr val="tx2">
                  <a:lumMod val="75000"/>
                </a:schemeClr>
              </a:solidFill>
            </a:rPr>
            <a:t>Angela</a:t>
          </a:r>
          <a:r>
            <a:rPr lang="pt-BR" sz="1800" kern="1200" dirty="0" smtClean="0">
              <a:solidFill>
                <a:schemeClr val="tx2">
                  <a:lumMod val="75000"/>
                </a:schemeClr>
              </a:solidFill>
            </a:rPr>
            <a:t> Mª Soares Silvares </a:t>
          </a:r>
          <a:endParaRPr lang="pt-BR" sz="1800" kern="1200" dirty="0">
            <a:solidFill>
              <a:schemeClr val="tx2">
                <a:lumMod val="75000"/>
              </a:schemeClr>
            </a:solidFill>
          </a:endParaRPr>
        </a:p>
      </dsp:txBody>
      <dsp:txXfrm>
        <a:off x="2103680" y="3122"/>
        <a:ext cx="3061490" cy="1023863"/>
      </dsp:txXfrm>
    </dsp:sp>
    <dsp:sp modelId="{213062D7-1DC0-4179-8D92-BFA212FC54EB}">
      <dsp:nvSpPr>
        <dsp:cNvPr id="0" name=""/>
        <dsp:cNvSpPr/>
      </dsp:nvSpPr>
      <dsp:spPr>
        <a:xfrm>
          <a:off x="972112" y="0"/>
          <a:ext cx="1013625" cy="1023863"/>
        </a:xfrm>
        <a:prstGeom prst="rect">
          <a:avLst/>
        </a:prstGeom>
        <a:blipFill rotWithShape="1">
          <a:blip xmlns:r="http://schemas.openxmlformats.org/officeDocument/2006/relationships" r:embed="rId1"/>
          <a:stretch>
            <a:fillRect/>
          </a:stretch>
        </a:blip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0531A63-36FE-47F3-AF50-2F826B52BE20}">
      <dsp:nvSpPr>
        <dsp:cNvPr id="0" name=""/>
        <dsp:cNvSpPr/>
      </dsp:nvSpPr>
      <dsp:spPr>
        <a:xfrm>
          <a:off x="972105" y="1224141"/>
          <a:ext cx="3028280" cy="102386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2">
                  <a:lumMod val="75000"/>
                </a:schemeClr>
              </a:solidFill>
            </a:rPr>
            <a:t>1ª Vice Presidente </a:t>
          </a:r>
        </a:p>
        <a:p>
          <a:pPr lvl="0" algn="ctr" defTabSz="800100">
            <a:lnSpc>
              <a:spcPct val="90000"/>
            </a:lnSpc>
            <a:spcBef>
              <a:spcPct val="0"/>
            </a:spcBef>
            <a:spcAft>
              <a:spcPct val="35000"/>
            </a:spcAft>
          </a:pPr>
          <a:r>
            <a:rPr lang="pt-BR" sz="1800" kern="1200" dirty="0" smtClean="0">
              <a:solidFill>
                <a:schemeClr val="tx2">
                  <a:lumMod val="75000"/>
                </a:schemeClr>
              </a:solidFill>
            </a:rPr>
            <a:t>Rosa Mª Barros Tenório</a:t>
          </a:r>
          <a:r>
            <a:rPr lang="pt-BR" sz="1400" kern="1200" dirty="0" smtClean="0">
              <a:solidFill>
                <a:schemeClr val="tx2">
                  <a:lumMod val="75000"/>
                </a:schemeClr>
              </a:solidFill>
            </a:rPr>
            <a:t> </a:t>
          </a:r>
          <a:endParaRPr lang="pt-BR" sz="1800" b="1" kern="1200" dirty="0">
            <a:solidFill>
              <a:schemeClr val="tx2">
                <a:lumMod val="75000"/>
              </a:schemeClr>
            </a:solidFill>
          </a:endParaRPr>
        </a:p>
      </dsp:txBody>
      <dsp:txXfrm>
        <a:off x="972105" y="1224141"/>
        <a:ext cx="3028280" cy="1023863"/>
      </dsp:txXfrm>
    </dsp:sp>
    <dsp:sp modelId="{7899C5D5-0EFE-4DDD-AB1B-7E3D3C36A19D}">
      <dsp:nvSpPr>
        <dsp:cNvPr id="0" name=""/>
        <dsp:cNvSpPr/>
      </dsp:nvSpPr>
      <dsp:spPr>
        <a:xfrm>
          <a:off x="4143243" y="1195923"/>
          <a:ext cx="1013625" cy="1023863"/>
        </a:xfrm>
        <a:prstGeom prst="rect">
          <a:avLst/>
        </a:prstGeom>
        <a:blipFill rotWithShape="1">
          <a:blip xmlns:r="http://schemas.openxmlformats.org/officeDocument/2006/relationships" r:embed="rId2"/>
          <a:stretch>
            <a:fillRect/>
          </a:stretch>
        </a:blip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53AB673-ADED-420C-ACF3-5C4DD464F98A}">
      <dsp:nvSpPr>
        <dsp:cNvPr id="0" name=""/>
        <dsp:cNvSpPr/>
      </dsp:nvSpPr>
      <dsp:spPr>
        <a:xfrm>
          <a:off x="2043085" y="2388724"/>
          <a:ext cx="3142283" cy="102386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2">
                  <a:lumMod val="75000"/>
                </a:schemeClr>
              </a:solidFill>
            </a:rPr>
            <a:t>2º Vice Presidente </a:t>
          </a:r>
        </a:p>
        <a:p>
          <a:pPr lvl="0" algn="ctr" defTabSz="800100">
            <a:lnSpc>
              <a:spcPct val="90000"/>
            </a:lnSpc>
            <a:spcBef>
              <a:spcPct val="0"/>
            </a:spcBef>
            <a:spcAft>
              <a:spcPct val="35000"/>
            </a:spcAft>
          </a:pPr>
          <a:r>
            <a:rPr lang="pt-BR" sz="1800" kern="1200" dirty="0" smtClean="0">
              <a:solidFill>
                <a:schemeClr val="tx2">
                  <a:lumMod val="75000"/>
                </a:schemeClr>
              </a:solidFill>
            </a:rPr>
            <a:t>Carlos Higino R. de Alencar </a:t>
          </a:r>
        </a:p>
        <a:p>
          <a:pPr lvl="0" algn="ctr" defTabSz="800100">
            <a:lnSpc>
              <a:spcPct val="90000"/>
            </a:lnSpc>
            <a:spcBef>
              <a:spcPct val="0"/>
            </a:spcBef>
            <a:spcAft>
              <a:spcPct val="35000"/>
            </a:spcAft>
          </a:pPr>
          <a:r>
            <a:rPr lang="pt-BR" sz="1200" kern="1200" dirty="0" smtClean="0">
              <a:solidFill>
                <a:schemeClr val="tx2">
                  <a:lumMod val="75000"/>
                </a:schemeClr>
              </a:solidFill>
            </a:rPr>
            <a:t>(De 02/01/2012 a 16/01/2013</a:t>
          </a:r>
          <a:r>
            <a:rPr lang="pt-BR" sz="1800" kern="1200" dirty="0" smtClean="0">
              <a:solidFill>
                <a:schemeClr val="tx2">
                  <a:lumMod val="75000"/>
                </a:schemeClr>
              </a:solidFill>
            </a:rPr>
            <a:t>)</a:t>
          </a:r>
          <a:endParaRPr lang="pt-BR" sz="1800" b="1" kern="1200" dirty="0">
            <a:solidFill>
              <a:schemeClr val="tx2">
                <a:lumMod val="75000"/>
              </a:schemeClr>
            </a:solidFill>
          </a:endParaRPr>
        </a:p>
      </dsp:txBody>
      <dsp:txXfrm>
        <a:off x="2043085" y="2388724"/>
        <a:ext cx="3142283" cy="1023863"/>
      </dsp:txXfrm>
    </dsp:sp>
    <dsp:sp modelId="{62AA293E-BABC-4E29-8DDD-A12365319050}">
      <dsp:nvSpPr>
        <dsp:cNvPr id="0" name=""/>
        <dsp:cNvSpPr/>
      </dsp:nvSpPr>
      <dsp:spPr>
        <a:xfrm>
          <a:off x="972105" y="2376264"/>
          <a:ext cx="1013625" cy="1023863"/>
        </a:xfrm>
        <a:prstGeom prst="rect">
          <a:avLst/>
        </a:prstGeom>
        <a:blipFill rotWithShape="1">
          <a:blip xmlns:r="http://schemas.openxmlformats.org/officeDocument/2006/relationships" r:embed="rId3"/>
          <a:stretch>
            <a:fillRect/>
          </a:stretch>
        </a:blip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D2D2963-13F6-4988-B9FD-FAF02F763D37}">
      <dsp:nvSpPr>
        <dsp:cNvPr id="0" name=""/>
        <dsp:cNvSpPr/>
      </dsp:nvSpPr>
      <dsp:spPr>
        <a:xfrm>
          <a:off x="918658" y="3584648"/>
          <a:ext cx="3131236" cy="102386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2">
                  <a:lumMod val="75000"/>
                </a:schemeClr>
              </a:solidFill>
            </a:rPr>
            <a:t>2º Vice Presidente</a:t>
          </a:r>
        </a:p>
        <a:p>
          <a:pPr lvl="0" algn="ctr" defTabSz="800100">
            <a:lnSpc>
              <a:spcPct val="90000"/>
            </a:lnSpc>
            <a:spcBef>
              <a:spcPct val="0"/>
            </a:spcBef>
            <a:spcAft>
              <a:spcPct val="35000"/>
            </a:spcAft>
          </a:pPr>
          <a:r>
            <a:rPr lang="pt-BR" sz="1800" kern="1200" dirty="0" smtClean="0">
              <a:solidFill>
                <a:schemeClr val="tx2">
                  <a:lumMod val="75000"/>
                </a:schemeClr>
              </a:solidFill>
            </a:rPr>
            <a:t>João Alves de Melo</a:t>
          </a:r>
        </a:p>
        <a:p>
          <a:pPr lvl="0" algn="ctr" defTabSz="800100">
            <a:lnSpc>
              <a:spcPct val="90000"/>
            </a:lnSpc>
            <a:spcBef>
              <a:spcPct val="0"/>
            </a:spcBef>
            <a:spcAft>
              <a:spcPct val="35000"/>
            </a:spcAft>
          </a:pPr>
          <a:r>
            <a:rPr lang="pt-BR" sz="1400" kern="1200" dirty="0" smtClean="0">
              <a:solidFill>
                <a:schemeClr val="tx2">
                  <a:lumMod val="75000"/>
                </a:schemeClr>
              </a:solidFill>
            </a:rPr>
            <a:t> </a:t>
          </a:r>
          <a:endParaRPr lang="pt-BR" sz="1400" kern="1200" dirty="0">
            <a:solidFill>
              <a:schemeClr val="tx2">
                <a:lumMod val="75000"/>
              </a:schemeClr>
            </a:solidFill>
          </a:endParaRPr>
        </a:p>
      </dsp:txBody>
      <dsp:txXfrm>
        <a:off x="918658" y="3584648"/>
        <a:ext cx="3131236" cy="1023863"/>
      </dsp:txXfrm>
    </dsp:sp>
    <dsp:sp modelId="{FE4ED12E-D259-4F88-AF0B-40EAA858743E}">
      <dsp:nvSpPr>
        <dsp:cNvPr id="0" name=""/>
        <dsp:cNvSpPr/>
      </dsp:nvSpPr>
      <dsp:spPr>
        <a:xfrm>
          <a:off x="4168982" y="3581526"/>
          <a:ext cx="1013625" cy="1023863"/>
        </a:xfrm>
        <a:prstGeom prst="rect">
          <a:avLst/>
        </a:prstGeom>
        <a:blipFill rotWithShape="1">
          <a:blip xmlns:r="http://schemas.openxmlformats.org/officeDocument/2006/relationships" r:embed="rId4"/>
          <a:stretch>
            <a:fillRect/>
          </a:stretch>
        </a:blip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D5C8E-3FA0-4356-A72B-E0B352C34AE5}">
      <dsp:nvSpPr>
        <dsp:cNvPr id="0" name=""/>
        <dsp:cNvSpPr/>
      </dsp:nvSpPr>
      <dsp:spPr>
        <a:xfrm rot="16200000">
          <a:off x="720080" y="-720080"/>
          <a:ext cx="1944216" cy="3384376"/>
        </a:xfrm>
        <a:prstGeom prst="round1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dirty="0" smtClean="0"/>
            <a:t>Fortalecer a integração dos Órgãos de SCI</a:t>
          </a:r>
          <a:endParaRPr lang="pt-BR" sz="1800" b="1" kern="1200" dirty="0"/>
        </a:p>
      </dsp:txBody>
      <dsp:txXfrm rot="5400000">
        <a:off x="-1" y="1"/>
        <a:ext cx="3384376" cy="1458162"/>
      </dsp:txXfrm>
    </dsp:sp>
    <dsp:sp modelId="{FB5C6EAD-5910-410F-A33D-AF9C77001AD9}">
      <dsp:nvSpPr>
        <dsp:cNvPr id="0" name=""/>
        <dsp:cNvSpPr/>
      </dsp:nvSpPr>
      <dsp:spPr>
        <a:xfrm>
          <a:off x="3384376" y="0"/>
          <a:ext cx="3384376" cy="1944216"/>
        </a:xfrm>
        <a:prstGeom prst="round1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dirty="0" smtClean="0"/>
            <a:t>Fomentar  o desenvolvimento institucional dos Órgãos de S</a:t>
          </a:r>
          <a:r>
            <a:rPr lang="pt-BR" sz="1800" b="1" i="0" kern="1200" dirty="0" smtClean="0"/>
            <a:t>CI</a:t>
          </a:r>
          <a:endParaRPr lang="pt-BR" sz="1800" b="1" i="0" kern="1200" dirty="0"/>
        </a:p>
      </dsp:txBody>
      <dsp:txXfrm>
        <a:off x="3384376" y="0"/>
        <a:ext cx="3384376" cy="1458162"/>
      </dsp:txXfrm>
    </dsp:sp>
    <dsp:sp modelId="{2A595CB6-10D8-406E-BFC7-85A4C38396C9}">
      <dsp:nvSpPr>
        <dsp:cNvPr id="0" name=""/>
        <dsp:cNvSpPr/>
      </dsp:nvSpPr>
      <dsp:spPr>
        <a:xfrm rot="10800000">
          <a:off x="0" y="1944216"/>
          <a:ext cx="3384376" cy="1944216"/>
        </a:xfrm>
        <a:prstGeom prst="round1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dirty="0" smtClean="0"/>
            <a:t>Ampliar as parcerias e aprimoramento da gestão de pessoal</a:t>
          </a:r>
          <a:endParaRPr lang="pt-BR" sz="1800" b="1" kern="1200" dirty="0"/>
        </a:p>
      </dsp:txBody>
      <dsp:txXfrm rot="10800000">
        <a:off x="0" y="2430269"/>
        <a:ext cx="3384376" cy="1458162"/>
      </dsp:txXfrm>
    </dsp:sp>
    <dsp:sp modelId="{1CC79F15-68F8-4CD6-A54B-CD63851E2F17}">
      <dsp:nvSpPr>
        <dsp:cNvPr id="0" name=""/>
        <dsp:cNvSpPr/>
      </dsp:nvSpPr>
      <dsp:spPr>
        <a:xfrm rot="5400000">
          <a:off x="4104456" y="1224136"/>
          <a:ext cx="1944216" cy="3384376"/>
        </a:xfrm>
        <a:prstGeom prst="round1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BR" sz="1800" b="1" kern="1200" dirty="0" smtClean="0"/>
            <a:t>Aprimorar os processos de trabalho do SCI</a:t>
          </a:r>
          <a:endParaRPr lang="pt-BR" sz="1800" b="1" kern="1200" dirty="0"/>
        </a:p>
      </dsp:txBody>
      <dsp:txXfrm rot="-5400000">
        <a:off x="3384376" y="2430269"/>
        <a:ext cx="3384376" cy="1458162"/>
      </dsp:txXfrm>
    </dsp:sp>
    <dsp:sp modelId="{D162BD85-0C65-4D3F-84D6-8D9A57352284}">
      <dsp:nvSpPr>
        <dsp:cNvPr id="0" name=""/>
        <dsp:cNvSpPr/>
      </dsp:nvSpPr>
      <dsp:spPr>
        <a:xfrm>
          <a:off x="2030628" y="1296145"/>
          <a:ext cx="2707494" cy="1296140"/>
        </a:xfrm>
        <a:prstGeom prst="roundRect">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w="9525"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pt-BR" sz="1600" b="1" kern="1200" dirty="0" smtClean="0"/>
        </a:p>
        <a:p>
          <a:pPr lvl="0" algn="ctr" defTabSz="711200">
            <a:lnSpc>
              <a:spcPct val="90000"/>
            </a:lnSpc>
            <a:spcBef>
              <a:spcPct val="0"/>
            </a:spcBef>
            <a:spcAft>
              <a:spcPct val="35000"/>
            </a:spcAft>
          </a:pPr>
          <a:r>
            <a:rPr lang="pt-BR" sz="2000" b="1" kern="1200" dirty="0" smtClean="0">
              <a:solidFill>
                <a:srgbClr val="C00000"/>
              </a:solidFill>
            </a:rPr>
            <a:t>PLANEJAMENTO ESTRATÉGICO</a:t>
          </a:r>
        </a:p>
        <a:p>
          <a:pPr lvl="0" algn="ctr" defTabSz="711200">
            <a:lnSpc>
              <a:spcPct val="90000"/>
            </a:lnSpc>
            <a:spcBef>
              <a:spcPct val="0"/>
            </a:spcBef>
            <a:spcAft>
              <a:spcPct val="35000"/>
            </a:spcAft>
          </a:pPr>
          <a:endParaRPr lang="pt-BR" sz="1800" b="1" kern="1200" dirty="0"/>
        </a:p>
      </dsp:txBody>
      <dsp:txXfrm>
        <a:off x="2093900" y="1359417"/>
        <a:ext cx="2580950" cy="1169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40348-9B06-4642-8C33-B02256D4DA99}">
      <dsp:nvSpPr>
        <dsp:cNvPr id="0" name=""/>
        <dsp:cNvSpPr/>
      </dsp:nvSpPr>
      <dsp:spPr>
        <a:xfrm>
          <a:off x="51995" y="265"/>
          <a:ext cx="3820994" cy="95524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pt-BR" sz="2400" b="1" kern="1200" dirty="0" smtClean="0">
              <a:latin typeface="+mn-lt"/>
              <a:cs typeface="+mn-cs"/>
            </a:rPr>
            <a:t>Finalidade e Âmbito de Atuação</a:t>
          </a:r>
          <a:endParaRPr lang="pt-BR" sz="2400" kern="1200" dirty="0"/>
        </a:p>
      </dsp:txBody>
      <dsp:txXfrm>
        <a:off x="79973" y="28243"/>
        <a:ext cx="3765038" cy="899292"/>
      </dsp:txXfrm>
    </dsp:sp>
    <dsp:sp modelId="{3DA1671F-8D8D-4A97-8BF4-7187DEB5A694}">
      <dsp:nvSpPr>
        <dsp:cNvPr id="0" name=""/>
        <dsp:cNvSpPr/>
      </dsp:nvSpPr>
      <dsp:spPr>
        <a:xfrm rot="5400000">
          <a:off x="1878908" y="1039097"/>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D666B4-6132-48FE-9D4E-727605F2B1BD}">
      <dsp:nvSpPr>
        <dsp:cNvPr id="0" name=""/>
        <dsp:cNvSpPr/>
      </dsp:nvSpPr>
      <dsp:spPr>
        <a:xfrm>
          <a:off x="51995" y="1289850"/>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Fomentar a integração e o desenvolvimento dos órgãos governamentais de controle interno </a:t>
          </a:r>
          <a:endParaRPr lang="pt-BR" sz="1600" kern="1200" dirty="0"/>
        </a:p>
      </dsp:txBody>
      <dsp:txXfrm>
        <a:off x="79973" y="1317828"/>
        <a:ext cx="3765038" cy="899292"/>
      </dsp:txXfrm>
    </dsp:sp>
    <dsp:sp modelId="{901A1E21-5DAB-4653-83D0-664F92DD5462}">
      <dsp:nvSpPr>
        <dsp:cNvPr id="0" name=""/>
        <dsp:cNvSpPr/>
      </dsp:nvSpPr>
      <dsp:spPr>
        <a:xfrm rot="5400000">
          <a:off x="1878908" y="2328683"/>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5215F9-C100-4AE1-910A-F52E483FB31C}">
      <dsp:nvSpPr>
        <dsp:cNvPr id="0" name=""/>
        <dsp:cNvSpPr/>
      </dsp:nvSpPr>
      <dsp:spPr>
        <a:xfrm>
          <a:off x="51995" y="2579436"/>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Objetivo de fortalecer e aprimorar o desempenho das funções do controle </a:t>
          </a:r>
          <a:endParaRPr lang="pt-BR" sz="1600" kern="1200" dirty="0"/>
        </a:p>
      </dsp:txBody>
      <dsp:txXfrm>
        <a:off x="79973" y="2607414"/>
        <a:ext cx="3765038" cy="899292"/>
      </dsp:txXfrm>
    </dsp:sp>
    <dsp:sp modelId="{19AE95D0-079A-4A94-8B20-2EB2F8E3AE1A}">
      <dsp:nvSpPr>
        <dsp:cNvPr id="0" name=""/>
        <dsp:cNvSpPr/>
      </dsp:nvSpPr>
      <dsp:spPr>
        <a:xfrm rot="5400000">
          <a:off x="1878908" y="3618269"/>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59714B-F501-4610-A38C-FE2BE3673B50}">
      <dsp:nvSpPr>
        <dsp:cNvPr id="0" name=""/>
        <dsp:cNvSpPr/>
      </dsp:nvSpPr>
      <dsp:spPr>
        <a:xfrm>
          <a:off x="51995" y="3869022"/>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Atuação envolve o intercâmbio de informações, possibilitando ações conjuntas voltadas para o fortalecimento e modernização do CI.</a:t>
          </a:r>
          <a:endParaRPr lang="pt-BR" sz="1600" kern="1200" dirty="0"/>
        </a:p>
      </dsp:txBody>
      <dsp:txXfrm>
        <a:off x="79973" y="3897000"/>
        <a:ext cx="3765038" cy="899292"/>
      </dsp:txXfrm>
    </dsp:sp>
    <dsp:sp modelId="{9EAB9AD2-84AC-4799-B164-27AF71A23DF2}">
      <dsp:nvSpPr>
        <dsp:cNvPr id="0" name=""/>
        <dsp:cNvSpPr/>
      </dsp:nvSpPr>
      <dsp:spPr>
        <a:xfrm>
          <a:off x="4407929" y="265"/>
          <a:ext cx="3820994" cy="955248"/>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pt-BR" sz="2400" b="1" kern="1200" dirty="0" smtClean="0">
              <a:latin typeface="+mn-lt"/>
              <a:cs typeface="+mn-cs"/>
            </a:rPr>
            <a:t>Estrutura e Funcionamento</a:t>
          </a:r>
          <a:endParaRPr lang="pt-BR" sz="2400" kern="1200" dirty="0"/>
        </a:p>
      </dsp:txBody>
      <dsp:txXfrm>
        <a:off x="4435907" y="28243"/>
        <a:ext cx="3765038" cy="899292"/>
      </dsp:txXfrm>
    </dsp:sp>
    <dsp:sp modelId="{80D30CC2-5D1C-4290-AB8A-6B216A12E98B}">
      <dsp:nvSpPr>
        <dsp:cNvPr id="0" name=""/>
        <dsp:cNvSpPr/>
      </dsp:nvSpPr>
      <dsp:spPr>
        <a:xfrm rot="5400000">
          <a:off x="6234842" y="1039097"/>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8B29A5-A29A-49BD-9469-AFC659FCE45C}">
      <dsp:nvSpPr>
        <dsp:cNvPr id="0" name=""/>
        <dsp:cNvSpPr/>
      </dsp:nvSpPr>
      <dsp:spPr>
        <a:xfrm>
          <a:off x="4407929" y="1289850"/>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Órgão colegiado integrado pelos membros filiados</a:t>
          </a:r>
          <a:endParaRPr lang="pt-BR" sz="1600" kern="1200" dirty="0"/>
        </a:p>
      </dsp:txBody>
      <dsp:txXfrm>
        <a:off x="4435907" y="1317828"/>
        <a:ext cx="3765038" cy="899292"/>
      </dsp:txXfrm>
    </dsp:sp>
    <dsp:sp modelId="{3E9CB02A-57EA-4369-80BD-B5A04F5E7F05}">
      <dsp:nvSpPr>
        <dsp:cNvPr id="0" name=""/>
        <dsp:cNvSpPr/>
      </dsp:nvSpPr>
      <dsp:spPr>
        <a:xfrm rot="5400000">
          <a:off x="6234842" y="2328683"/>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AB16-1316-4B1C-9342-B0ABDCD08D90}">
      <dsp:nvSpPr>
        <dsp:cNvPr id="0" name=""/>
        <dsp:cNvSpPr/>
      </dsp:nvSpPr>
      <dsp:spPr>
        <a:xfrm>
          <a:off x="4407929" y="2579436"/>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Estados, do Distrito Federal, dos Municípios-sede das capitais e da União</a:t>
          </a:r>
          <a:endParaRPr lang="pt-BR" sz="1600" kern="1200" dirty="0"/>
        </a:p>
      </dsp:txBody>
      <dsp:txXfrm>
        <a:off x="4435907" y="2607414"/>
        <a:ext cx="3765038" cy="899292"/>
      </dsp:txXfrm>
    </dsp:sp>
    <dsp:sp modelId="{21907D26-B3AB-4523-BDC5-65372BD23160}">
      <dsp:nvSpPr>
        <dsp:cNvPr id="0" name=""/>
        <dsp:cNvSpPr/>
      </dsp:nvSpPr>
      <dsp:spPr>
        <a:xfrm rot="5400000">
          <a:off x="6234842" y="3618269"/>
          <a:ext cx="167168" cy="167168"/>
        </a:xfrm>
        <a:prstGeom prst="rightArrow">
          <a:avLst>
            <a:gd name="adj1" fmla="val 66700"/>
            <a:gd name="adj2" fmla="val 50000"/>
          </a:avLst>
        </a:prstGeom>
        <a:gradFill rotWithShape="0">
          <a:gsLst>
            <a:gs pos="0">
              <a:schemeClr val="dk1">
                <a:tint val="60000"/>
                <a:hueOff val="0"/>
                <a:satOff val="0"/>
                <a:lumOff val="0"/>
                <a:alphaOff val="0"/>
                <a:shade val="51000"/>
                <a:satMod val="130000"/>
              </a:schemeClr>
            </a:gs>
            <a:gs pos="80000">
              <a:schemeClr val="dk1">
                <a:tint val="60000"/>
                <a:hueOff val="0"/>
                <a:satOff val="0"/>
                <a:lumOff val="0"/>
                <a:alphaOff val="0"/>
                <a:shade val="93000"/>
                <a:satMod val="130000"/>
              </a:schemeClr>
            </a:gs>
            <a:gs pos="100000">
              <a:schemeClr val="dk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88E135-14DB-4960-A031-5931042646D0}">
      <dsp:nvSpPr>
        <dsp:cNvPr id="0" name=""/>
        <dsp:cNvSpPr/>
      </dsp:nvSpPr>
      <dsp:spPr>
        <a:xfrm>
          <a:off x="4407929" y="3869022"/>
          <a:ext cx="3820994" cy="955248"/>
        </a:xfrm>
        <a:prstGeom prst="roundRect">
          <a:avLst>
            <a:gd name="adj" fmla="val 1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BR" sz="1600" kern="1200" dirty="0" smtClean="0">
              <a:latin typeface="+mn-lt"/>
              <a:cs typeface="+mn-cs"/>
            </a:rPr>
            <a:t>Decisões são tomadas pelo Fórum dos Titulares.</a:t>
          </a:r>
          <a:endParaRPr lang="pt-BR" sz="1600" kern="1200" dirty="0"/>
        </a:p>
      </dsp:txBody>
      <dsp:txXfrm>
        <a:off x="4435907" y="3897000"/>
        <a:ext cx="3765038" cy="899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1/layout/ThemePictureAlternatingAccent">
  <dgm:title val="Ênfase na Alternância de Imagens de Tema"/>
  <dgm:desc val="Use para mostrar um grupo de imagens, sendo que a primeira imagem é a maior e fica no topo. Imagens adicionais de Nível 1 se alternam entre quadrados e retângulos com um limite de nove imagens de Nível 1. Funciona melhor com pequenas quantidades de texto. O texto não utilizado não aparece, mas permanecerá disponível se você alternar os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ictureOrgChart+Icon">
  <dgm:title val="Gráfico de Organização da Imagem"/>
  <dgm:desc val="Use para mostrar informações hierárquicas ou relações de subordinação em uma organização. A forma de assistente e os layouts de deslocamento em organogramas estão disponíveis com este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11/layout/ThemePictureGrid">
  <dgm:title val="Grade de Imagens de Tema"/>
  <dgm:desc val="Use para mostrar um grupo de imagens, sendo que a primeira imagem é a maior. Pode conter até cinco imagens de Nível 1.  As imagens não utilizadas não serão exibidas, mas permanecerão disponíveis se você alternar os layouts. Funciona melhor com pequenas quantidades de texto correspondente."/>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hemePictureGrid">
  <dgm:title val="Grade de Imagens de Tema"/>
  <dgm:desc val="Use para mostrar um grupo de imagens, sendo que a primeira imagem é a maior. Pode conter até cinco imagens de Nível 1.  As imagens não utilizadas não serão exibidas, mas permanecerão disponíveis se você alternar os layouts. Funciona melhor com pequenas quantidades de texto correspondente."/>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hemePictureAlternatingAccent">
  <dgm:title val="Ênfase na Alternância de Imagens de Tema"/>
  <dgm:desc val="Use para mostrar um grupo de imagens, sendo que a primeira imagem é a maior e fica no topo. Imagens adicionais de Nível 1 se alternam entre quadrados e retângulos com um limite de nove imagens de Nível 1. Funciona melhor com pequenas quantidades de texto. O texto não utilizado não aparece, mas permanecerá disponível se você alternar os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ThemePictureAlternatingAccent">
  <dgm:title val="Ênfase na Alternância de Imagens de Tema"/>
  <dgm:desc val="Use para mostrar um grupo de imagens, sendo que a primeira imagem é a maior e fica no topo. Imagens adicionais de Nível 1 se alternam entre quadrados e retângulos com um limite de nove imagens de Nível 1. Funciona melhor com pequenas quantidades de texto. O texto não utilizado não aparece, mas permanecerá disponível se você alternar os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0.23542</cdr:x>
      <cdr:y>0.46007</cdr:y>
    </cdr:from>
    <cdr:to>
      <cdr:x>0.43542</cdr:x>
      <cdr:y>0.7934</cdr:y>
    </cdr:to>
    <cdr:sp macro="" textlink="">
      <cdr:nvSpPr>
        <cdr:cNvPr id="2" name="CaixaDeTexto 1"/>
        <cdr:cNvSpPr txBox="1"/>
      </cdr:nvSpPr>
      <cdr:spPr>
        <a:xfrm xmlns:a="http://schemas.openxmlformats.org/drawingml/2006/main">
          <a:off x="1076325" y="12620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pt-B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44283" cy="496570"/>
          </a:xfrm>
          <a:prstGeom prst="rect">
            <a:avLst/>
          </a:prstGeom>
        </p:spPr>
        <p:txBody>
          <a:bodyPr vert="horz" lIns="91330" tIns="45665" rIns="91330" bIns="45665" rtlCol="0"/>
          <a:lstStyle>
            <a:lvl1pPr algn="l">
              <a:defRPr sz="1200"/>
            </a:lvl1pPr>
          </a:lstStyle>
          <a:p>
            <a:endParaRPr lang="pt-BR"/>
          </a:p>
        </p:txBody>
      </p:sp>
      <p:sp>
        <p:nvSpPr>
          <p:cNvPr id="3" name="Espaço Reservado para Data 2"/>
          <p:cNvSpPr>
            <a:spLocks noGrp="1"/>
          </p:cNvSpPr>
          <p:nvPr>
            <p:ph type="dt" sz="quarter" idx="1"/>
          </p:nvPr>
        </p:nvSpPr>
        <p:spPr>
          <a:xfrm>
            <a:off x="3848645" y="1"/>
            <a:ext cx="2944283" cy="496570"/>
          </a:xfrm>
          <a:prstGeom prst="rect">
            <a:avLst/>
          </a:prstGeom>
        </p:spPr>
        <p:txBody>
          <a:bodyPr vert="horz" lIns="91330" tIns="45665" rIns="91330" bIns="45665" rtlCol="0"/>
          <a:lstStyle>
            <a:lvl1pPr algn="r">
              <a:defRPr sz="1200"/>
            </a:lvl1pPr>
          </a:lstStyle>
          <a:p>
            <a:fld id="{ED2E30C8-75B0-453D-80F3-3E7A9B3BFD09}" type="datetimeFigureOut">
              <a:rPr lang="pt-BR" smtClean="0"/>
              <a:pPr/>
              <a:t>26/03/2014</a:t>
            </a:fld>
            <a:endParaRPr lang="pt-BR"/>
          </a:p>
        </p:txBody>
      </p:sp>
      <p:sp>
        <p:nvSpPr>
          <p:cNvPr id="4" name="Espaço Reservado para Rodapé 3"/>
          <p:cNvSpPr>
            <a:spLocks noGrp="1"/>
          </p:cNvSpPr>
          <p:nvPr>
            <p:ph type="ftr" sz="quarter" idx="2"/>
          </p:nvPr>
        </p:nvSpPr>
        <p:spPr>
          <a:xfrm>
            <a:off x="1" y="9433107"/>
            <a:ext cx="2944283" cy="496570"/>
          </a:xfrm>
          <a:prstGeom prst="rect">
            <a:avLst/>
          </a:prstGeom>
        </p:spPr>
        <p:txBody>
          <a:bodyPr vert="horz" lIns="91330" tIns="45665" rIns="91330" bIns="45665"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8645" y="9433107"/>
            <a:ext cx="2944283" cy="496570"/>
          </a:xfrm>
          <a:prstGeom prst="rect">
            <a:avLst/>
          </a:prstGeom>
        </p:spPr>
        <p:txBody>
          <a:bodyPr vert="horz" lIns="91330" tIns="45665" rIns="91330" bIns="45665" rtlCol="0" anchor="b"/>
          <a:lstStyle>
            <a:lvl1pPr algn="r">
              <a:defRPr sz="1200"/>
            </a:lvl1pPr>
          </a:lstStyle>
          <a:p>
            <a:fld id="{A7025AB6-11F2-44AD-83F2-D9B738F41633}" type="slidenum">
              <a:rPr lang="pt-BR" smtClean="0"/>
              <a:pPr/>
              <a:t>‹nº›</a:t>
            </a:fld>
            <a:endParaRPr lang="pt-BR"/>
          </a:p>
        </p:txBody>
      </p:sp>
    </p:spTree>
    <p:extLst>
      <p:ext uri="{BB962C8B-B14F-4D97-AF65-F5344CB8AC3E}">
        <p14:creationId xmlns:p14="http://schemas.microsoft.com/office/powerpoint/2010/main" val="769854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44283" cy="496570"/>
          </a:xfrm>
          <a:prstGeom prst="rect">
            <a:avLst/>
          </a:prstGeom>
        </p:spPr>
        <p:txBody>
          <a:bodyPr vert="horz" lIns="91330" tIns="45665" rIns="91330" bIns="45665" rtlCol="0"/>
          <a:lstStyle>
            <a:lvl1pPr algn="l">
              <a:defRPr sz="1200"/>
            </a:lvl1pPr>
          </a:lstStyle>
          <a:p>
            <a:endParaRPr lang="pt-BR"/>
          </a:p>
        </p:txBody>
      </p:sp>
      <p:sp>
        <p:nvSpPr>
          <p:cNvPr id="3" name="Espaço Reservado para Data 2"/>
          <p:cNvSpPr>
            <a:spLocks noGrp="1"/>
          </p:cNvSpPr>
          <p:nvPr>
            <p:ph type="dt" idx="1"/>
          </p:nvPr>
        </p:nvSpPr>
        <p:spPr>
          <a:xfrm>
            <a:off x="3848645" y="1"/>
            <a:ext cx="2944283" cy="496570"/>
          </a:xfrm>
          <a:prstGeom prst="rect">
            <a:avLst/>
          </a:prstGeom>
        </p:spPr>
        <p:txBody>
          <a:bodyPr vert="horz" lIns="91330" tIns="45665" rIns="91330" bIns="45665" rtlCol="0"/>
          <a:lstStyle>
            <a:lvl1pPr algn="r">
              <a:defRPr sz="1200"/>
            </a:lvl1pPr>
          </a:lstStyle>
          <a:p>
            <a:fld id="{FAAB1D4F-5764-44BE-BA74-F33DAE9D4F31}" type="datetimeFigureOut">
              <a:rPr lang="pt-BR" smtClean="0"/>
              <a:pPr/>
              <a:t>26/03/2014</a:t>
            </a:fld>
            <a:endParaRPr lang="pt-BR"/>
          </a:p>
        </p:txBody>
      </p:sp>
      <p:sp>
        <p:nvSpPr>
          <p:cNvPr id="4" name="Espaço Reservado para Imagem de Slide 3"/>
          <p:cNvSpPr>
            <a:spLocks noGrp="1" noRot="1" noChangeAspect="1"/>
          </p:cNvSpPr>
          <p:nvPr>
            <p:ph type="sldImg" idx="2"/>
          </p:nvPr>
        </p:nvSpPr>
        <p:spPr>
          <a:xfrm>
            <a:off x="917575" y="746125"/>
            <a:ext cx="4960938" cy="3722688"/>
          </a:xfrm>
          <a:prstGeom prst="rect">
            <a:avLst/>
          </a:prstGeom>
          <a:noFill/>
          <a:ln w="12700">
            <a:solidFill>
              <a:prstClr val="black"/>
            </a:solidFill>
          </a:ln>
        </p:spPr>
        <p:txBody>
          <a:bodyPr vert="horz" lIns="91330" tIns="45665" rIns="91330" bIns="45665" rtlCol="0" anchor="ctr"/>
          <a:lstStyle/>
          <a:p>
            <a:endParaRPr lang="pt-BR"/>
          </a:p>
        </p:txBody>
      </p:sp>
      <p:sp>
        <p:nvSpPr>
          <p:cNvPr id="5" name="Espaço Reservado para Anotações 4"/>
          <p:cNvSpPr>
            <a:spLocks noGrp="1"/>
          </p:cNvSpPr>
          <p:nvPr>
            <p:ph type="body" sz="quarter" idx="3"/>
          </p:nvPr>
        </p:nvSpPr>
        <p:spPr>
          <a:xfrm>
            <a:off x="679450" y="4717415"/>
            <a:ext cx="5435600" cy="4469130"/>
          </a:xfrm>
          <a:prstGeom prst="rect">
            <a:avLst/>
          </a:prstGeom>
        </p:spPr>
        <p:txBody>
          <a:bodyPr vert="horz" lIns="91330" tIns="45665" rIns="91330" bIns="45665"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1" y="9433107"/>
            <a:ext cx="2944283" cy="496570"/>
          </a:xfrm>
          <a:prstGeom prst="rect">
            <a:avLst/>
          </a:prstGeom>
        </p:spPr>
        <p:txBody>
          <a:bodyPr vert="horz" lIns="91330" tIns="45665" rIns="91330" bIns="45665"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48645" y="9433107"/>
            <a:ext cx="2944283" cy="496570"/>
          </a:xfrm>
          <a:prstGeom prst="rect">
            <a:avLst/>
          </a:prstGeom>
        </p:spPr>
        <p:txBody>
          <a:bodyPr vert="horz" lIns="91330" tIns="45665" rIns="91330" bIns="45665" rtlCol="0" anchor="b"/>
          <a:lstStyle>
            <a:lvl1pPr algn="r">
              <a:defRPr sz="1200"/>
            </a:lvl1pPr>
          </a:lstStyle>
          <a:p>
            <a:fld id="{61046F58-844F-4A05-959E-B44D198E806A}" type="slidenum">
              <a:rPr lang="pt-BR" smtClean="0"/>
              <a:pPr/>
              <a:t>‹nº›</a:t>
            </a:fld>
            <a:endParaRPr lang="pt-BR"/>
          </a:p>
        </p:txBody>
      </p:sp>
    </p:spTree>
    <p:extLst>
      <p:ext uri="{BB962C8B-B14F-4D97-AF65-F5344CB8AC3E}">
        <p14:creationId xmlns:p14="http://schemas.microsoft.com/office/powerpoint/2010/main" val="3031399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xfrm>
            <a:off x="917575" y="746125"/>
            <a:ext cx="4960938"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058" indent="-285407" eaLnBrk="0" hangingPunct="0">
              <a:spcBef>
                <a:spcPct val="30000"/>
              </a:spcBef>
              <a:defRPr sz="1200">
                <a:solidFill>
                  <a:schemeClr val="tx1"/>
                </a:solidFill>
                <a:latin typeface="Calibri" pitchFamily="34" charset="0"/>
              </a:defRPr>
            </a:lvl2pPr>
            <a:lvl3pPr marL="1141628" indent="-228326" eaLnBrk="0" hangingPunct="0">
              <a:spcBef>
                <a:spcPct val="30000"/>
              </a:spcBef>
              <a:defRPr sz="1200">
                <a:solidFill>
                  <a:schemeClr val="tx1"/>
                </a:solidFill>
                <a:latin typeface="Calibri" pitchFamily="34" charset="0"/>
              </a:defRPr>
            </a:lvl3pPr>
            <a:lvl4pPr marL="1598280" indent="-228326" eaLnBrk="0" hangingPunct="0">
              <a:spcBef>
                <a:spcPct val="30000"/>
              </a:spcBef>
              <a:defRPr sz="1200">
                <a:solidFill>
                  <a:schemeClr val="tx1"/>
                </a:solidFill>
                <a:latin typeface="Calibri" pitchFamily="34" charset="0"/>
              </a:defRPr>
            </a:lvl4pPr>
            <a:lvl5pPr marL="2054931" indent="-228326" eaLnBrk="0" hangingPunct="0">
              <a:spcBef>
                <a:spcPct val="30000"/>
              </a:spcBef>
              <a:defRPr sz="1200">
                <a:solidFill>
                  <a:schemeClr val="tx1"/>
                </a:solidFill>
                <a:latin typeface="Calibri" pitchFamily="34" charset="0"/>
              </a:defRPr>
            </a:lvl5pPr>
            <a:lvl6pPr marL="2511582" indent="-228326" eaLnBrk="0" fontAlgn="base" hangingPunct="0">
              <a:spcBef>
                <a:spcPct val="30000"/>
              </a:spcBef>
              <a:spcAft>
                <a:spcPct val="0"/>
              </a:spcAft>
              <a:defRPr sz="1200">
                <a:solidFill>
                  <a:schemeClr val="tx1"/>
                </a:solidFill>
                <a:latin typeface="Calibri" pitchFamily="34" charset="0"/>
              </a:defRPr>
            </a:lvl6pPr>
            <a:lvl7pPr marL="2968234" indent="-228326" eaLnBrk="0" fontAlgn="base" hangingPunct="0">
              <a:spcBef>
                <a:spcPct val="30000"/>
              </a:spcBef>
              <a:spcAft>
                <a:spcPct val="0"/>
              </a:spcAft>
              <a:defRPr sz="1200">
                <a:solidFill>
                  <a:schemeClr val="tx1"/>
                </a:solidFill>
                <a:latin typeface="Calibri" pitchFamily="34" charset="0"/>
              </a:defRPr>
            </a:lvl7pPr>
            <a:lvl8pPr marL="3424885" indent="-228326" eaLnBrk="0" fontAlgn="base" hangingPunct="0">
              <a:spcBef>
                <a:spcPct val="30000"/>
              </a:spcBef>
              <a:spcAft>
                <a:spcPct val="0"/>
              </a:spcAft>
              <a:defRPr sz="1200">
                <a:solidFill>
                  <a:schemeClr val="tx1"/>
                </a:solidFill>
                <a:latin typeface="Calibri" pitchFamily="34" charset="0"/>
              </a:defRPr>
            </a:lvl8pPr>
            <a:lvl9pPr marL="3881537" indent="-2283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3AD430-F509-4C2A-9719-C4C4DE0B2174}" type="slidenum">
              <a:rPr lang="pt-BR" altLang="pt-BR" smtClean="0">
                <a:latin typeface="Arial" charset="0"/>
              </a:rPr>
              <a:pPr eaLnBrk="1" hangingPunct="1">
                <a:spcBef>
                  <a:spcPct val="0"/>
                </a:spcBef>
              </a:pPr>
              <a:t>27</a:t>
            </a:fld>
            <a:endParaRPr lang="pt-BR" altLang="pt-BR"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xfrm>
            <a:off x="917575" y="746125"/>
            <a:ext cx="4960938"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460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058" indent="-285407" eaLnBrk="0" hangingPunct="0">
              <a:spcBef>
                <a:spcPct val="30000"/>
              </a:spcBef>
              <a:defRPr sz="1200">
                <a:solidFill>
                  <a:schemeClr val="tx1"/>
                </a:solidFill>
                <a:latin typeface="Calibri" pitchFamily="34" charset="0"/>
              </a:defRPr>
            </a:lvl2pPr>
            <a:lvl3pPr marL="1141628" indent="-228326" eaLnBrk="0" hangingPunct="0">
              <a:spcBef>
                <a:spcPct val="30000"/>
              </a:spcBef>
              <a:defRPr sz="1200">
                <a:solidFill>
                  <a:schemeClr val="tx1"/>
                </a:solidFill>
                <a:latin typeface="Calibri" pitchFamily="34" charset="0"/>
              </a:defRPr>
            </a:lvl3pPr>
            <a:lvl4pPr marL="1598280" indent="-228326" eaLnBrk="0" hangingPunct="0">
              <a:spcBef>
                <a:spcPct val="30000"/>
              </a:spcBef>
              <a:defRPr sz="1200">
                <a:solidFill>
                  <a:schemeClr val="tx1"/>
                </a:solidFill>
                <a:latin typeface="Calibri" pitchFamily="34" charset="0"/>
              </a:defRPr>
            </a:lvl4pPr>
            <a:lvl5pPr marL="2054931" indent="-228326" eaLnBrk="0" hangingPunct="0">
              <a:spcBef>
                <a:spcPct val="30000"/>
              </a:spcBef>
              <a:defRPr sz="1200">
                <a:solidFill>
                  <a:schemeClr val="tx1"/>
                </a:solidFill>
                <a:latin typeface="Calibri" pitchFamily="34" charset="0"/>
              </a:defRPr>
            </a:lvl5pPr>
            <a:lvl6pPr marL="2511582" indent="-228326" eaLnBrk="0" fontAlgn="base" hangingPunct="0">
              <a:spcBef>
                <a:spcPct val="30000"/>
              </a:spcBef>
              <a:spcAft>
                <a:spcPct val="0"/>
              </a:spcAft>
              <a:defRPr sz="1200">
                <a:solidFill>
                  <a:schemeClr val="tx1"/>
                </a:solidFill>
                <a:latin typeface="Calibri" pitchFamily="34" charset="0"/>
              </a:defRPr>
            </a:lvl6pPr>
            <a:lvl7pPr marL="2968234" indent="-228326" eaLnBrk="0" fontAlgn="base" hangingPunct="0">
              <a:spcBef>
                <a:spcPct val="30000"/>
              </a:spcBef>
              <a:spcAft>
                <a:spcPct val="0"/>
              </a:spcAft>
              <a:defRPr sz="1200">
                <a:solidFill>
                  <a:schemeClr val="tx1"/>
                </a:solidFill>
                <a:latin typeface="Calibri" pitchFamily="34" charset="0"/>
              </a:defRPr>
            </a:lvl7pPr>
            <a:lvl8pPr marL="3424885" indent="-228326" eaLnBrk="0" fontAlgn="base" hangingPunct="0">
              <a:spcBef>
                <a:spcPct val="30000"/>
              </a:spcBef>
              <a:spcAft>
                <a:spcPct val="0"/>
              </a:spcAft>
              <a:defRPr sz="1200">
                <a:solidFill>
                  <a:schemeClr val="tx1"/>
                </a:solidFill>
                <a:latin typeface="Calibri" pitchFamily="34" charset="0"/>
              </a:defRPr>
            </a:lvl8pPr>
            <a:lvl9pPr marL="3881537" indent="-2283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29215E3-B64F-4078-886C-C2208A194DB4}" type="slidenum">
              <a:rPr lang="pt-BR" altLang="pt-BR" smtClean="0">
                <a:latin typeface="Arial" charset="0"/>
              </a:rPr>
              <a:pPr eaLnBrk="1" hangingPunct="1">
                <a:spcBef>
                  <a:spcPct val="0"/>
                </a:spcBef>
              </a:pPr>
              <a:t>33</a:t>
            </a:fld>
            <a:endParaRPr lang="pt-BR" altLang="pt-BR"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415945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83796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345110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93098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238223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233176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52608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402240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28356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218900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69EC384-CFA5-4350-8182-ED37433C8B4A}" type="datetimeFigureOut">
              <a:rPr lang="pt-BR" smtClean="0"/>
              <a:pPr/>
              <a:t>26/03/2014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0E70079-E6C7-4F3C-947A-48ABE9769F2C}" type="slidenum">
              <a:rPr lang="pt-BR" smtClean="0"/>
              <a:pPr/>
              <a:t>‹nº›</a:t>
            </a:fld>
            <a:endParaRPr lang="pt-BR"/>
          </a:p>
        </p:txBody>
      </p:sp>
    </p:spTree>
    <p:extLst>
      <p:ext uri="{BB962C8B-B14F-4D97-AF65-F5344CB8AC3E}">
        <p14:creationId xmlns:p14="http://schemas.microsoft.com/office/powerpoint/2010/main" val="91991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EC384-CFA5-4350-8182-ED37433C8B4A}" type="datetimeFigureOut">
              <a:rPr lang="pt-BR" smtClean="0"/>
              <a:pPr/>
              <a:t>26/03/2014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70079-E6C7-4F3C-947A-48ABE9769F2C}" type="slidenum">
              <a:rPr lang="pt-BR" smtClean="0"/>
              <a:pPr/>
              <a:t>‹nº›</a:t>
            </a:fld>
            <a:endParaRPr lang="pt-BR"/>
          </a:p>
        </p:txBody>
      </p:sp>
      <p:pic>
        <p:nvPicPr>
          <p:cNvPr id="7" name="Imagem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401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8.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1.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0.jpeg"/><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image" Target="../media/image5.jpeg"/><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diagramColors" Target="../diagrams/colors5.xml"/><Relationship Id="rId5" Type="http://schemas.openxmlformats.org/officeDocument/2006/relationships/image" Target="../media/image8.jpeg"/><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image" Target="../media/image7.jpeg"/><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SANDRA\conaci\Cartilha Relatório de Gestão 2012-2013 ATUALIZ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400"/>
            <a:ext cx="9144000" cy="741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981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607932581"/>
              </p:ext>
            </p:extLst>
          </p:nvPr>
        </p:nvGraphicFramePr>
        <p:xfrm>
          <a:off x="0" y="-99392"/>
          <a:ext cx="446449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455006953"/>
              </p:ext>
            </p:extLst>
          </p:nvPr>
        </p:nvGraphicFramePr>
        <p:xfrm>
          <a:off x="4531161" y="1412776"/>
          <a:ext cx="4608512" cy="4752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aixaDeTexto 4"/>
          <p:cNvSpPr txBox="1"/>
          <p:nvPr/>
        </p:nvSpPr>
        <p:spPr>
          <a:xfrm>
            <a:off x="0" y="4336690"/>
            <a:ext cx="2843808" cy="677108"/>
          </a:xfrm>
          <a:prstGeom prst="rect">
            <a:avLst/>
          </a:prstGeom>
          <a:noFill/>
        </p:spPr>
        <p:txBody>
          <a:bodyPr wrap="square" rtlCol="0">
            <a:spAutoFit/>
          </a:bodyPr>
          <a:lstStyle/>
          <a:p>
            <a:pPr lvl="0"/>
            <a:r>
              <a:rPr lang="pt-BR" sz="2000" b="1" dirty="0">
                <a:solidFill>
                  <a:schemeClr val="tx2">
                    <a:lumMod val="75000"/>
                  </a:schemeClr>
                </a:solidFill>
              </a:rPr>
              <a:t>VIII </a:t>
            </a:r>
            <a:r>
              <a:rPr lang="pt-BR" sz="2000" b="1" dirty="0" smtClean="0">
                <a:solidFill>
                  <a:schemeClr val="tx2">
                    <a:lumMod val="75000"/>
                  </a:schemeClr>
                </a:solidFill>
              </a:rPr>
              <a:t>ENCI</a:t>
            </a:r>
            <a:endParaRPr lang="pt-BR" sz="2000" b="1" dirty="0">
              <a:solidFill>
                <a:schemeClr val="tx2">
                  <a:lumMod val="75000"/>
                </a:schemeClr>
              </a:solidFill>
            </a:endParaRPr>
          </a:p>
          <a:p>
            <a:endParaRPr lang="pt-BR" dirty="0"/>
          </a:p>
        </p:txBody>
      </p:sp>
      <p:sp>
        <p:nvSpPr>
          <p:cNvPr id="6" name="CaixaDeTexto 5"/>
          <p:cNvSpPr txBox="1"/>
          <p:nvPr/>
        </p:nvSpPr>
        <p:spPr>
          <a:xfrm>
            <a:off x="4572000" y="980728"/>
            <a:ext cx="1584176" cy="677108"/>
          </a:xfrm>
          <a:prstGeom prst="rect">
            <a:avLst/>
          </a:prstGeom>
          <a:noFill/>
        </p:spPr>
        <p:txBody>
          <a:bodyPr wrap="square" rtlCol="0">
            <a:spAutoFit/>
          </a:bodyPr>
          <a:lstStyle/>
          <a:p>
            <a:pPr lvl="0"/>
            <a:r>
              <a:rPr lang="pt-BR" sz="2000" b="1" dirty="0" smtClean="0">
                <a:solidFill>
                  <a:schemeClr val="tx2">
                    <a:lumMod val="75000"/>
                  </a:schemeClr>
                </a:solidFill>
              </a:rPr>
              <a:t>IX ENCI</a:t>
            </a:r>
            <a:endParaRPr lang="pt-BR" sz="2000" b="1" dirty="0">
              <a:solidFill>
                <a:schemeClr val="tx2">
                  <a:lumMod val="75000"/>
                </a:schemeClr>
              </a:solidFill>
            </a:endParaRPr>
          </a:p>
          <a:p>
            <a:endParaRPr lang="pt-BR" dirty="0"/>
          </a:p>
        </p:txBody>
      </p:sp>
    </p:spTree>
    <p:extLst>
      <p:ext uri="{BB962C8B-B14F-4D97-AF65-F5344CB8AC3E}">
        <p14:creationId xmlns:p14="http://schemas.microsoft.com/office/powerpoint/2010/main" val="4270642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08101" y="1484710"/>
            <a:ext cx="7200900" cy="2246769"/>
          </a:xfrm>
          <a:prstGeom prst="rect">
            <a:avLst/>
          </a:prstGeom>
        </p:spPr>
        <p:txBody>
          <a:bodyPr>
            <a:spAutoFit/>
          </a:bodyPr>
          <a:lstStyle/>
          <a:p>
            <a:pPr algn="just" fontAlgn="auto">
              <a:spcBef>
                <a:spcPts val="0"/>
              </a:spcBef>
              <a:spcAft>
                <a:spcPts val="0"/>
              </a:spcAft>
              <a:defRPr/>
            </a:pPr>
            <a:endParaRPr lang="pt-BR" sz="1400" dirty="0">
              <a:solidFill>
                <a:schemeClr val="bg1">
                  <a:lumMod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bg1">
                  <a:lumMod val="50000"/>
                </a:schemeClr>
              </a:solidFill>
              <a:latin typeface="+mn-lt"/>
              <a:cs typeface="+mn-cs"/>
            </a:endParaRPr>
          </a:p>
          <a:p>
            <a:pPr algn="just" fontAlgn="auto">
              <a:spcBef>
                <a:spcPts val="0"/>
              </a:spcBef>
              <a:spcAft>
                <a:spcPts val="0"/>
              </a:spcAft>
              <a:defRPr/>
            </a:pPr>
            <a:endParaRPr lang="pt-BR" sz="1400" b="1" dirty="0">
              <a:solidFill>
                <a:schemeClr val="tx1">
                  <a:lumMod val="50000"/>
                  <a:lumOff val="50000"/>
                </a:schemeClr>
              </a:solidFill>
              <a:latin typeface="+mn-lt"/>
              <a:cs typeface="+mn-cs"/>
            </a:endParaRPr>
          </a:p>
          <a:p>
            <a:pPr algn="just" fontAlgn="auto">
              <a:spcBef>
                <a:spcPts val="0"/>
              </a:spcBef>
              <a:spcAft>
                <a:spcPts val="0"/>
              </a:spcAft>
              <a:defRPr/>
            </a:pPr>
            <a:endParaRPr lang="pt-BR" sz="1400" dirty="0">
              <a:solidFill>
                <a:schemeClr val="tx1">
                  <a:lumMod val="50000"/>
                  <a:lumOff val="50000"/>
                </a:schemeClr>
              </a:solidFill>
              <a:latin typeface="+mn-lt"/>
              <a:cs typeface="+mn-cs"/>
            </a:endParaRPr>
          </a:p>
        </p:txBody>
      </p:sp>
      <p:graphicFrame>
        <p:nvGraphicFramePr>
          <p:cNvPr id="6" name="Diagrama 5"/>
          <p:cNvGraphicFramePr/>
          <p:nvPr>
            <p:extLst>
              <p:ext uri="{D42A27DB-BD31-4B8C-83A1-F6EECF244321}">
                <p14:modId xmlns:p14="http://schemas.microsoft.com/office/powerpoint/2010/main" val="3404382489"/>
              </p:ext>
            </p:extLst>
          </p:nvPr>
        </p:nvGraphicFramePr>
        <p:xfrm>
          <a:off x="1619672" y="1916832"/>
          <a:ext cx="612068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Número de Slide 2"/>
          <p:cNvSpPr>
            <a:spLocks noGrp="1"/>
          </p:cNvSpPr>
          <p:nvPr>
            <p:ph type="sldNum" sz="quarter" idx="12"/>
          </p:nvPr>
        </p:nvSpPr>
        <p:spPr>
          <a:xfrm>
            <a:off x="8509001" y="6407944"/>
            <a:ext cx="503767" cy="365522"/>
          </a:xfrm>
        </p:spPr>
        <p:txBody>
          <a:bodyPr/>
          <a:lstStyle/>
          <a:p>
            <a:pPr>
              <a:defRPr/>
            </a:pPr>
            <a:fld id="{36249B44-FE58-4C35-9B29-32B87D436EBE}" type="slidenum">
              <a:rPr lang="pt-BR" smtClean="0"/>
              <a:pPr>
                <a:defRPr/>
              </a:pPr>
              <a:t>11</a:t>
            </a:fld>
            <a:endParaRPr lang="pt-BR" dirty="0"/>
          </a:p>
        </p:txBody>
      </p:sp>
      <p:sp>
        <p:nvSpPr>
          <p:cNvPr id="7" name="Arredondar Retângulo em um Canto Diagonal 6"/>
          <p:cNvSpPr/>
          <p:nvPr/>
        </p:nvSpPr>
        <p:spPr>
          <a:xfrm>
            <a:off x="0" y="1133671"/>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PLANEJAMENTO ESTRATÉGICO  </a:t>
            </a:r>
            <a:endParaRPr lang="pt-BR" b="1" dirty="0"/>
          </a:p>
        </p:txBody>
      </p:sp>
    </p:spTree>
    <p:extLst>
      <p:ext uri="{BB962C8B-B14F-4D97-AF65-F5344CB8AC3E}">
        <p14:creationId xmlns:p14="http://schemas.microsoft.com/office/powerpoint/2010/main" val="2727746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3.gstatic.com/images?q=tbn:ANd9GcRB3GJgkNEHyhr0rIAH4Mgbk9U-ecU1iBJqVIwUVWrWnH-pLr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537" y="2276872"/>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Arredondar Retângulo em um Canto Diagonal 1"/>
          <p:cNvSpPr/>
          <p:nvPr/>
        </p:nvSpPr>
        <p:spPr>
          <a:xfrm>
            <a:off x="0" y="1196752"/>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ESTRUTURAÇÃO DO PLANEJAMENTO </a:t>
            </a:r>
            <a:endParaRPr lang="pt-BR" b="1" dirty="0"/>
          </a:p>
        </p:txBody>
      </p:sp>
      <p:sp>
        <p:nvSpPr>
          <p:cNvPr id="3" name="Espaço Reservado para Número de Slide 2"/>
          <p:cNvSpPr>
            <a:spLocks noGrp="1"/>
          </p:cNvSpPr>
          <p:nvPr>
            <p:ph type="sldNum" sz="quarter" idx="12"/>
          </p:nvPr>
        </p:nvSpPr>
        <p:spPr>
          <a:xfrm>
            <a:off x="8509001" y="6407944"/>
            <a:ext cx="503767" cy="365522"/>
          </a:xfrm>
        </p:spPr>
        <p:txBody>
          <a:bodyPr/>
          <a:lstStyle/>
          <a:p>
            <a:pPr>
              <a:defRPr/>
            </a:pPr>
            <a:fld id="{C5000FC0-3163-4060-939C-F32B9FAF8004}" type="slidenum">
              <a:rPr lang="pt-BR" smtClean="0"/>
              <a:pPr>
                <a:defRPr/>
              </a:pPr>
              <a:t>12</a:t>
            </a:fld>
            <a:endParaRPr lang="pt-BR" dirty="0"/>
          </a:p>
        </p:txBody>
      </p:sp>
      <p:graphicFrame>
        <p:nvGraphicFramePr>
          <p:cNvPr id="4" name="Diagrama 3"/>
          <p:cNvGraphicFramePr/>
          <p:nvPr>
            <p:extLst>
              <p:ext uri="{D42A27DB-BD31-4B8C-83A1-F6EECF244321}">
                <p14:modId xmlns:p14="http://schemas.microsoft.com/office/powerpoint/2010/main" val="1027124766"/>
              </p:ext>
            </p:extLst>
          </p:nvPr>
        </p:nvGraphicFramePr>
        <p:xfrm>
          <a:off x="179512" y="1628800"/>
          <a:ext cx="6648719"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aixaDeTexto 9"/>
          <p:cNvSpPr txBox="1"/>
          <p:nvPr/>
        </p:nvSpPr>
        <p:spPr>
          <a:xfrm>
            <a:off x="7098532" y="2595483"/>
            <a:ext cx="1656183" cy="1477328"/>
          </a:xfrm>
          <a:prstGeom prst="rect">
            <a:avLst/>
          </a:prstGeom>
          <a:noFill/>
        </p:spPr>
        <p:txBody>
          <a:bodyPr wrap="square" rtlCol="0">
            <a:spAutoFit/>
          </a:bodyPr>
          <a:lstStyle/>
          <a:p>
            <a:pPr algn="ctr"/>
            <a:r>
              <a:rPr lang="pt-BR" b="1" dirty="0" smtClean="0"/>
              <a:t>TORNAR-SE REFERÊNCIA NACIONAL  EM CONTROLE INTERNO  </a:t>
            </a:r>
            <a:endParaRPr lang="pt-BR" b="1" dirty="0"/>
          </a:p>
        </p:txBody>
      </p:sp>
    </p:spTree>
    <p:extLst>
      <p:ext uri="{BB962C8B-B14F-4D97-AF65-F5344CB8AC3E}">
        <p14:creationId xmlns:p14="http://schemas.microsoft.com/office/powerpoint/2010/main" val="3250661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470576774"/>
              </p:ext>
            </p:extLst>
          </p:nvPr>
        </p:nvGraphicFramePr>
        <p:xfrm>
          <a:off x="3923928" y="2852936"/>
          <a:ext cx="4968552"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http://files.db-marketing-digital.com/200000023-9aa209b9b6/Boneco%20trabalho%20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92696"/>
            <a:ext cx="471601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68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edondar Retângulo em um Canto Diagonal 1"/>
          <p:cNvSpPr/>
          <p:nvPr/>
        </p:nvSpPr>
        <p:spPr>
          <a:xfrm>
            <a:off x="0" y="1080526"/>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APOIO À TRAMITAÇÃO DA PEC 45/2009</a:t>
            </a:r>
            <a:endParaRPr lang="pt-BR" b="1" dirty="0"/>
          </a:p>
        </p:txBody>
      </p:sp>
      <p:sp>
        <p:nvSpPr>
          <p:cNvPr id="4" name="Retângulo 3"/>
          <p:cNvSpPr/>
          <p:nvPr/>
        </p:nvSpPr>
        <p:spPr>
          <a:xfrm>
            <a:off x="685801" y="5108973"/>
            <a:ext cx="5856817" cy="261610"/>
          </a:xfrm>
          <a:prstGeom prst="rect">
            <a:avLst/>
          </a:prstGeom>
        </p:spPr>
        <p:txBody>
          <a:bodyPr>
            <a:spAutoFit/>
          </a:bodyPr>
          <a:lstStyle/>
          <a:p>
            <a:pPr fontAlgn="auto">
              <a:spcBef>
                <a:spcPts val="0"/>
              </a:spcBef>
              <a:spcAft>
                <a:spcPts val="0"/>
              </a:spcAft>
              <a:defRPr/>
            </a:pPr>
            <a:r>
              <a:rPr lang="pt-BR" sz="1100" dirty="0">
                <a:latin typeface="+mn-lt"/>
                <a:cs typeface="+mn-cs"/>
              </a:rPr>
              <a:t> </a:t>
            </a:r>
            <a:endParaRPr lang="pt-BR" sz="1100" dirty="0">
              <a:solidFill>
                <a:schemeClr val="tx1">
                  <a:lumMod val="50000"/>
                  <a:lumOff val="50000"/>
                </a:schemeClr>
              </a:solidFill>
              <a:latin typeface="+mn-lt"/>
              <a:cs typeface="+mn-cs"/>
            </a:endParaRPr>
          </a:p>
        </p:txBody>
      </p:sp>
      <p:sp>
        <p:nvSpPr>
          <p:cNvPr id="20487" name="AutoShape 4" descr="data:image/jpeg;base64,/9j/4AAQSkZJRgABAQAAAQABAAD/2wCEAAkGBxIQEA8PEBQQDw8PFBQUEA8PEBQPDxQUFBIWFhUUFRQYHSggGBolHBUUITEhJSkrLi4uFx8zODMsNygtLisBCgoKDg0OGhAQGjQlHCU3LS0rLCw3NDgsLCwvLCwsLCwsLDQsNCw3LCwsNywsLCwrLCwsLC4rMCw3LCwrNywsLP/AABEIAOgA2QMBIgACEQEDEQH/xAAcAAEAAQUBAQAAAAAAAAAAAAAAAQIDBQYHBAj/xABDEAABAwIDBQUDCgMGBwAAAAABAAIDBBEFEiEGEzFBUQciYXGBFJGxIzI1QlJic6GywRVy0TOCkqLh8CQlQ1Rjk8L/xAAZAQEBAQEBAQAAAAAAAAAAAAAAAQIDBAX/xAAhEQEAAgICAgIDAAAAAAAAAAAAAQIDESExElFCcQQTQf/aAAwDAQACEQMRAD8A7gpUKUBFClAREQEREBERAREQERQgIF531AvYe9SHHqg9CKxnKCXwQX0VDXgqtAUKUQFClEBERAREQEREBERAREQEREEKURAREQQvFVVP1R6qauot3W8ea8V0FxhXqjK8bSr0RQepQQpCqsgot04q8x1xdUWUxHkguoiIIUooQSiIgKFKICKFKAoUogIiICKEuglFTnHUe9U71vUe9BcXnq5sjb8zwVe+b1HvCxuMyCzCCCLngUFgvUgrztcrjSgvAq7G5ebMpEqDKRK9ZeGKoC9DagIL2VAFQ2UKsOCCtSoRBKIiCFKIgIiIIUooQSiK3LIGi5QVq0+UDz6LxS1hPgFZ3yD3OqD5K259+d15ROqhKEFxxVl5VZcqHhB5JpFi5pjnHRZGoCxFTxQZONyul68ME3dB8FbqKyw01Qe2apACx78Qseq88E2d3e4dFn6OJltA0eigxTcVd9kq6zGrcRZZZ9O0DQBa1jUfFBnqfFGu5rL0ZLtfq9VzLD5iH2ubLZKPbJsMrKepAa11gyVujQTwDh+6o3ZSqWm6qQEREBERAREQEUIEErEYhIXPLR9ULLrC1gtM7xAKDXqzFNzJkk7oce648PK6vMxAHmruOUDZoy17Q645haPDSSQyujzu3WU5AdbEW0ueWqDdDWjqrkeIDqufVWISsdYHMPIL1UuJOI10KDocNUDzXo3gWjU+Jkc1labFweKDPTWWBxqdkLDI82A4C+p8l6nV4te+i07aWs37eZAJyj1QeaHHpJpLXyR30YP3K2qlaZGgAXK13Z7Zl2k1QSxp1bEPnuHU9FtMj+7kaMjBwDf680FMVJkN3uDfut1KyEdcG6NB9SsQIehPrqqgx32h7kRlTiLj0XswyPfO+UDcvlqStYqK9rLNvd5WybPS3yoaZCXZ2ncb5Gg9RcH8lrG12xRmjvAe+3g119dDoCt/Vmolaxjnu0a0XJ8kVruwFW99I2KYETU7nRyB3zuJLfyIW0LGUJY52+jsRK3Ujnbr4jULJoCIiAiIgIiICIiAsVirbPa7rosqsfjA7g65hb80HgmZdq0baSfcvDnA66cFvkY0VmsoY5Wlr2tcOhF0HJKipa45hqrfta2TaPY9rAZYbgcSwcLLVfY3dUF8VhV+KvI5rwGlckcDiQ0akkAAcblBmZcSO7OvJZjCadrIRUygEf8ATaefisDS4JI7R5DAeRGZ59As7tRTysjpWxtc6NjADlaT3rN4qC6/FCSSTqVScRHVYWlwysl+ZBMfEsc0e8hZ/D9gqqSxmeyFvMAZ3/0/NUeV+LNHNeCp2gHzWd53hYgea6FhmxVLCLuG+fwzyEnj0bewXGnQbh8jTple4fmQg2KgYXPzvN3Hr8Ft1PVujMbWENvck2vw5BaLhLpHkWAA6krYjUEtaxgMkrCDZmptzug6FhmIbwEOIzAXvw0WG2lxQOaY2nug95w5+AWJoqOpfc2cy4tlA1t4lZ3DMFFhvBexB14aIPbs9TZIWXFiQTbpclZdUNbbQKtAREQEREBERAUKVCAsdjL7NZ4u/YrI3Wv7V4hFCxhkkZHr9dwb8UF9pUgrwU9TmAINwRcW1uF58fxB0FO6dgLhFZzwOJYNX28QLoPLtnjLKOJr5SGskJbmOgGi5Fi229Owu3LTMb6WOVnv1+C6rtZQsxTDJWMs4ujMkJHeGdrSW2PjwXAsP2TqpXECJ0YHF8oygEcePFAr9qqqa4ad037LAL+pIutg7LqmI1EzKp7yZGtMZF3d5uYkeGis4ZslFcb6XeHmxgyt991u2F4LDCBuo2M+8B3veg3qHEaWBrd20EkA34u9V7MIxJsjnXb3Sb2IvbxWnxwrP7NuyzM6O0PqFNDdo3Ai4sR4KpWPZQNWktPgdPcqgxw+sD5hUXHusCegXGNosOa6pleLgOcXBtuv+yuyEOIsbarFO2bgcS5zcxJvqg1DZvBY8g3nfDhrrbir/skeFytkL3GOZ+Rl2kgXBNnP4DgePFe0R+zTPhOjb5oyebTy9Fk3xsqYzDI3eNdy426HwQZGLvFpa7u82+PVZABY7CcKFO2wc59uGY3t5LJIJREQEREBERAREQFi9pMWFFSz1RaZBC0uyA2JtyvbRZReTEaJk8UkMguyVpa4eBCDhm0/apXzQyGlb7M0CJ+ZpzP3b2uDtSBwflF1y6ur6mpdmnlmmeT9Z7nn0HL0XfcE7JGxNEdROZmMD42hseQuhe7MWPJJuQbWIssi7ZChonNbTwRtIbq9zQ6Q+ZOqDW+z/GpnUsbalkkbo+7nkBbnFzYi46LajiDHNcxxBY4EEHgQeIXlqowRYrHikH+zognDHOpbwxAOgB7gDtQDc29FXWDMJH2tcE29FdjhtwVNaLRSHox3wKDmmHm0h/mPxK6Bh7LtB8FolMzvev7roOEN+Tb5BB6WRL3YccsjD0IVtrFehbYj0QbyFKoj4DyHwVaCEWL2kxI0tJPUtaHuhYXBhOUG3Im2i5lhnahiVWXNpaGOZzAC4NnJsD5tC6UxWtEzA6zU0Ucls7Wvy8Li5CrhhawWY0NHgLLmGFdrZE/s+I0xoyDZ0m8JyH77CwEDxuVuG3G0TsPonVcbWzFrmNDS7K05ja9wCpOK8TEa7GyIuRYZ2m4nUhzqfDmztabOdHK4gHjb5niFsmyu0uJ1FQIqqgNLAWuJmLybEWs2xA46+5atgtXsb0ix+LYnFSxPmne2KNguXOPhewHM+AXOKrtTqZnOGHUEtREL2mOd1+XzGMNv8XosVpa3Q6sEXH6ftPxFskUc1BYyvYxt97Bq9waPnMPXwXXmG4F9PBL47U1sVooUrIIiICIiAtWx115XeFvgtpWo4q68snmPyCDGzMVjIva5qtlqCy1i82LaU838p+C94avJjDLwSgfZJ9wKDnUDe8Fv2Cf2bfJaPGO8t4wH+zCDLNCuNChoVYQbdSm7GH7o+CvLzYfrHGfAL0oNc7Q/ouu/CP7Lm/YJ/b1n4TP1FdI7Q/ouu/Cd+y5F2V+1WrhQ7r2gtitvvmBuc39V7MUbw2Ffbk2P+Isy2zezM3vlvJbE+Nr+lltW3bXjZuASX3lqbPfjfTirWEdmM09T7Xi0zahxN3RNBcHcLBzydGjXugevXOds4/5TJ+LF+pWLxNqVjnQw3YQ8Npau5A+W5m31GrqIkB4EHyIK4P2a7ERYlFPLLNUQmOTIBA9rQRlBubt46rp+yWw0OHSPmjmqZnPZkInkD2gZg64AaNe6Fz/JrXznnn0Ocdt+NOkq2UYPycDWvc2/GSRulx4NcP8AEuu7N4cympYIY2hrWRtBsLXJFyT1JNz6rhPa3TlmMVbjwl3D2+QgjZ8WFfQeHvDoonDUFjSD6K5uMVNC86IHiAbcNAqwiLyiUREBERAREQFptW68kh+8VuDzoVpTzck9SfigmytkK4FS5BaskkWaOoH/AIZD/lVZXpoWXbVfgv8AzaUHLWt1W5bPnue5agRr6ratnj3bINgaq2qhirCDZsKdeJnlZexY/BT8kPAlZBBrvaF9F134R+IXOOwQ/L1n4TP1H/Rdlmha9pa9rXNPFrgHA+YKs0uHQxEmKKKIniY42sJ87Bda5NUmvsepaJ20fRUn4sX61vasVNMyQZZGMkb9l7Q9ungVilvG0W9DiHZhtrS4dDPFU580kmYZGFwtlaNbc9F0PCO0mgqpo6eJ0hllNmNdE9o9TawWx/wKl/7em/8ARH/RVQ4TTscHMhgY4cHNhY1w8iBoumTJS8zbXI532x7JSVIjradu8kiGSZjR33Ri5Dh9ojXT7y8Gw3afDBTR0tcHtfAMjZQ10gc0E5QQBcECw8bXXYLLF1mzdHM7PNS0sruOaSnjkdfrchIyxNYraOIGpv7WKNxDKdlRUyHRrI4XtuT/ADAaLfYX5mtJFiQDY8RpwXnpMNhhFooooh0iibGP8oXsXO3j8YEoiLIIiIChSiCzUusx56A/BaY1bbijrRSH7pWotKC7yVsq5fRWXFAJWUwGPMKjxYB7w5YorObMt7sx6kD3A/1QclqW2kcOhPxWw7PlYXEY8s8w6Pd+orL4A7VBsjSrjVaaVWCg2HAD8m7wd+yyqw2zru68eP7LMoCIiCEQrkPab2gTRz+zUMm7EBG/ma0Ou9wNohcW0Gp/0K3jx2yW1A68i03srxaesw5s9S8yymSRpcQBo1xAFgtQ212gxU4rNRYc953cbHiJgivbK0vdd9hxeOfNWMMzeab6HYUXDnTbUfYn9HUo/wDpdgwFsopqcVFzPu270m189u9w049EyYvD+7+hkgihSuYIiICIiCEuqHOVp0hQefHD/wAPIRyF1pLKoE8Vus8uZrmkXDgQR5rmmN4FWRPJpmOnjJ0Bc1rx7zqg2ESghUl61qlfXjR9LMPEFpH5FZSMVB4wyjzsg95etl2Yb8k4/acfy0WmOhqTwidrzNhbx4rZKGrljjbG2PRo4kjXqeKDn20jd3WVLDp8o4+jjcfFX8DlF1ltrNnpa2RszMsUg0dfVrhyvbmsTRbJV0Tr5oXDzcEGysergkXkhwqptZ27v4OV1mEVBIuWAc7XJQbJs4dHnqRb3LOXWGwuMxtDbDTnr0WUa8oLypuqM6ZkGqdom1fsFOGxd+sqDkp4xqSTe7vS3qbLnG3ezP8ADsHpGPu+pmrA+pkcQ5xeYJtM3MBY3GNsXRYzUVkrGTupnvhgje4tjjDHkNeBrc2uf73grG2XaC/FYY4XxRRiKUSB0by4kiN7LG/859y+jhw2rNdddyOn9iX0U38Wb9ZWk4/tX/DNoq+q3YmJjZCGF+70dFTuzB1jzZbhzXt7G9pJWujw1sTTFeWR09zca3tbhxIXX5aaN18zGOvxzNBv53XG9ox5bTMbiRz7Ae16lmc1lSx9IXWAdcyxAnhctFx5kW8V0hjw4Ag3BFwRwIXGe2bZenpooaynY2F0kwikjYA2N2aOR+bKOYyetytv7HKuSTCod4S7I6VjHHm0Sut7vm/3VjJjpNIvQbypuoVJuvOLiK2CeirCCUuiiyCCFGRVogt7kKNyFdRBa3AUbgK8iCx7OFHszV6EQeb2VqeytXoUoPP7I1R7I1elQgtCABV7tVqEFO7UZFcUILZiHQe5c77asMlno6ZsET5XtqWuIiYXODdzMLm3K5aukIVql5pOxo3ZFRSQ4a2OaN8Ugkl7sjS19i7TQ8lqz9q8aoamff0rp6d73OazKX5W30DJWEgC3IgrsNkstft3aZmN7HGcZfiG0Jgg9lNFSxSbx8kridcpZcXAJs1zrADjzC6tgWFR0dPDTRCzIm2F+JNyS4+JJJ9VkUUtk8oiscQIVSIsCFKIgIiIChSoQSiKAglERAREQQpREBERAVKqUEIKC5TnCocxU7pBdzBM4VAYpyIKs6ZlSGqQ1BXdFTZVIF0uosmVBUiIgIiICIiAiIgIiICIiAiIgIiICIiAiIgIiICIiAiIgIiICIiAiIg//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sp>
        <p:nvSpPr>
          <p:cNvPr id="7" name="CaixaDeTexto 6"/>
          <p:cNvSpPr txBox="1"/>
          <p:nvPr/>
        </p:nvSpPr>
        <p:spPr>
          <a:xfrm>
            <a:off x="1157542" y="4796411"/>
            <a:ext cx="7008283" cy="923330"/>
          </a:xfrm>
          <a:prstGeom prst="rect">
            <a:avLst/>
          </a:prstGeom>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spAutoFit/>
          </a:bodyPr>
          <a:lstStyle/>
          <a:p>
            <a:pPr marL="171450" indent="-171450" algn="just" fontAlgn="auto">
              <a:spcBef>
                <a:spcPts val="0"/>
              </a:spcBef>
              <a:spcAft>
                <a:spcPts val="0"/>
              </a:spcAft>
              <a:buFont typeface="Wingdings" pitchFamily="2" charset="2"/>
              <a:buChar char="ü"/>
              <a:defRPr/>
            </a:pPr>
            <a:r>
              <a:rPr lang="pt-BR" dirty="0" smtClean="0">
                <a:solidFill>
                  <a:schemeClr val="tx1"/>
                </a:solidFill>
                <a:latin typeface="+mn-lt"/>
                <a:cs typeface="+mn-cs"/>
              </a:rPr>
              <a:t>Designação </a:t>
            </a:r>
            <a:r>
              <a:rPr lang="pt-BR" dirty="0">
                <a:solidFill>
                  <a:schemeClr val="tx1"/>
                </a:solidFill>
                <a:latin typeface="+mn-lt"/>
                <a:cs typeface="+mn-cs"/>
              </a:rPr>
              <a:t>de Relator;</a:t>
            </a:r>
          </a:p>
          <a:p>
            <a:pPr marL="171450" indent="-171450" algn="just" fontAlgn="auto">
              <a:spcBef>
                <a:spcPts val="0"/>
              </a:spcBef>
              <a:spcAft>
                <a:spcPts val="0"/>
              </a:spcAft>
              <a:buFont typeface="Wingdings" pitchFamily="2" charset="2"/>
              <a:buChar char="ü"/>
              <a:defRPr/>
            </a:pPr>
            <a:r>
              <a:rPr lang="pt-BR" dirty="0">
                <a:solidFill>
                  <a:schemeClr val="tx1"/>
                </a:solidFill>
                <a:latin typeface="+mn-lt"/>
                <a:cs typeface="+mn-cs"/>
              </a:rPr>
              <a:t>Aprovação do texto na Comissão de Constituição e Justiça – CCJ;</a:t>
            </a:r>
          </a:p>
          <a:p>
            <a:pPr marL="171450" indent="-171450" algn="just" fontAlgn="auto">
              <a:spcBef>
                <a:spcPts val="0"/>
              </a:spcBef>
              <a:spcAft>
                <a:spcPts val="0"/>
              </a:spcAft>
              <a:buFont typeface="Wingdings" pitchFamily="2" charset="2"/>
              <a:buChar char="ü"/>
              <a:defRPr/>
            </a:pPr>
            <a:r>
              <a:rPr lang="pt-BR" dirty="0">
                <a:solidFill>
                  <a:schemeClr val="tx1"/>
                </a:solidFill>
                <a:latin typeface="+mn-lt"/>
                <a:cs typeface="+mn-cs"/>
              </a:rPr>
              <a:t>Inclusão na pauta para votação em plenário.</a:t>
            </a:r>
          </a:p>
        </p:txBody>
      </p:sp>
      <p:sp>
        <p:nvSpPr>
          <p:cNvPr id="3" name="Espaço Reservado para Número de Slide 2"/>
          <p:cNvSpPr>
            <a:spLocks noGrp="1"/>
          </p:cNvSpPr>
          <p:nvPr>
            <p:ph type="sldNum" sz="quarter" idx="12"/>
          </p:nvPr>
        </p:nvSpPr>
        <p:spPr>
          <a:xfrm>
            <a:off x="8411634" y="6407944"/>
            <a:ext cx="601133" cy="365522"/>
          </a:xfrm>
        </p:spPr>
        <p:txBody>
          <a:bodyPr/>
          <a:lstStyle/>
          <a:p>
            <a:pPr>
              <a:defRPr/>
            </a:pPr>
            <a:fld id="{38A15AE2-8DA1-44D7-919E-2EF8D692133C}" type="slidenum">
              <a:rPr lang="pt-BR" smtClean="0"/>
              <a:pPr>
                <a:defRPr/>
              </a:pPr>
              <a:t>14</a:t>
            </a:fld>
            <a:endParaRPr lang="pt-BR"/>
          </a:p>
        </p:txBody>
      </p:sp>
      <p:graphicFrame>
        <p:nvGraphicFramePr>
          <p:cNvPr id="8" name="Diagrama 7"/>
          <p:cNvGraphicFramePr/>
          <p:nvPr>
            <p:extLst>
              <p:ext uri="{D42A27DB-BD31-4B8C-83A1-F6EECF244321}">
                <p14:modId xmlns:p14="http://schemas.microsoft.com/office/powerpoint/2010/main" val="1621392511"/>
              </p:ext>
            </p:extLst>
          </p:nvPr>
        </p:nvGraphicFramePr>
        <p:xfrm>
          <a:off x="685800" y="1556792"/>
          <a:ext cx="7990655" cy="2989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3786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2344549" y="1515210"/>
            <a:ext cx="6547931" cy="4506078"/>
          </a:xfrm>
          <a:prstGeom prst="rect">
            <a:avLst/>
          </a:prstGeo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wrap="square">
            <a:spAutoFit/>
          </a:bodyPr>
          <a:lstStyle/>
          <a:p>
            <a:pPr algn="just" fontAlgn="auto">
              <a:spcBef>
                <a:spcPts val="0"/>
              </a:spcBef>
              <a:spcAft>
                <a:spcPts val="0"/>
              </a:spcAft>
              <a:defRPr/>
            </a:pPr>
            <a:endParaRPr lang="pt-BR" sz="1600" dirty="0">
              <a:solidFill>
                <a:schemeClr val="tx1">
                  <a:lumMod val="50000"/>
                  <a:lumOff val="50000"/>
                </a:schemeClr>
              </a:solidFill>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Elaboração de Nota Técnica sobre a importância da PEC </a:t>
            </a:r>
            <a:r>
              <a:rPr lang="pt-BR" dirty="0" smtClean="0">
                <a:latin typeface="+mn-lt"/>
                <a:cs typeface="+mn-cs"/>
              </a:rPr>
              <a:t>45; </a:t>
            </a:r>
            <a:endParaRPr lang="pt-BR" dirty="0">
              <a:latin typeface="+mn-lt"/>
              <a:cs typeface="+mn-cs"/>
            </a:endParaRP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Envio de correspondências aos Senadores dos  buscando </a:t>
            </a:r>
            <a:r>
              <a:rPr lang="pt-BR" dirty="0" smtClean="0">
                <a:latin typeface="+mn-lt"/>
                <a:cs typeface="+mn-cs"/>
              </a:rPr>
              <a:t>apoio;</a:t>
            </a:r>
            <a:endParaRPr lang="pt-BR" dirty="0">
              <a:latin typeface="+mn-lt"/>
              <a:cs typeface="+mn-cs"/>
            </a:endParaRP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Encaminhamento da “</a:t>
            </a:r>
            <a:r>
              <a:rPr lang="pt-BR" b="1" dirty="0">
                <a:latin typeface="+mn-lt"/>
                <a:cs typeface="+mn-cs"/>
              </a:rPr>
              <a:t>Carta do Espírito Santo</a:t>
            </a:r>
            <a:r>
              <a:rPr lang="pt-BR" dirty="0" smtClean="0">
                <a:latin typeface="+mn-lt"/>
                <a:cs typeface="+mn-cs"/>
              </a:rPr>
              <a:t>”; </a:t>
            </a:r>
            <a:endParaRPr lang="pt-BR" dirty="0">
              <a:latin typeface="+mn-lt"/>
              <a:cs typeface="+mn-cs"/>
            </a:endParaRP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Mobilização por meio das redes </a:t>
            </a:r>
            <a:r>
              <a:rPr lang="pt-BR" dirty="0" smtClean="0">
                <a:latin typeface="+mn-lt"/>
                <a:cs typeface="+mn-cs"/>
              </a:rPr>
              <a:t>sociais;</a:t>
            </a:r>
            <a:endParaRPr lang="pt-BR" dirty="0">
              <a:latin typeface="+mn-lt"/>
              <a:cs typeface="+mn-cs"/>
            </a:endParaRP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Atuação intensiva e acompanhamento permanente junto ao Senado, em razão da inserção das Emendas º 03 e </a:t>
            </a:r>
            <a:r>
              <a:rPr lang="pt-BR" dirty="0" smtClean="0">
                <a:latin typeface="+mn-lt"/>
                <a:cs typeface="+mn-cs"/>
              </a:rPr>
              <a:t>04;</a:t>
            </a:r>
            <a:endParaRPr lang="pt-BR" dirty="0">
              <a:latin typeface="+mn-lt"/>
              <a:cs typeface="+mn-cs"/>
            </a:endParaRP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Reuniões com representantes das instituições que apresentaram resistência ao texto original;</a:t>
            </a:r>
          </a:p>
          <a:p>
            <a:pPr algn="just" fontAlgn="auto">
              <a:spcBef>
                <a:spcPts val="0"/>
              </a:spcBef>
              <a:spcAft>
                <a:spcPts val="0"/>
              </a:spcAft>
              <a:defRPr/>
            </a:pPr>
            <a:endParaRPr lang="pt-BR" dirty="0">
              <a:latin typeface="+mn-lt"/>
              <a:cs typeface="+mn-cs"/>
            </a:endParaRPr>
          </a:p>
          <a:p>
            <a:pPr marL="171450" indent="-171450" algn="just" fontAlgn="auto">
              <a:spcBef>
                <a:spcPts val="0"/>
              </a:spcBef>
              <a:spcAft>
                <a:spcPts val="0"/>
              </a:spcAft>
              <a:buFont typeface="Wingdings" pitchFamily="2" charset="2"/>
              <a:buChar char="ü"/>
              <a:defRPr/>
            </a:pPr>
            <a:r>
              <a:rPr lang="pt-BR" dirty="0">
                <a:latin typeface="+mn-lt"/>
                <a:cs typeface="+mn-cs"/>
              </a:rPr>
              <a:t>Parceria com a UNACON </a:t>
            </a:r>
            <a:r>
              <a:rPr lang="pt-BR" dirty="0" smtClean="0">
                <a:latin typeface="+mn-lt"/>
                <a:cs typeface="+mn-cs"/>
              </a:rPr>
              <a:t>Sindical.</a:t>
            </a:r>
            <a:endParaRPr lang="pt-BR" dirty="0">
              <a:latin typeface="+mn-lt"/>
              <a:cs typeface="+mn-cs"/>
            </a:endParaRPr>
          </a:p>
        </p:txBody>
      </p:sp>
      <p:sp>
        <p:nvSpPr>
          <p:cNvPr id="4" name="Retângulo 3"/>
          <p:cNvSpPr/>
          <p:nvPr/>
        </p:nvSpPr>
        <p:spPr>
          <a:xfrm>
            <a:off x="685801" y="5108973"/>
            <a:ext cx="5856817" cy="261610"/>
          </a:xfrm>
          <a:prstGeom prst="rect">
            <a:avLst/>
          </a:prstGeom>
        </p:spPr>
        <p:txBody>
          <a:bodyPr>
            <a:spAutoFit/>
          </a:bodyPr>
          <a:lstStyle/>
          <a:p>
            <a:pPr fontAlgn="auto">
              <a:spcBef>
                <a:spcPts val="0"/>
              </a:spcBef>
              <a:spcAft>
                <a:spcPts val="0"/>
              </a:spcAft>
              <a:defRPr/>
            </a:pPr>
            <a:r>
              <a:rPr lang="pt-BR" sz="1100" dirty="0">
                <a:latin typeface="+mn-lt"/>
                <a:cs typeface="+mn-cs"/>
              </a:rPr>
              <a:t> </a:t>
            </a:r>
            <a:endParaRPr lang="pt-BR" sz="1100" dirty="0">
              <a:solidFill>
                <a:schemeClr val="tx1">
                  <a:lumMod val="50000"/>
                  <a:lumOff val="50000"/>
                </a:schemeClr>
              </a:solidFill>
              <a:latin typeface="+mn-lt"/>
              <a:cs typeface="+mn-cs"/>
            </a:endParaRPr>
          </a:p>
        </p:txBody>
      </p:sp>
      <p:sp>
        <p:nvSpPr>
          <p:cNvPr id="21511" name="AutoShape 4" descr="data:image/jpeg;base64,/9j/4AAQSkZJRgABAQAAAQABAAD/2wCEAAkGBxIQEA8PEBQQDw8PFBQUEA8PEBQPDxQUFBIWFhUUFRQYHSggGBolHBUUITEhJSkrLi4uFx8zODMsNygtLisBCgoKDg0OGhAQGjQlHCU3LS0rLCw3NDgsLCwvLCwsLCwsLDQsNCw3LCwsNywsLCwrLCwsLC4rMCw3LCwrNywsLP/AABEIAOgA2QMBIgACEQEDEQH/xAAcAAEAAQUBAQAAAAAAAAAAAAAAAQIDBQYHBAj/xABDEAABAwIDBQUDCgMGBwAAAAABAAIDBBEFEiEGEzFBUQciYXGBFJGxIzI1QlJic6GywRVy0TOCkqLh8CQlQ1Rjk8L/xAAZAQEBAQEBAQAAAAAAAAAAAAAAAQIDBAX/xAAhEQEAAgICAgIDAAAAAAAAAAAAAQIDESExElFCcQQTQf/aAAwDAQACEQMRAD8A7gpUKUBFClAREQEREBERAREQERQgIF531AvYe9SHHqg9CKxnKCXwQX0VDXgqtAUKUQFClEBERAREQEREBERAREQEREEKURAREQQvFVVP1R6qauot3W8ea8V0FxhXqjK8bSr0RQepQQpCqsgot04q8x1xdUWUxHkguoiIIUooQSiIgKFKICKFKAoUogIiICKEuglFTnHUe9U71vUe9BcXnq5sjb8zwVe+b1HvCxuMyCzCCCLngUFgvUgrztcrjSgvAq7G5ebMpEqDKRK9ZeGKoC9DagIL2VAFQ2UKsOCCtSoRBKIiCFKIgIiIIUooQSiK3LIGi5QVq0+UDz6LxS1hPgFZ3yD3OqD5K259+d15ROqhKEFxxVl5VZcqHhB5JpFi5pjnHRZGoCxFTxQZONyul68ME3dB8FbqKyw01Qe2apACx78Qseq88E2d3e4dFn6OJltA0eigxTcVd9kq6zGrcRZZZ9O0DQBa1jUfFBnqfFGu5rL0ZLtfq9VzLD5iH2ubLZKPbJsMrKepAa11gyVujQTwDh+6o3ZSqWm6qQEREBERAREQEUIEErEYhIXPLR9ULLrC1gtM7xAKDXqzFNzJkk7oce648PK6vMxAHmruOUDZoy17Q645haPDSSQyujzu3WU5AdbEW0ueWqDdDWjqrkeIDqufVWISsdYHMPIL1UuJOI10KDocNUDzXo3gWjU+Jkc1labFweKDPTWWBxqdkLDI82A4C+p8l6nV4te+i07aWs37eZAJyj1QeaHHpJpLXyR30YP3K2qlaZGgAXK13Z7Zl2k1QSxp1bEPnuHU9FtMj+7kaMjBwDf680FMVJkN3uDfut1KyEdcG6NB9SsQIehPrqqgx32h7kRlTiLj0XswyPfO+UDcvlqStYqK9rLNvd5WybPS3yoaZCXZ2ncb5Gg9RcH8lrG12xRmjvAe+3g119dDoCt/Vmolaxjnu0a0XJ8kVruwFW99I2KYETU7nRyB3zuJLfyIW0LGUJY52+jsRK3Ujnbr4jULJoCIiAiIgIiICIiAsVirbPa7rosqsfjA7g65hb80HgmZdq0baSfcvDnA66cFvkY0VmsoY5Wlr2tcOhF0HJKipa45hqrfta2TaPY9rAZYbgcSwcLLVfY3dUF8VhV+KvI5rwGlckcDiQ0akkAAcblBmZcSO7OvJZjCadrIRUygEf8ATaefisDS4JI7R5DAeRGZ59As7tRTysjpWxtc6NjADlaT3rN4qC6/FCSSTqVScRHVYWlwysl+ZBMfEsc0e8hZ/D9gqqSxmeyFvMAZ3/0/NUeV+LNHNeCp2gHzWd53hYgea6FhmxVLCLuG+fwzyEnj0bewXGnQbh8jTple4fmQg2KgYXPzvN3Hr8Ft1PVujMbWENvck2vw5BaLhLpHkWAA6krYjUEtaxgMkrCDZmptzug6FhmIbwEOIzAXvw0WG2lxQOaY2nug95w5+AWJoqOpfc2cy4tlA1t4lZ3DMFFhvBexB14aIPbs9TZIWXFiQTbpclZdUNbbQKtAREQEREBERAUKVCAsdjL7NZ4u/YrI3Wv7V4hFCxhkkZHr9dwb8UF9pUgrwU9TmAINwRcW1uF58fxB0FO6dgLhFZzwOJYNX28QLoPLtnjLKOJr5SGskJbmOgGi5Fi229Owu3LTMb6WOVnv1+C6rtZQsxTDJWMs4ujMkJHeGdrSW2PjwXAsP2TqpXECJ0YHF8oygEcePFAr9qqqa4ad037LAL+pIutg7LqmI1EzKp7yZGtMZF3d5uYkeGis4ZslFcb6XeHmxgyt991u2F4LDCBuo2M+8B3veg3qHEaWBrd20EkA34u9V7MIxJsjnXb3Sb2IvbxWnxwrP7NuyzM6O0PqFNDdo3Ai4sR4KpWPZQNWktPgdPcqgxw+sD5hUXHusCegXGNosOa6pleLgOcXBtuv+yuyEOIsbarFO2bgcS5zcxJvqg1DZvBY8g3nfDhrrbir/skeFytkL3GOZ+Rl2kgXBNnP4DgePFe0R+zTPhOjb5oyebTy9Fk3xsqYzDI3eNdy426HwQZGLvFpa7u82+PVZABY7CcKFO2wc59uGY3t5LJIJREQEREBERAREQFi9pMWFFSz1RaZBC0uyA2JtyvbRZReTEaJk8UkMguyVpa4eBCDhm0/apXzQyGlb7M0CJ+ZpzP3b2uDtSBwflF1y6ur6mpdmnlmmeT9Z7nn0HL0XfcE7JGxNEdROZmMD42hseQuhe7MWPJJuQbWIssi7ZChonNbTwRtIbq9zQ6Q+ZOqDW+z/GpnUsbalkkbo+7nkBbnFzYi46LajiDHNcxxBY4EEHgQeIXlqowRYrHikH+zognDHOpbwxAOgB7gDtQDc29FXWDMJH2tcE29FdjhtwVNaLRSHox3wKDmmHm0h/mPxK6Bh7LtB8FolMzvev7roOEN+Tb5BB6WRL3YccsjD0IVtrFehbYj0QbyFKoj4DyHwVaCEWL2kxI0tJPUtaHuhYXBhOUG3Im2i5lhnahiVWXNpaGOZzAC4NnJsD5tC6UxWtEzA6zU0Ucls7Wvy8Li5CrhhawWY0NHgLLmGFdrZE/s+I0xoyDZ0m8JyH77CwEDxuVuG3G0TsPonVcbWzFrmNDS7K05ja9wCpOK8TEa7GyIuRYZ2m4nUhzqfDmztabOdHK4gHjb5niFsmyu0uJ1FQIqqgNLAWuJmLybEWs2xA46+5atgtXsb0ix+LYnFSxPmne2KNguXOPhewHM+AXOKrtTqZnOGHUEtREL2mOd1+XzGMNv8XosVpa3Q6sEXH6ftPxFskUc1BYyvYxt97Bq9waPnMPXwXXmG4F9PBL47U1sVooUrIIiICIiAtWx115XeFvgtpWo4q68snmPyCDGzMVjIva5qtlqCy1i82LaU838p+C94avJjDLwSgfZJ9wKDnUDe8Fv2Cf2bfJaPGO8t4wH+zCDLNCuNChoVYQbdSm7GH7o+CvLzYfrHGfAL0oNc7Q/ouu/CP7Lm/YJ/b1n4TP1FdI7Q/ouu/Cd+y5F2V+1WrhQ7r2gtitvvmBuc39V7MUbw2Ffbk2P+Isy2zezM3vlvJbE+Nr+lltW3bXjZuASX3lqbPfjfTirWEdmM09T7Xi0zahxN3RNBcHcLBzydGjXugevXOds4/5TJ+LF+pWLxNqVjnQw3YQ8Npau5A+W5m31GrqIkB4EHyIK4P2a7ERYlFPLLNUQmOTIBA9rQRlBubt46rp+yWw0OHSPmjmqZnPZkInkD2gZg64AaNe6Fz/JrXznnn0Ocdt+NOkq2UYPycDWvc2/GSRulx4NcP8AEuu7N4cympYIY2hrWRtBsLXJFyT1JNz6rhPa3TlmMVbjwl3D2+QgjZ8WFfQeHvDoonDUFjSD6K5uMVNC86IHiAbcNAqwiLyiUREBERAREQFptW68kh+8VuDzoVpTzck9SfigmytkK4FS5BaskkWaOoH/AIZD/lVZXpoWXbVfgv8AzaUHLWt1W5bPnue5agRr6ratnj3bINgaq2qhirCDZsKdeJnlZexY/BT8kPAlZBBrvaF9F134R+IXOOwQ/L1n4TP1H/Rdlmha9pa9rXNPFrgHA+YKs0uHQxEmKKKIniY42sJ87Bda5NUmvsepaJ20fRUn4sX61vasVNMyQZZGMkb9l7Q9ungVilvG0W9DiHZhtrS4dDPFU580kmYZGFwtlaNbc9F0PCO0mgqpo6eJ0hllNmNdE9o9TawWx/wKl/7em/8ARH/RVQ4TTscHMhgY4cHNhY1w8iBoumTJS8zbXI532x7JSVIjradu8kiGSZjR33Ri5Dh9ojXT7y8Gw3afDBTR0tcHtfAMjZQ10gc0E5QQBcECw8bXXYLLF1mzdHM7PNS0sruOaSnjkdfrchIyxNYraOIGpv7WKNxDKdlRUyHRrI4XtuT/ADAaLfYX5mtJFiQDY8RpwXnpMNhhFooooh0iibGP8oXsXO3j8YEoiLIIiIChSiCzUusx56A/BaY1bbijrRSH7pWotKC7yVsq5fRWXFAJWUwGPMKjxYB7w5YorObMt7sx6kD3A/1QclqW2kcOhPxWw7PlYXEY8s8w6Pd+orL4A7VBsjSrjVaaVWCg2HAD8m7wd+yyqw2zru68eP7LMoCIiCEQrkPab2gTRz+zUMm7EBG/ma0Ou9wNohcW0Gp/0K3jx2yW1A68i03srxaesw5s9S8yymSRpcQBo1xAFgtQ212gxU4rNRYc953cbHiJgivbK0vdd9hxeOfNWMMzeab6HYUXDnTbUfYn9HUo/wDpdgwFsopqcVFzPu270m189u9w049EyYvD+7+hkgihSuYIiICIiCEuqHOVp0hQefHD/wAPIRyF1pLKoE8Vus8uZrmkXDgQR5rmmN4FWRPJpmOnjJ0Bc1rx7zqg2ESghUl61qlfXjR9LMPEFpH5FZSMVB4wyjzsg95etl2Yb8k4/acfy0WmOhqTwidrzNhbx4rZKGrljjbG2PRo4kjXqeKDn20jd3WVLDp8o4+jjcfFX8DlF1ltrNnpa2RszMsUg0dfVrhyvbmsTRbJV0Tr5oXDzcEGysergkXkhwqptZ27v4OV1mEVBIuWAc7XJQbJs4dHnqRb3LOXWGwuMxtDbDTnr0WUa8oLypuqM6ZkGqdom1fsFOGxd+sqDkp4xqSTe7vS3qbLnG3ezP8ADsHpGPu+pmrA+pkcQ5xeYJtM3MBY3GNsXRYzUVkrGTupnvhgje4tjjDHkNeBrc2uf73grG2XaC/FYY4XxRRiKUSB0by4kiN7LG/859y+jhw2rNdddyOn9iX0U38Wb9ZWk4/tX/DNoq+q3YmJjZCGF+70dFTuzB1jzZbhzXt7G9pJWujw1sTTFeWR09zca3tbhxIXX5aaN18zGOvxzNBv53XG9ox5bTMbiRz7Ae16lmc1lSx9IXWAdcyxAnhctFx5kW8V0hjw4Ag3BFwRwIXGe2bZenpooaynY2F0kwikjYA2N2aOR+bKOYyetytv7HKuSTCod4S7I6VjHHm0Sut7vm/3VjJjpNIvQbypuoVJuvOLiK2CeirCCUuiiyCCFGRVogt7kKNyFdRBa3AUbgK8iCx7OFHszV6EQeb2VqeytXoUoPP7I1R7I1elQgtCABV7tVqEFO7UZFcUILZiHQe5c77asMlno6ZsET5XtqWuIiYXODdzMLm3K5aukIVql5pOxo3ZFRSQ4a2OaN8Ugkl7sjS19i7TQ8lqz9q8aoamff0rp6d73OazKX5W30DJWEgC3IgrsNkstft3aZmN7HGcZfiG0Jgg9lNFSxSbx8kridcpZcXAJs1zrADjzC6tgWFR0dPDTRCzIm2F+JNyS4+JJJ9VkUUtk8oiscQIVSIsCFKIgIiIChSoQSiKAglERAREQQpREBERAVKqUEIKC5TnCocxU7pBdzBM4VAYpyIKs6ZlSGqQ1BXdFTZVIF0uosmVBUiIgIiICIiAiIgIiICIiAiIgIiICIiAiIgIiICIiAiIgIiICIiAiIg//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pic>
        <p:nvPicPr>
          <p:cNvPr id="22538" name="Picture 7" descr="X:\SANDRA\PEC 45.png"/>
          <p:cNvPicPr>
            <a:picLocks noChangeAspect="1" noChangeArrowheads="1"/>
          </p:cNvPicPr>
          <p:nvPr/>
        </p:nvPicPr>
        <p:blipFill>
          <a:blip r:embed="rId2" cstate="print">
            <a:extLst/>
          </a:blip>
          <a:srcRect/>
          <a:stretch>
            <a:fillRect/>
          </a:stretch>
        </p:blipFill>
        <p:spPr bwMode="auto">
          <a:xfrm rot="20482842">
            <a:off x="152374" y="2247002"/>
            <a:ext cx="1968614" cy="28591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
        <p:nvSpPr>
          <p:cNvPr id="3" name="Espaço Reservado para Número de Slide 2"/>
          <p:cNvSpPr>
            <a:spLocks noGrp="1"/>
          </p:cNvSpPr>
          <p:nvPr>
            <p:ph type="sldNum" sz="quarter" idx="12"/>
          </p:nvPr>
        </p:nvSpPr>
        <p:spPr>
          <a:xfrm>
            <a:off x="8411634" y="6407944"/>
            <a:ext cx="601133" cy="365522"/>
          </a:xfrm>
        </p:spPr>
        <p:txBody>
          <a:bodyPr/>
          <a:lstStyle/>
          <a:p>
            <a:pPr>
              <a:defRPr/>
            </a:pPr>
            <a:fld id="{8418244B-E2FB-4955-8D90-6CEDA5E4F8E4}" type="slidenum">
              <a:rPr lang="pt-BR" smtClean="0"/>
              <a:pPr>
                <a:defRPr/>
              </a:pPr>
              <a:t>15</a:t>
            </a:fld>
            <a:endParaRPr lang="pt-BR"/>
          </a:p>
        </p:txBody>
      </p:sp>
      <p:sp>
        <p:nvSpPr>
          <p:cNvPr id="12" name="Arredondar Retângulo em um Canto Diagonal 11"/>
          <p:cNvSpPr/>
          <p:nvPr/>
        </p:nvSpPr>
        <p:spPr>
          <a:xfrm>
            <a:off x="0" y="1052736"/>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MOBILIZAÇÃO – PEC 45/2009</a:t>
            </a:r>
            <a:endParaRPr lang="pt-BR" b="1" dirty="0"/>
          </a:p>
        </p:txBody>
      </p:sp>
    </p:spTree>
    <p:extLst>
      <p:ext uri="{BB962C8B-B14F-4D97-AF65-F5344CB8AC3E}">
        <p14:creationId xmlns:p14="http://schemas.microsoft.com/office/powerpoint/2010/main" val="4282887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499981822"/>
              </p:ext>
            </p:extLst>
          </p:nvPr>
        </p:nvGraphicFramePr>
        <p:xfrm>
          <a:off x="395536" y="1484784"/>
          <a:ext cx="8208912"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edondar Retângulo em um Canto Diagonal 2"/>
          <p:cNvSpPr/>
          <p:nvPr/>
        </p:nvSpPr>
        <p:spPr>
          <a:xfrm>
            <a:off x="0" y="1052736"/>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PARTICIPAÇÃO EM EVENTOS NACIONAIS E REGIONAIS </a:t>
            </a:r>
            <a:endParaRPr lang="pt-BR" b="1" dirty="0"/>
          </a:p>
        </p:txBody>
      </p:sp>
    </p:spTree>
    <p:extLst>
      <p:ext uri="{BB962C8B-B14F-4D97-AF65-F5344CB8AC3E}">
        <p14:creationId xmlns:p14="http://schemas.microsoft.com/office/powerpoint/2010/main" val="431384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edondar Retângulo em um Canto Diagonal 1"/>
          <p:cNvSpPr/>
          <p:nvPr/>
        </p:nvSpPr>
        <p:spPr>
          <a:xfrm>
            <a:off x="-79513" y="1106130"/>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PARTICIPAÇÃO EM EVENTOS NACIONAIS E REGIONAIS </a:t>
            </a:r>
            <a:endParaRPr lang="pt-BR" b="1" dirty="0"/>
          </a:p>
        </p:txBody>
      </p:sp>
      <p:sp>
        <p:nvSpPr>
          <p:cNvPr id="4" name="Retângulo 3"/>
          <p:cNvSpPr/>
          <p:nvPr/>
        </p:nvSpPr>
        <p:spPr>
          <a:xfrm>
            <a:off x="685801" y="5108973"/>
            <a:ext cx="5856817" cy="261610"/>
          </a:xfrm>
          <a:prstGeom prst="rect">
            <a:avLst/>
          </a:prstGeom>
        </p:spPr>
        <p:txBody>
          <a:bodyPr>
            <a:spAutoFit/>
          </a:bodyPr>
          <a:lstStyle/>
          <a:p>
            <a:pPr fontAlgn="auto">
              <a:spcBef>
                <a:spcPts val="0"/>
              </a:spcBef>
              <a:spcAft>
                <a:spcPts val="0"/>
              </a:spcAft>
              <a:defRPr/>
            </a:pPr>
            <a:r>
              <a:rPr lang="pt-BR" sz="1100" dirty="0">
                <a:latin typeface="+mn-lt"/>
                <a:cs typeface="+mn-cs"/>
              </a:rPr>
              <a:t> </a:t>
            </a:r>
            <a:endParaRPr lang="pt-BR" sz="1100" dirty="0">
              <a:solidFill>
                <a:schemeClr val="tx1">
                  <a:lumMod val="50000"/>
                  <a:lumOff val="50000"/>
                </a:schemeClr>
              </a:solidFill>
              <a:latin typeface="+mn-lt"/>
              <a:cs typeface="+mn-cs"/>
            </a:endParaRPr>
          </a:p>
        </p:txBody>
      </p:sp>
      <p:sp>
        <p:nvSpPr>
          <p:cNvPr id="22535" name="AutoShape 4" descr="data:image/jpeg;base64,/9j/4AAQSkZJRgABAQAAAQABAAD/2wCEAAkGBxIQEA8PEBQQDw8PFBQUEA8PEBQPDxQUFBIWFhUUFRQYHSggGBolHBUUITEhJSkrLi4uFx8zODMsNygtLisBCgoKDg0OGhAQGjQlHCU3LS0rLCw3NDgsLCwvLCwsLCwsLDQsNCw3LCwsNywsLCwrLCwsLC4rMCw3LCwrNywsLP/AABEIAOgA2QMBIgACEQEDEQH/xAAcAAEAAQUBAQAAAAAAAAAAAAAAAQIDBQYHBAj/xABDEAABAwIDBQUDCgMGBwAAAAABAAIDBBEFEiEGEzFBUQciYXGBFJGxIzI1QlJic6GywRVy0TOCkqLh8CQlQ1Rjk8L/xAAZAQEBAQEBAQAAAAAAAAAAAAAAAQIDBAX/xAAhEQEAAgICAgIDAAAAAAAAAAAAAQIDESExElFCcQQTQf/aAAwDAQACEQMRAD8A7gpUKUBFClAREQEREBERAREQERQgIF531AvYe9SHHqg9CKxnKCXwQX0VDXgqtAUKUQFClEBERAREQEREBERAREQEREEKURAREQQvFVVP1R6qauot3W8ea8V0FxhXqjK8bSr0RQepQQpCqsgot04q8x1xdUWUxHkguoiIIUooQSiIgKFKICKFKAoUogIiICKEuglFTnHUe9U71vUe9BcXnq5sjb8zwVe+b1HvCxuMyCzCCCLngUFgvUgrztcrjSgvAq7G5ebMpEqDKRK9ZeGKoC9DagIL2VAFQ2UKsOCCtSoRBKIiCFKIgIiIIUooQSiK3LIGi5QVq0+UDz6LxS1hPgFZ3yD3OqD5K259+d15ROqhKEFxxVl5VZcqHhB5JpFi5pjnHRZGoCxFTxQZONyul68ME3dB8FbqKyw01Qe2apACx78Qseq88E2d3e4dFn6OJltA0eigxTcVd9kq6zGrcRZZZ9O0DQBa1jUfFBnqfFGu5rL0ZLtfq9VzLD5iH2ubLZKPbJsMrKepAa11gyVujQTwDh+6o3ZSqWm6qQEREBERAREQEUIEErEYhIXPLR9ULLrC1gtM7xAKDXqzFNzJkk7oce648PK6vMxAHmruOUDZoy17Q645haPDSSQyujzu3WU5AdbEW0ueWqDdDWjqrkeIDqufVWISsdYHMPIL1UuJOI10KDocNUDzXo3gWjU+Jkc1labFweKDPTWWBxqdkLDI82A4C+p8l6nV4te+i07aWs37eZAJyj1QeaHHpJpLXyR30YP3K2qlaZGgAXK13Z7Zl2k1QSxp1bEPnuHU9FtMj+7kaMjBwDf680FMVJkN3uDfut1KyEdcG6NB9SsQIehPrqqgx32h7kRlTiLj0XswyPfO+UDcvlqStYqK9rLNvd5WybPS3yoaZCXZ2ncb5Gg9RcH8lrG12xRmjvAe+3g119dDoCt/Vmolaxjnu0a0XJ8kVruwFW99I2KYETU7nRyB3zuJLfyIW0LGUJY52+jsRK3Ujnbr4jULJoCIiAiIgIiICIiAsVirbPa7rosqsfjA7g65hb80HgmZdq0baSfcvDnA66cFvkY0VmsoY5Wlr2tcOhF0HJKipa45hqrfta2TaPY9rAZYbgcSwcLLVfY3dUF8VhV+KvI5rwGlckcDiQ0akkAAcblBmZcSO7OvJZjCadrIRUygEf8ATaefisDS4JI7R5DAeRGZ59As7tRTysjpWxtc6NjADlaT3rN4qC6/FCSSTqVScRHVYWlwysl+ZBMfEsc0e8hZ/D9gqqSxmeyFvMAZ3/0/NUeV+LNHNeCp2gHzWd53hYgea6FhmxVLCLuG+fwzyEnj0bewXGnQbh8jTple4fmQg2KgYXPzvN3Hr8Ft1PVujMbWENvck2vw5BaLhLpHkWAA6krYjUEtaxgMkrCDZmptzug6FhmIbwEOIzAXvw0WG2lxQOaY2nug95w5+AWJoqOpfc2cy4tlA1t4lZ3DMFFhvBexB14aIPbs9TZIWXFiQTbpclZdUNbbQKtAREQEREBERAUKVCAsdjL7NZ4u/YrI3Wv7V4hFCxhkkZHr9dwb8UF9pUgrwU9TmAINwRcW1uF58fxB0FO6dgLhFZzwOJYNX28QLoPLtnjLKOJr5SGskJbmOgGi5Fi229Owu3LTMb6WOVnv1+C6rtZQsxTDJWMs4ujMkJHeGdrSW2PjwXAsP2TqpXECJ0YHF8oygEcePFAr9qqqa4ad037LAL+pIutg7LqmI1EzKp7yZGtMZF3d5uYkeGis4ZslFcb6XeHmxgyt991u2F4LDCBuo2M+8B3veg3qHEaWBrd20EkA34u9V7MIxJsjnXb3Sb2IvbxWnxwrP7NuyzM6O0PqFNDdo3Ai4sR4KpWPZQNWktPgdPcqgxw+sD5hUXHusCegXGNosOa6pleLgOcXBtuv+yuyEOIsbarFO2bgcS5zcxJvqg1DZvBY8g3nfDhrrbir/skeFytkL3GOZ+Rl2kgXBNnP4DgePFe0R+zTPhOjb5oyebTy9Fk3xsqYzDI3eNdy426HwQZGLvFpa7u82+PVZABY7CcKFO2wc59uGY3t5LJIJREQEREBERAREQFi9pMWFFSz1RaZBC0uyA2JtyvbRZReTEaJk8UkMguyVpa4eBCDhm0/apXzQyGlb7M0CJ+ZpzP3b2uDtSBwflF1y6ur6mpdmnlmmeT9Z7nn0HL0XfcE7JGxNEdROZmMD42hseQuhe7MWPJJuQbWIssi7ZChonNbTwRtIbq9zQ6Q+ZOqDW+z/GpnUsbalkkbo+7nkBbnFzYi46LajiDHNcxxBY4EEHgQeIXlqowRYrHikH+zognDHOpbwxAOgB7gDtQDc29FXWDMJH2tcE29FdjhtwVNaLRSHox3wKDmmHm0h/mPxK6Bh7LtB8FolMzvev7roOEN+Tb5BB6WRL3YccsjD0IVtrFehbYj0QbyFKoj4DyHwVaCEWL2kxI0tJPUtaHuhYXBhOUG3Im2i5lhnahiVWXNpaGOZzAC4NnJsD5tC6UxWtEzA6zU0Ucls7Wvy8Li5CrhhawWY0NHgLLmGFdrZE/s+I0xoyDZ0m8JyH77CwEDxuVuG3G0TsPonVcbWzFrmNDS7K05ja9wCpOK8TEa7GyIuRYZ2m4nUhzqfDmztabOdHK4gHjb5niFsmyu0uJ1FQIqqgNLAWuJmLybEWs2xA46+5atgtXsb0ix+LYnFSxPmne2KNguXOPhewHM+AXOKrtTqZnOGHUEtREL2mOd1+XzGMNv8XosVpa3Q6sEXH6ftPxFskUc1BYyvYxt97Bq9waPnMPXwXXmG4F9PBL47U1sVooUrIIiICIiAtWx115XeFvgtpWo4q68snmPyCDGzMVjIva5qtlqCy1i82LaU838p+C94avJjDLwSgfZJ9wKDnUDe8Fv2Cf2bfJaPGO8t4wH+zCDLNCuNChoVYQbdSm7GH7o+CvLzYfrHGfAL0oNc7Q/ouu/CP7Lm/YJ/b1n4TP1FdI7Q/ouu/Cd+y5F2V+1WrhQ7r2gtitvvmBuc39V7MUbw2Ffbk2P+Isy2zezM3vlvJbE+Nr+lltW3bXjZuASX3lqbPfjfTirWEdmM09T7Xi0zahxN3RNBcHcLBzydGjXugevXOds4/5TJ+LF+pWLxNqVjnQw3YQ8Npau5A+W5m31GrqIkB4EHyIK4P2a7ERYlFPLLNUQmOTIBA9rQRlBubt46rp+yWw0OHSPmjmqZnPZkInkD2gZg64AaNe6Fz/JrXznnn0Ocdt+NOkq2UYPycDWvc2/GSRulx4NcP8AEuu7N4cympYIY2hrWRtBsLXJFyT1JNz6rhPa3TlmMVbjwl3D2+QgjZ8WFfQeHvDoonDUFjSD6K5uMVNC86IHiAbcNAqwiLyiUREBERAREQFptW68kh+8VuDzoVpTzck9SfigmytkK4FS5BaskkWaOoH/AIZD/lVZXpoWXbVfgv8AzaUHLWt1W5bPnue5agRr6ratnj3bINgaq2qhirCDZsKdeJnlZexY/BT8kPAlZBBrvaF9F134R+IXOOwQ/L1n4TP1H/Rdlmha9pa9rXNPFrgHA+YKs0uHQxEmKKKIniY42sJ87Bda5NUmvsepaJ20fRUn4sX61vasVNMyQZZGMkb9l7Q9ungVilvG0W9DiHZhtrS4dDPFU580kmYZGFwtlaNbc9F0PCO0mgqpo6eJ0hllNmNdE9o9TawWx/wKl/7em/8ARH/RVQ4TTscHMhgY4cHNhY1w8iBoumTJS8zbXI532x7JSVIjradu8kiGSZjR33Ri5Dh9ojXT7y8Gw3afDBTR0tcHtfAMjZQ10gc0E5QQBcECw8bXXYLLF1mzdHM7PNS0sruOaSnjkdfrchIyxNYraOIGpv7WKNxDKdlRUyHRrI4XtuT/ADAaLfYX5mtJFiQDY8RpwXnpMNhhFooooh0iibGP8oXsXO3j8YEoiLIIiIChSiCzUusx56A/BaY1bbijrRSH7pWotKC7yVsq5fRWXFAJWUwGPMKjxYB7w5YorObMt7sx6kD3A/1QclqW2kcOhPxWw7PlYXEY8s8w6Pd+orL4A7VBsjSrjVaaVWCg2HAD8m7wd+yyqw2zru68eP7LMoCIiCEQrkPab2gTRz+zUMm7EBG/ma0Ou9wNohcW0Gp/0K3jx2yW1A68i03srxaesw5s9S8yymSRpcQBo1xAFgtQ212gxU4rNRYc953cbHiJgivbK0vdd9hxeOfNWMMzeab6HYUXDnTbUfYn9HUo/wDpdgwFsopqcVFzPu270m189u9w049EyYvD+7+hkgihSuYIiICIiCEuqHOVp0hQefHD/wAPIRyF1pLKoE8Vus8uZrmkXDgQR5rmmN4FWRPJpmOnjJ0Bc1rx7zqg2ESghUl61qlfXjR9LMPEFpH5FZSMVB4wyjzsg95etl2Yb8k4/acfy0WmOhqTwidrzNhbx4rZKGrljjbG2PRo4kjXqeKDn20jd3WVLDp8o4+jjcfFX8DlF1ltrNnpa2RszMsUg0dfVrhyvbmsTRbJV0Tr5oXDzcEGysergkXkhwqptZ27v4OV1mEVBIuWAc7XJQbJs4dHnqRb3LOXWGwuMxtDbDTnr0WUa8oLypuqM6ZkGqdom1fsFOGxd+sqDkp4xqSTe7vS3qbLnG3ezP8ADsHpGPu+pmrA+pkcQ5xeYJtM3MBY3GNsXRYzUVkrGTupnvhgje4tjjDHkNeBrc2uf73grG2XaC/FYY4XxRRiKUSB0by4kiN7LG/859y+jhw2rNdddyOn9iX0U38Wb9ZWk4/tX/DNoq+q3YmJjZCGF+70dFTuzB1jzZbhzXt7G9pJWujw1sTTFeWR09zca3tbhxIXX5aaN18zGOvxzNBv53XG9ox5bTMbiRz7Ae16lmc1lSx9IXWAdcyxAnhctFx5kW8V0hjw4Ag3BFwRwIXGe2bZenpooaynY2F0kwikjYA2N2aOR+bKOYyetytv7HKuSTCod4S7I6VjHHm0Sut7vm/3VjJjpNIvQbypuoVJuvOLiK2CeirCCUuiiyCCFGRVogt7kKNyFdRBa3AUbgK8iCx7OFHszV6EQeb2VqeytXoUoPP7I1R7I1elQgtCABV7tVqEFO7UZFcUILZiHQe5c77asMlno6ZsET5XtqWuIiYXODdzMLm3K5aukIVql5pOxo3ZFRSQ4a2OaN8Ugkl7sjS19i7TQ8lqz9q8aoamff0rp6d73OazKX5W30DJWEgC3IgrsNkstft3aZmN7HGcZfiG0Jgg9lNFSxSbx8kridcpZcXAJs1zrADjzC6tgWFR0dPDTRCzIm2F+JNyS4+JJJ9VkUUtk8oiscQIVSIsCFKIgIiIChSoQSiKAglERAREQQpREBERAVKqUEIKC5TnCocxU7pBdzBM4VAYpyIKs6ZlSGqQ1BXdFTZVIF0uosmVBUiIgIiICIiAiIgIiICIiAiIgIiICIiAiIgIiICIiAiIgIiICIiAiIg//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graphicFrame>
        <p:nvGraphicFramePr>
          <p:cNvPr id="3" name="Tabela 2"/>
          <p:cNvGraphicFramePr>
            <a:graphicFrameLocks noGrp="1"/>
          </p:cNvGraphicFramePr>
          <p:nvPr>
            <p:extLst>
              <p:ext uri="{D42A27DB-BD31-4B8C-83A1-F6EECF244321}">
                <p14:modId xmlns:p14="http://schemas.microsoft.com/office/powerpoint/2010/main" val="867555655"/>
              </p:ext>
            </p:extLst>
          </p:nvPr>
        </p:nvGraphicFramePr>
        <p:xfrm>
          <a:off x="410632" y="1573405"/>
          <a:ext cx="8625864" cy="4372731"/>
        </p:xfrm>
        <a:graphic>
          <a:graphicData uri="http://schemas.openxmlformats.org/drawingml/2006/table">
            <a:tbl>
              <a:tblPr firstRow="1" bandRow="1">
                <a:tableStyleId>{3B4B98B0-60AC-42C2-AFA5-B58CD77FA1E5}</a:tableStyleId>
              </a:tblPr>
              <a:tblGrid>
                <a:gridCol w="1677250"/>
                <a:gridCol w="5151560"/>
                <a:gridCol w="1797054"/>
              </a:tblGrid>
              <a:tr h="244030">
                <a:tc>
                  <a:txBody>
                    <a:bodyPr/>
                    <a:lstStyle/>
                    <a:p>
                      <a:pPr algn="ctr"/>
                      <a:r>
                        <a:rPr lang="pt-BR" sz="1200" dirty="0" smtClean="0"/>
                        <a:t>DATA</a:t>
                      </a:r>
                      <a:endParaRPr lang="pt-BR" sz="1200" dirty="0"/>
                    </a:p>
                  </a:txBody>
                  <a:tcPr marL="121925" marR="121925" marT="34291" marB="34291" anchor="ctr"/>
                </a:tc>
                <a:tc>
                  <a:txBody>
                    <a:bodyPr/>
                    <a:lstStyle/>
                    <a:p>
                      <a:pPr algn="ctr"/>
                      <a:r>
                        <a:rPr lang="pt-BR" sz="1200" dirty="0" smtClean="0"/>
                        <a:t>EVENTO</a:t>
                      </a:r>
                      <a:endParaRPr lang="pt-BR" sz="1200" dirty="0"/>
                    </a:p>
                  </a:txBody>
                  <a:tcPr marL="121925" marR="121925" marT="34291" marB="34291" anchor="ctr"/>
                </a:tc>
                <a:tc>
                  <a:txBody>
                    <a:bodyPr/>
                    <a:lstStyle/>
                    <a:p>
                      <a:pPr algn="ctr"/>
                      <a:r>
                        <a:rPr lang="pt-BR" sz="1200" dirty="0" smtClean="0"/>
                        <a:t>LOCAL</a:t>
                      </a:r>
                      <a:endParaRPr lang="pt-BR" sz="1200" dirty="0"/>
                    </a:p>
                  </a:txBody>
                  <a:tcPr marL="121925" marR="121925" marT="34291" marB="34291" anchor="ctr"/>
                </a:tc>
              </a:tr>
              <a:tr h="549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smtClean="0"/>
                        <a:t>OUT/2012</a:t>
                      </a:r>
                      <a:endParaRPr lang="pt-BR" sz="1200" dirty="0"/>
                    </a:p>
                  </a:txBody>
                  <a:tcPr marL="121925" marR="121925" marT="34291" marB="34291"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200" dirty="0" smtClean="0"/>
                        <a:t>33º Congresso Brasileiro de Auditoria Interna – CONBRAI</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200" dirty="0" smtClean="0"/>
                        <a:t>Palestra: </a:t>
                      </a:r>
                      <a:r>
                        <a:rPr lang="pt-BR" sz="1200" i="1" dirty="0" smtClean="0"/>
                        <a:t>Controle Interno Proativo –               Alinhamento à PEC 45</a:t>
                      </a:r>
                      <a:endParaRPr lang="pt-BR" sz="1200" i="1" dirty="0"/>
                    </a:p>
                  </a:txBody>
                  <a:tcPr marL="121925" marR="121925" marT="34291" marB="34291" anchor="ctr"/>
                </a:tc>
                <a:tc>
                  <a:txBody>
                    <a:bodyPr/>
                    <a:lstStyle/>
                    <a:p>
                      <a:pPr algn="ctr"/>
                      <a:r>
                        <a:rPr lang="pt-BR" sz="1200" dirty="0" smtClean="0"/>
                        <a:t>Gramado RS</a:t>
                      </a:r>
                      <a:endParaRPr lang="pt-BR" sz="1200" dirty="0"/>
                    </a:p>
                  </a:txBody>
                  <a:tcPr marL="121925" marR="121925" marT="34291" marB="34291" anchor="ctr"/>
                </a:tc>
              </a:tr>
              <a:tr h="244030">
                <a:tc>
                  <a:txBody>
                    <a:bodyPr/>
                    <a:lstStyle/>
                    <a:p>
                      <a:pPr algn="ctr"/>
                      <a:r>
                        <a:rPr lang="pt-BR" sz="1200" b="1" dirty="0" smtClean="0"/>
                        <a:t>ORGANIZAÇÃO</a:t>
                      </a:r>
                      <a:endParaRPr lang="pt-BR" sz="1200" b="1" dirty="0"/>
                    </a:p>
                  </a:txBody>
                  <a:tcPr marL="121925" marR="121925" marT="34291" marB="34291" anchor="ct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200" dirty="0" smtClean="0"/>
                        <a:t>Instituto dos Auditores Internos do Brasil</a:t>
                      </a:r>
                      <a:r>
                        <a:rPr lang="pt-BR" sz="1200" baseline="0" dirty="0" smtClean="0"/>
                        <a:t> - </a:t>
                      </a:r>
                      <a:r>
                        <a:rPr lang="pt-BR" sz="1200" dirty="0" smtClean="0"/>
                        <a:t> IIA Brasil</a:t>
                      </a:r>
                      <a:endParaRPr lang="pt-BR" sz="1200" b="1" dirty="0"/>
                    </a:p>
                  </a:txBody>
                  <a:tcPr marL="121925" marR="121925" marT="34291" marB="34291" anchor="ctr"/>
                </a:tc>
                <a:tc hMerge="1">
                  <a:txBody>
                    <a:bodyPr/>
                    <a:lstStyle/>
                    <a:p>
                      <a:endParaRPr lang="pt-BR"/>
                    </a:p>
                  </a:txBody>
                  <a:tcPr/>
                </a:tc>
              </a:tr>
              <a:tr h="431692">
                <a:tc>
                  <a:txBody>
                    <a:bodyPr/>
                    <a:lstStyle/>
                    <a:p>
                      <a:pPr algn="ctr"/>
                      <a:endParaRPr lang="pt-BR" sz="1200" dirty="0"/>
                    </a:p>
                  </a:txBody>
                  <a:tcPr marL="121925" marR="121925" marT="34291" marB="3429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Etapa Nacional da CONSOCIAL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Participação como integrante da Comissão Organizadora  Nacional </a:t>
                      </a:r>
                      <a:r>
                        <a:rPr lang="pt-BR" sz="1200" baseline="0" dirty="0" smtClean="0"/>
                        <a:t>- CON</a:t>
                      </a:r>
                      <a:endParaRPr lang="pt-BR" sz="1200" dirty="0"/>
                    </a:p>
                  </a:txBody>
                  <a:tcPr marL="121925" marR="121925" marT="34291" marB="34291" anchor="ctr"/>
                </a:tc>
                <a:tc>
                  <a:txBody>
                    <a:bodyPr/>
                    <a:lstStyle/>
                    <a:p>
                      <a:pPr algn="ctr"/>
                      <a:r>
                        <a:rPr lang="pt-BR" sz="1200" dirty="0" smtClean="0">
                          <a:solidFill>
                            <a:schemeClr val="tx1"/>
                          </a:solidFill>
                        </a:rPr>
                        <a:t>Brasília</a:t>
                      </a:r>
                      <a:endParaRPr lang="pt-BR" sz="1200" dirty="0">
                        <a:solidFill>
                          <a:schemeClr val="tx1"/>
                        </a:solidFill>
                      </a:endParaRPr>
                    </a:p>
                  </a:txBody>
                  <a:tcPr marL="121925" marR="121925" marT="34291" marB="34291" anchor="ctr"/>
                </a:tc>
              </a:tr>
              <a:tr h="285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dirty="0" smtClean="0"/>
                        <a:t>ORGANIZAÇÃO</a:t>
                      </a:r>
                      <a:endParaRPr lang="pt-BR" sz="1200" b="1" dirty="0"/>
                    </a:p>
                  </a:txBody>
                  <a:tcPr marL="121925" marR="121925" marT="34291" marB="34291"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chemeClr val="tx1"/>
                          </a:solidFill>
                        </a:rPr>
                        <a:t>Controladoria</a:t>
                      </a:r>
                      <a:r>
                        <a:rPr lang="pt-BR" sz="1200" baseline="0" dirty="0" smtClean="0">
                          <a:solidFill>
                            <a:schemeClr val="tx1"/>
                          </a:solidFill>
                        </a:rPr>
                        <a:t>  Geral da União </a:t>
                      </a:r>
                      <a:endParaRPr lang="pt-BR" sz="1200" dirty="0">
                        <a:solidFill>
                          <a:schemeClr val="tx1"/>
                        </a:solidFill>
                      </a:endParaRPr>
                    </a:p>
                  </a:txBody>
                  <a:tcPr marL="121925" marR="121925" marT="34291" marB="34291" anchor="ctr"/>
                </a:tc>
                <a:tc hMerge="1">
                  <a:txBody>
                    <a:bodyPr/>
                    <a:lstStyle/>
                    <a:p>
                      <a:endParaRPr lang="pt-BR" sz="900" dirty="0"/>
                    </a:p>
                  </a:txBody>
                  <a:tcPr anchor="ctr"/>
                </a:tc>
              </a:tr>
              <a:tr h="598979">
                <a:tc>
                  <a:txBody>
                    <a:bodyPr/>
                    <a:lstStyle/>
                    <a:p>
                      <a:pPr algn="ctr"/>
                      <a:r>
                        <a:rPr lang="pt-BR" sz="1200" dirty="0" smtClean="0"/>
                        <a:t>Nov/2012</a:t>
                      </a:r>
                      <a:endParaRPr lang="pt-BR" sz="1200" dirty="0"/>
                    </a:p>
                  </a:txBody>
                  <a:tcPr marL="121925" marR="121925" marT="34291" marB="3429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XXVI Congresso Brasileiro de Direito Administrativo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Presidência da Mesa -  Conferência</a:t>
                      </a:r>
                      <a:r>
                        <a:rPr lang="pt-BR" sz="1200" baseline="0" dirty="0" smtClean="0"/>
                        <a:t>  com diversos temas e debates com renomados administrativistas </a:t>
                      </a:r>
                      <a:endParaRPr lang="pt-BR" sz="1200" dirty="0">
                        <a:solidFill>
                          <a:srgbClr val="FF0000"/>
                        </a:solidFill>
                      </a:endParaRPr>
                    </a:p>
                  </a:txBody>
                  <a:tcPr marL="121925" marR="121925" marT="34291" marB="34291" anchor="ctr"/>
                </a:tc>
                <a:tc>
                  <a:txBody>
                    <a:bodyPr/>
                    <a:lstStyle/>
                    <a:p>
                      <a:pPr algn="ctr"/>
                      <a:r>
                        <a:rPr lang="pt-BR" sz="1200" dirty="0" smtClean="0"/>
                        <a:t>Vitória ES</a:t>
                      </a:r>
                      <a:endParaRPr lang="pt-BR" sz="1200" dirty="0"/>
                    </a:p>
                  </a:txBody>
                  <a:tcPr marL="121925" marR="121925" marT="34291" marB="34291" anchor="ctr"/>
                </a:tc>
              </a:tr>
              <a:tr h="244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dirty="0" smtClean="0"/>
                        <a:t>ORGANIZAÇÃO</a:t>
                      </a:r>
                      <a:endParaRPr lang="pt-BR" sz="1200" b="1" dirty="0"/>
                    </a:p>
                  </a:txBody>
                  <a:tcPr marL="121925" marR="121925" marT="34291" marB="34291" anchor="ct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t>Instituto Brasileiro de Direito Administrativo - IBDA</a:t>
                      </a:r>
                      <a:endParaRPr lang="pt-BR" sz="1200" b="1" dirty="0"/>
                    </a:p>
                  </a:txBody>
                  <a:tcPr marL="121925" marR="121925" marT="34291" marB="34291" anchor="ctr"/>
                </a:tc>
                <a:tc hMerge="1">
                  <a:txBody>
                    <a:bodyPr/>
                    <a:lstStyle/>
                    <a:p>
                      <a:endParaRPr lang="pt-BR"/>
                    </a:p>
                  </a:txBody>
                  <a:tcPr/>
                </a:tc>
              </a:tr>
              <a:tr h="549440">
                <a:tc>
                  <a:txBody>
                    <a:bodyPr/>
                    <a:lstStyle/>
                    <a:p>
                      <a:pPr algn="ctr"/>
                      <a:r>
                        <a:rPr lang="pt-BR" sz="1200" dirty="0" smtClean="0"/>
                        <a:t>Out/2013</a:t>
                      </a:r>
                      <a:endParaRPr lang="pt-BR" sz="1200" dirty="0"/>
                    </a:p>
                  </a:txBody>
                  <a:tcPr marL="121925" marR="121925" marT="34291" marB="3429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5º Seminário Catarinense sobre Transparência Pública e Controle 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Conferência </a:t>
                      </a:r>
                      <a:r>
                        <a:rPr lang="pt-BR" sz="1200" baseline="0" dirty="0" smtClean="0"/>
                        <a:t> de </a:t>
                      </a:r>
                      <a:r>
                        <a:rPr lang="pt-BR" sz="1200" dirty="0" smtClean="0"/>
                        <a:t>Abertura - TEMA: </a:t>
                      </a:r>
                      <a:r>
                        <a:rPr lang="pt-BR" sz="1200" i="1" dirty="0" smtClean="0"/>
                        <a:t>Transparência Pública e Cidadania</a:t>
                      </a:r>
                      <a:endParaRPr lang="pt-BR" sz="1200" i="1" dirty="0"/>
                    </a:p>
                  </a:txBody>
                  <a:tcPr marL="121925" marR="121925" marT="34291" marB="34291" anchor="ctr"/>
                </a:tc>
                <a:tc>
                  <a:txBody>
                    <a:bodyPr/>
                    <a:lstStyle/>
                    <a:p>
                      <a:pPr algn="ctr"/>
                      <a:r>
                        <a:rPr lang="pt-BR" sz="1200" dirty="0" smtClean="0"/>
                        <a:t>Florianópolis SC</a:t>
                      </a:r>
                      <a:endParaRPr lang="pt-BR" sz="1200" dirty="0"/>
                    </a:p>
                  </a:txBody>
                  <a:tcPr marL="121925" marR="121925" marT="34291" marB="34291" anchor="ctr"/>
                </a:tc>
              </a:tr>
              <a:tr h="3139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dirty="0" smtClean="0"/>
                        <a:t>ORGANIZAÇÃO</a:t>
                      </a:r>
                      <a:endParaRPr lang="pt-BR" sz="1200" b="1" dirty="0"/>
                    </a:p>
                  </a:txBody>
                  <a:tcPr marL="121925" marR="121925" marT="34291" marB="34291"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Secretaria de Estado da Fazenda – Programa Estadual de Educação Fiscal</a:t>
                      </a:r>
                      <a:endParaRPr lang="pt-BR" sz="1200" dirty="0"/>
                    </a:p>
                  </a:txBody>
                  <a:tcPr marL="121925" marR="121925" marT="34291" marB="34291" anchor="ctr"/>
                </a:tc>
                <a:tc hMerge="1">
                  <a:txBody>
                    <a:bodyPr/>
                    <a:lstStyle/>
                    <a:p>
                      <a:endParaRPr lang="pt-BR"/>
                    </a:p>
                  </a:txBody>
                  <a:tcPr/>
                </a:tc>
              </a:tr>
              <a:tr h="598979">
                <a:tc>
                  <a:txBody>
                    <a:bodyPr/>
                    <a:lstStyle/>
                    <a:p>
                      <a:pPr algn="ctr"/>
                      <a:r>
                        <a:rPr lang="pt-BR" sz="1200" dirty="0" smtClean="0"/>
                        <a:t>Out/2013</a:t>
                      </a:r>
                      <a:endParaRPr lang="pt-BR" sz="1200" dirty="0"/>
                    </a:p>
                  </a:txBody>
                  <a:tcPr marL="121925" marR="121925" marT="34291" marB="3429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7º Fórum Brasileiro de Controle Interno e Auditoria da Administração Pública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t>Conferência de Abertura - TEMA: </a:t>
                      </a:r>
                      <a:r>
                        <a:rPr lang="pt-BR" sz="1200" i="1" dirty="0" smtClean="0"/>
                        <a:t>A</a:t>
                      </a:r>
                      <a:r>
                        <a:rPr lang="pt-BR" sz="1200" i="1" baseline="0" dirty="0" smtClean="0"/>
                        <a:t> experiência do</a:t>
                      </a:r>
                      <a:r>
                        <a:rPr lang="pt-BR" sz="1200" i="1" dirty="0" smtClean="0"/>
                        <a:t> Controle Interno  Estadual e Municipal</a:t>
                      </a:r>
                      <a:endParaRPr lang="pt-BR" sz="1200" i="1" dirty="0"/>
                    </a:p>
                  </a:txBody>
                  <a:tcPr marL="121925" marR="121925" marT="34291" marB="34291" anchor="ctr"/>
                </a:tc>
                <a:tc>
                  <a:txBody>
                    <a:bodyPr/>
                    <a:lstStyle/>
                    <a:p>
                      <a:pPr algn="ctr"/>
                      <a:r>
                        <a:rPr lang="pt-BR" sz="1200" dirty="0" smtClean="0"/>
                        <a:t>Brasília DF</a:t>
                      </a:r>
                      <a:endParaRPr lang="pt-BR" sz="1200" dirty="0"/>
                    </a:p>
                  </a:txBody>
                  <a:tcPr marL="121925" marR="121925" marT="34291" marB="34291" anchor="ctr"/>
                </a:tc>
              </a:tr>
              <a:tr h="2440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200" b="1" dirty="0" smtClean="0"/>
                        <a:t>ORGANIZAÇÃO</a:t>
                      </a:r>
                      <a:endParaRPr lang="pt-BR" sz="1200" b="1" dirty="0"/>
                    </a:p>
                  </a:txBody>
                  <a:tcPr marL="121925" marR="121925" marT="34291" marB="34291" anchor="ct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t>Editora Fórum</a:t>
                      </a:r>
                      <a:endParaRPr lang="pt-BR" sz="1200" dirty="0"/>
                    </a:p>
                  </a:txBody>
                  <a:tcPr marL="121925" marR="121925" marT="34291" marB="34291" anchor="ctr"/>
                </a:tc>
                <a:tc hMerge="1">
                  <a:txBody>
                    <a:bodyPr/>
                    <a:lstStyle/>
                    <a:p>
                      <a:endParaRPr lang="pt-BR"/>
                    </a:p>
                  </a:txBody>
                  <a:tcPr/>
                </a:tc>
              </a:tr>
            </a:tbl>
          </a:graphicData>
        </a:graphic>
      </p:graphicFrame>
      <p:sp>
        <p:nvSpPr>
          <p:cNvPr id="5" name="Espaço Reservado para Número de Slide 4"/>
          <p:cNvSpPr>
            <a:spLocks noGrp="1"/>
          </p:cNvSpPr>
          <p:nvPr>
            <p:ph type="sldNum" sz="quarter" idx="12"/>
          </p:nvPr>
        </p:nvSpPr>
        <p:spPr>
          <a:xfrm>
            <a:off x="8411634" y="6407944"/>
            <a:ext cx="601133" cy="365522"/>
          </a:xfrm>
        </p:spPr>
        <p:txBody>
          <a:bodyPr/>
          <a:lstStyle/>
          <a:p>
            <a:pPr>
              <a:defRPr/>
            </a:pPr>
            <a:fld id="{467F066F-5B68-48EE-8AB7-825329A5EC97}" type="slidenum">
              <a:rPr lang="pt-BR" smtClean="0"/>
              <a:pPr>
                <a:defRPr/>
              </a:pPr>
              <a:t>17</a:t>
            </a:fld>
            <a:endParaRPr lang="pt-BR"/>
          </a:p>
        </p:txBody>
      </p:sp>
    </p:spTree>
    <p:extLst>
      <p:ext uri="{BB962C8B-B14F-4D97-AF65-F5344CB8AC3E}">
        <p14:creationId xmlns:p14="http://schemas.microsoft.com/office/powerpoint/2010/main" val="1931908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edondar Retângulo em um Canto Diagonal 1"/>
          <p:cNvSpPr/>
          <p:nvPr/>
        </p:nvSpPr>
        <p:spPr>
          <a:xfrm>
            <a:off x="0" y="114218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PARCERIAS INSTITUCIONAIS </a:t>
            </a:r>
            <a:endParaRPr lang="pt-BR" b="1" dirty="0"/>
          </a:p>
        </p:txBody>
      </p:sp>
      <p:sp>
        <p:nvSpPr>
          <p:cNvPr id="4" name="Retângulo 3"/>
          <p:cNvSpPr/>
          <p:nvPr/>
        </p:nvSpPr>
        <p:spPr>
          <a:xfrm>
            <a:off x="685801" y="5108973"/>
            <a:ext cx="5856817" cy="261610"/>
          </a:xfrm>
          <a:prstGeom prst="rect">
            <a:avLst/>
          </a:prstGeom>
        </p:spPr>
        <p:txBody>
          <a:bodyPr>
            <a:spAutoFit/>
          </a:bodyPr>
          <a:lstStyle/>
          <a:p>
            <a:pPr fontAlgn="auto">
              <a:spcBef>
                <a:spcPts val="0"/>
              </a:spcBef>
              <a:spcAft>
                <a:spcPts val="0"/>
              </a:spcAft>
              <a:defRPr/>
            </a:pPr>
            <a:r>
              <a:rPr lang="pt-BR" sz="1100" dirty="0">
                <a:latin typeface="+mn-lt"/>
                <a:cs typeface="+mn-cs"/>
              </a:rPr>
              <a:t> </a:t>
            </a:r>
            <a:endParaRPr lang="pt-BR" sz="1100" dirty="0">
              <a:solidFill>
                <a:schemeClr val="tx1">
                  <a:lumMod val="50000"/>
                  <a:lumOff val="50000"/>
                </a:schemeClr>
              </a:solidFill>
              <a:latin typeface="+mn-lt"/>
              <a:cs typeface="+mn-cs"/>
            </a:endParaRPr>
          </a:p>
        </p:txBody>
      </p:sp>
      <p:sp>
        <p:nvSpPr>
          <p:cNvPr id="23559" name="AutoShape 4" descr="data:image/jpeg;base64,/9j/4AAQSkZJRgABAQAAAQABAAD/2wCEAAkGBxIQEA8PEBQQDw8PFBQUEA8PEBQPDxQUFBIWFhUUFRQYHSggGBolHBUUITEhJSkrLi4uFx8zODMsNygtLisBCgoKDg0OGhAQGjQlHCU3LS0rLCw3NDgsLCwvLCwsLCwsLDQsNCw3LCwsNywsLCwrLCwsLC4rMCw3LCwrNywsLP/AABEIAOgA2QMBIgACEQEDEQH/xAAcAAEAAQUBAQAAAAAAAAAAAAAAAQIDBQYHBAj/xABDEAABAwIDBQUDCgMGBwAAAAABAAIDBBEFEiEGEzFBUQciYXGBFJGxIzI1QlJic6GywRVy0TOCkqLh8CQlQ1Rjk8L/xAAZAQEBAQEBAQAAAAAAAAAAAAAAAQIDBAX/xAAhEQEAAgICAgIDAAAAAAAAAAAAAQIDESExElFCcQQTQf/aAAwDAQACEQMRAD8A7gpUKUBFClAREQEREBERAREQERQgIF531AvYe9SHHqg9CKxnKCXwQX0VDXgqtAUKUQFClEBERAREQEREBERAREQEREEKURAREQQvFVVP1R6qauot3W8ea8V0FxhXqjK8bSr0RQepQQpCqsgot04q8x1xdUWUxHkguoiIIUooQSiIgKFKICKFKAoUogIiICKEuglFTnHUe9U71vUe9BcXnq5sjb8zwVe+b1HvCxuMyCzCCCLngUFgvUgrztcrjSgvAq7G5ebMpEqDKRK9ZeGKoC9DagIL2VAFQ2UKsOCCtSoRBKIiCFKIgIiIIUooQSiK3LIGi5QVq0+UDz6LxS1hPgFZ3yD3OqD5K259+d15ROqhKEFxxVl5VZcqHhB5JpFi5pjnHRZGoCxFTxQZONyul68ME3dB8FbqKyw01Qe2apACx78Qseq88E2d3e4dFn6OJltA0eigxTcVd9kq6zGrcRZZZ9O0DQBa1jUfFBnqfFGu5rL0ZLtfq9VzLD5iH2ubLZKPbJsMrKepAa11gyVujQTwDh+6o3ZSqWm6qQEREBERAREQEUIEErEYhIXPLR9ULLrC1gtM7xAKDXqzFNzJkk7oce648PK6vMxAHmruOUDZoy17Q645haPDSSQyujzu3WU5AdbEW0ueWqDdDWjqrkeIDqufVWISsdYHMPIL1UuJOI10KDocNUDzXo3gWjU+Jkc1labFweKDPTWWBxqdkLDI82A4C+p8l6nV4te+i07aWs37eZAJyj1QeaHHpJpLXyR30YP3K2qlaZGgAXK13Z7Zl2k1QSxp1bEPnuHU9FtMj+7kaMjBwDf680FMVJkN3uDfut1KyEdcG6NB9SsQIehPrqqgx32h7kRlTiLj0XswyPfO+UDcvlqStYqK9rLNvd5WybPS3yoaZCXZ2ncb5Gg9RcH8lrG12xRmjvAe+3g119dDoCt/Vmolaxjnu0a0XJ8kVruwFW99I2KYETU7nRyB3zuJLfyIW0LGUJY52+jsRK3Ujnbr4jULJoCIiAiIgIiICIiAsVirbPa7rosqsfjA7g65hb80HgmZdq0baSfcvDnA66cFvkY0VmsoY5Wlr2tcOhF0HJKipa45hqrfta2TaPY9rAZYbgcSwcLLVfY3dUF8VhV+KvI5rwGlckcDiQ0akkAAcblBmZcSO7OvJZjCadrIRUygEf8ATaefisDS4JI7R5DAeRGZ59As7tRTysjpWxtc6NjADlaT3rN4qC6/FCSSTqVScRHVYWlwysl+ZBMfEsc0e8hZ/D9gqqSxmeyFvMAZ3/0/NUeV+LNHNeCp2gHzWd53hYgea6FhmxVLCLuG+fwzyEnj0bewXGnQbh8jTple4fmQg2KgYXPzvN3Hr8Ft1PVujMbWENvck2vw5BaLhLpHkWAA6krYjUEtaxgMkrCDZmptzug6FhmIbwEOIzAXvw0WG2lxQOaY2nug95w5+AWJoqOpfc2cy4tlA1t4lZ3DMFFhvBexB14aIPbs9TZIWXFiQTbpclZdUNbbQKtAREQEREBERAUKVCAsdjL7NZ4u/YrI3Wv7V4hFCxhkkZHr9dwb8UF9pUgrwU9TmAINwRcW1uF58fxB0FO6dgLhFZzwOJYNX28QLoPLtnjLKOJr5SGskJbmOgGi5Fi229Owu3LTMb6WOVnv1+C6rtZQsxTDJWMs4ujMkJHeGdrSW2PjwXAsP2TqpXECJ0YHF8oygEcePFAr9qqqa4ad037LAL+pIutg7LqmI1EzKp7yZGtMZF3d5uYkeGis4ZslFcb6XeHmxgyt991u2F4LDCBuo2M+8B3veg3qHEaWBrd20EkA34u9V7MIxJsjnXb3Sb2IvbxWnxwrP7NuyzM6O0PqFNDdo3Ai4sR4KpWPZQNWktPgdPcqgxw+sD5hUXHusCegXGNosOa6pleLgOcXBtuv+yuyEOIsbarFO2bgcS5zcxJvqg1DZvBY8g3nfDhrrbir/skeFytkL3GOZ+Rl2kgXBNnP4DgePFe0R+zTPhOjb5oyebTy9Fk3xsqYzDI3eNdy426HwQZGLvFpa7u82+PVZABY7CcKFO2wc59uGY3t5LJIJREQEREBERAREQFi9pMWFFSz1RaZBC0uyA2JtyvbRZReTEaJk8UkMguyVpa4eBCDhm0/apXzQyGlb7M0CJ+ZpzP3b2uDtSBwflF1y6ur6mpdmnlmmeT9Z7nn0HL0XfcE7JGxNEdROZmMD42hseQuhe7MWPJJuQbWIssi7ZChonNbTwRtIbq9zQ6Q+ZOqDW+z/GpnUsbalkkbo+7nkBbnFzYi46LajiDHNcxxBY4EEHgQeIXlqowRYrHikH+zognDHOpbwxAOgB7gDtQDc29FXWDMJH2tcE29FdjhtwVNaLRSHox3wKDmmHm0h/mPxK6Bh7LtB8FolMzvev7roOEN+Tb5BB6WRL3YccsjD0IVtrFehbYj0QbyFKoj4DyHwVaCEWL2kxI0tJPUtaHuhYXBhOUG3Im2i5lhnahiVWXNpaGOZzAC4NnJsD5tC6UxWtEzA6zU0Ucls7Wvy8Li5CrhhawWY0NHgLLmGFdrZE/s+I0xoyDZ0m8JyH77CwEDxuVuG3G0TsPonVcbWzFrmNDS7K05ja9wCpOK8TEa7GyIuRYZ2m4nUhzqfDmztabOdHK4gHjb5niFsmyu0uJ1FQIqqgNLAWuJmLybEWs2xA46+5atgtXsb0ix+LYnFSxPmne2KNguXOPhewHM+AXOKrtTqZnOGHUEtREL2mOd1+XzGMNv8XosVpa3Q6sEXH6ftPxFskUc1BYyvYxt97Bq9waPnMPXwXXmG4F9PBL47U1sVooUrIIiICIiAtWx115XeFvgtpWo4q68snmPyCDGzMVjIva5qtlqCy1i82LaU838p+C94avJjDLwSgfZJ9wKDnUDe8Fv2Cf2bfJaPGO8t4wH+zCDLNCuNChoVYQbdSm7GH7o+CvLzYfrHGfAL0oNc7Q/ouu/CP7Lm/YJ/b1n4TP1FdI7Q/ouu/Cd+y5F2V+1WrhQ7r2gtitvvmBuc39V7MUbw2Ffbk2P+Isy2zezM3vlvJbE+Nr+lltW3bXjZuASX3lqbPfjfTirWEdmM09T7Xi0zahxN3RNBcHcLBzydGjXugevXOds4/5TJ+LF+pWLxNqVjnQw3YQ8Npau5A+W5m31GrqIkB4EHyIK4P2a7ERYlFPLLNUQmOTIBA9rQRlBubt46rp+yWw0OHSPmjmqZnPZkInkD2gZg64AaNe6Fz/JrXznnn0Ocdt+NOkq2UYPycDWvc2/GSRulx4NcP8AEuu7N4cympYIY2hrWRtBsLXJFyT1JNz6rhPa3TlmMVbjwl3D2+QgjZ8WFfQeHvDoonDUFjSD6K5uMVNC86IHiAbcNAqwiLyiUREBERAREQFptW68kh+8VuDzoVpTzck9SfigmytkK4FS5BaskkWaOoH/AIZD/lVZXpoWXbVfgv8AzaUHLWt1W5bPnue5agRr6ratnj3bINgaq2qhirCDZsKdeJnlZexY/BT8kPAlZBBrvaF9F134R+IXOOwQ/L1n4TP1H/Rdlmha9pa9rXNPFrgHA+YKs0uHQxEmKKKIniY42sJ87Bda5NUmvsepaJ20fRUn4sX61vasVNMyQZZGMkb9l7Q9ungVilvG0W9DiHZhtrS4dDPFU580kmYZGFwtlaNbc9F0PCO0mgqpo6eJ0hllNmNdE9o9TawWx/wKl/7em/8ARH/RVQ4TTscHMhgY4cHNhY1w8iBoumTJS8zbXI532x7JSVIjradu8kiGSZjR33Ri5Dh9ojXT7y8Gw3afDBTR0tcHtfAMjZQ10gc0E5QQBcECw8bXXYLLF1mzdHM7PNS0sruOaSnjkdfrchIyxNYraOIGpv7WKNxDKdlRUyHRrI4XtuT/ADAaLfYX5mtJFiQDY8RpwXnpMNhhFooooh0iibGP8oXsXO3j8YEoiLIIiIChSiCzUusx56A/BaY1bbijrRSH7pWotKC7yVsq5fRWXFAJWUwGPMKjxYB7w5YorObMt7sx6kD3A/1QclqW2kcOhPxWw7PlYXEY8s8w6Pd+orL4A7VBsjSrjVaaVWCg2HAD8m7wd+yyqw2zru68eP7LMoCIiCEQrkPab2gTRz+zUMm7EBG/ma0Ou9wNohcW0Gp/0K3jx2yW1A68i03srxaesw5s9S8yymSRpcQBo1xAFgtQ212gxU4rNRYc953cbHiJgivbK0vdd9hxeOfNWMMzeab6HYUXDnTbUfYn9HUo/wDpdgwFsopqcVFzPu270m189u9w049EyYvD+7+hkgihSuYIiICIiCEuqHOVp0hQefHD/wAPIRyF1pLKoE8Vus8uZrmkXDgQR5rmmN4FWRPJpmOnjJ0Bc1rx7zqg2ESghUl61qlfXjR9LMPEFpH5FZSMVB4wyjzsg95etl2Yb8k4/acfy0WmOhqTwidrzNhbx4rZKGrljjbG2PRo4kjXqeKDn20jd3WVLDp8o4+jjcfFX8DlF1ltrNnpa2RszMsUg0dfVrhyvbmsTRbJV0Tr5oXDzcEGysergkXkhwqptZ27v4OV1mEVBIuWAc7XJQbJs4dHnqRb3LOXWGwuMxtDbDTnr0WUa8oLypuqM6ZkGqdom1fsFOGxd+sqDkp4xqSTe7vS3qbLnG3ezP8ADsHpGPu+pmrA+pkcQ5xeYJtM3MBY3GNsXRYzUVkrGTupnvhgje4tjjDHkNeBrc2uf73grG2XaC/FYY4XxRRiKUSB0by4kiN7LG/859y+jhw2rNdddyOn9iX0U38Wb9ZWk4/tX/DNoq+q3YmJjZCGF+70dFTuzB1jzZbhzXt7G9pJWujw1sTTFeWR09zca3tbhxIXX5aaN18zGOvxzNBv53XG9ox5bTMbiRz7Ae16lmc1lSx9IXWAdcyxAnhctFx5kW8V0hjw4Ag3BFwRwIXGe2bZenpooaynY2F0kwikjYA2N2aOR+bKOYyetytv7HKuSTCod4S7I6VjHHm0Sut7vm/3VjJjpNIvQbypuoVJuvOLiK2CeirCCUuiiyCCFGRVogt7kKNyFdRBa3AUbgK8iCx7OFHszV6EQeb2VqeytXoUoPP7I1R7I1elQgtCABV7tVqEFO7UZFcUILZiHQe5c77asMlno6ZsET5XtqWuIiYXODdzMLm3K5aukIVql5pOxo3ZFRSQ4a2OaN8Ugkl7sjS19i7TQ8lqz9q8aoamff0rp6d73OazKX5W30DJWEgC3IgrsNkstft3aZmN7HGcZfiG0Jgg9lNFSxSbx8kridcpZcXAJs1zrADjzC6tgWFR0dPDTRCzIm2F+JNyS4+JJJ9VkUUtk8oiscQIVSIsCFKIgIiIChSoQSiKAglERAREQQpREBERAVKqUEIKC5TnCocxU7pBdzBM4VAYpyIKs6ZlSGqQ1BXdFTZVIF0uosmVBUiIgIiICIiAiIgIiICIiAiIgIiICIiAiIgIiICIiAiIgIiICIiAiIg//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sp>
        <p:nvSpPr>
          <p:cNvPr id="21" name="Retângulo 20"/>
          <p:cNvSpPr/>
          <p:nvPr/>
        </p:nvSpPr>
        <p:spPr>
          <a:xfrm>
            <a:off x="1403351" y="4238625"/>
            <a:ext cx="6817783" cy="261610"/>
          </a:xfrm>
          <a:prstGeom prst="rect">
            <a:avLst/>
          </a:prstGeom>
        </p:spPr>
        <p:txBody>
          <a:bodyPr>
            <a:spAutoFit/>
          </a:bodyPr>
          <a:lstStyle/>
          <a:p>
            <a:pPr algn="just" fontAlgn="auto">
              <a:spcBef>
                <a:spcPts val="0"/>
              </a:spcBef>
              <a:spcAft>
                <a:spcPts val="0"/>
              </a:spcAft>
              <a:defRPr/>
            </a:pPr>
            <a:r>
              <a:rPr lang="pt-BR" sz="1100" dirty="0" smtClean="0">
                <a:solidFill>
                  <a:schemeClr val="tx1">
                    <a:lumMod val="50000"/>
                    <a:lumOff val="50000"/>
                  </a:schemeClr>
                </a:solidFill>
                <a:latin typeface="+mn-lt"/>
                <a:cs typeface="+mn-cs"/>
              </a:rPr>
              <a:t>. </a:t>
            </a:r>
            <a:endParaRPr lang="pt-BR" sz="1100" dirty="0">
              <a:solidFill>
                <a:schemeClr val="tx1">
                  <a:lumMod val="50000"/>
                  <a:lumOff val="50000"/>
                </a:schemeClr>
              </a:solidFill>
              <a:latin typeface="+mn-lt"/>
              <a:cs typeface="+mn-cs"/>
            </a:endParaRPr>
          </a:p>
        </p:txBody>
      </p:sp>
      <p:sp>
        <p:nvSpPr>
          <p:cNvPr id="3" name="Espaço Reservado para Número de Slide 2"/>
          <p:cNvSpPr>
            <a:spLocks noGrp="1"/>
          </p:cNvSpPr>
          <p:nvPr>
            <p:ph type="sldNum" sz="quarter" idx="12"/>
          </p:nvPr>
        </p:nvSpPr>
        <p:spPr>
          <a:xfrm>
            <a:off x="8411634" y="6407944"/>
            <a:ext cx="601133" cy="365522"/>
          </a:xfrm>
        </p:spPr>
        <p:txBody>
          <a:bodyPr/>
          <a:lstStyle/>
          <a:p>
            <a:pPr>
              <a:defRPr/>
            </a:pPr>
            <a:fld id="{927DA9F7-BCD7-482B-8500-906CBE238D8C}" type="slidenum">
              <a:rPr lang="pt-BR" smtClean="0"/>
              <a:pPr>
                <a:defRPr/>
              </a:pPr>
              <a:t>18</a:t>
            </a:fld>
            <a:endParaRPr lang="pt-BR"/>
          </a:p>
        </p:txBody>
      </p:sp>
      <p:graphicFrame>
        <p:nvGraphicFramePr>
          <p:cNvPr id="5" name="Diagrama 4"/>
          <p:cNvGraphicFramePr/>
          <p:nvPr>
            <p:extLst>
              <p:ext uri="{D42A27DB-BD31-4B8C-83A1-F6EECF244321}">
                <p14:modId xmlns:p14="http://schemas.microsoft.com/office/powerpoint/2010/main" val="1030970521"/>
              </p:ext>
            </p:extLst>
          </p:nvPr>
        </p:nvGraphicFramePr>
        <p:xfrm>
          <a:off x="-252536" y="1628800"/>
          <a:ext cx="10153127" cy="432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2" descr="data:image/jpeg;base64,/9j/4AAQSkZJRgABAQAAAQABAAD/2wCEAAkGBxIQEBAPDxQSEA8PDw8PDw8PEBAPDw8PFBEWFhQUFBQYHSggGBolGxQUITEhJSkrLy4vFx8zODMsNygtLisBCgoKDg0OGBAQGiwcHBwsLCwsLCwsLCwsLCwsLCwsLCwsLCwsLCwsLCwsLCwsLCwsLCwsLCwsLCwsLCwsLCwsLP/AABEIAMEBAAMBEQACEQEDEQH/xAAbAAACAwEBAQAAAAAAAAAAAAADBAECBQAGB//EAEcQAAICAQIDBAYGBwUFCQAAAAECAAMRBBIFITEGE0FRFCIyYXGRI1JTgbHRFTNyc5KTwQckNEKhQ2J0orIWRFRjgsLS4fD/xAAaAQADAQEBAQAAAAAAAAAAAAAAAQIDBAUG/8QALREAAgICAQMEAQMFAQEBAAAAAAECEQMSIQQTMSIyQVFhFCNxM1JTkaFCgQX/2gAMAwEAAhEDEQA/APOjTTSz5zUuNLCw1LrpYWGoZKMQsrUPXXCw1GK0gOhlEiHQzWkB0M1rAY1WsBjNawKSGq1iHQyiQKoYrrgGowiRDoOiQCgypAdIpYkdi1FLa47JaFLEgLUUtSBDiJXJAhxFLEjJcRO6uMlxErUgZtCtiQFQrasAFngAu4gMGYDIMBnRgbwomFm9BFoi2HQZdPHsOgi6aPYdBF0sNh6hBpY7HqEXTQsNQyVQsNQ6pGFB60isKGa0hY6Gq1gUNVrApIZrWBdDVaxDSGErgVqGFcA0KtTBsNBe3SHwisl42JXaZh1EaZnq0IXVx2ZyQjckZDQpYkLJoTuSMloRuSBDQrYkdk0KWrCyWhSxYCoWsEYAcRFEGMCIDPYLROSzqoMlMVjoMlENgoMtENiqDLTHsOgq0R7FBRp49gouumj2Ci40sdhqXGmhYahFpMLDUMiR2FDFYhYxutYWWhmtYWXQ1WIWUkEELLLCFjOxEFHbIDUUL36BW8IqM5YrMvU8G+qYbMxlhMjVcNdfCPazF4mjK1FJHUSrRi4tCNtcdmbQnYkZNCdyR2JoTsSMgVsWACzCAyuIARiAHu6xOGzrsZrSKyhhK4WUkHSmKx0GWmGxVBVohsFBVoj2HQVaIbBQZaZW5VBV08Nx0EXTR7BRcaWPYNS40kdj0Lrpo7DUMiEQsqmGU+cdlIuDCy+CYWOjhGBeIpHZhYzo7EQyAxeRuKYnqeHo3tKJNGTxRfwY2r7O1t7J2xbNGEumXwYur7MWD2cNH3a8nPLpmYWt4ZYntKR900WRMwlikjIuqlpoxaYpbXHYhR0jsAZWFjI2wA9yizzrOoZrEVlDNZk7DTG6zDYpMZri2LQyiw2GGWqGxSDLVDYqgoQR7hRdQI9wLgx7DLBo1ILLh5SkNMuGlWOywMdjOjsRBELCiMwsLJ3w2Cye8jsrYnfFY1InfFZRYPHsVZbMpSAHZUDHaYmhS2gjpE4pkuIpcT4gN8RIeMza/BmavQUWe2mPeJNSXgxljizF1fZWpv1b4PkZSyyXlGEumXwYOu7J3LzUBx7pcc6+Tnn08kYmo4fYntKw+4zVTT8GTi0KlJViPfLXPL2OsIqRbDDIsVjDpFY0MIwisqwy3YhY7DLqYWPYMl8LKUg62SrKsIGhZRcGOxlwZVgWEdgWBlKQywMrYZOYbAdmLYDsx7AdmGwUQYthUVhsFE7o9h2dvi2KTLB4bF7FxZKUwstvzL2KB2UgxqRLiIajSx2ZuBm36WFIycWJvvXoTE8aZDteQNmrPR1DD3iZvE/sjZfQjfpNLb7SbD5iG2SPghwg/JIsnMSSLJIWSLJLCywtisdl1sisLCq8Y0GR4rGMI8LLQbvgoyTgTTHGWRtRQ0WXXV/WHzm36XMvguwq8Qr+sI/02X6GEHEqvrrH+nyfQ7LDiVX11/1j7GT6HYzTerjKkEe6ZyuLp8FILmTsB0LAnMewzO1PGa63NbbtwAJCqzcj0PITl/VScpRjBumbdrxz5Kfp+ryf+XZ+Uffyf43/AMDtr+479PVeT/y7Pyh38n+N/wDB9tfZH6eq8n/l2flD9Rk/xsO2v7kWTjdbfWHrKvrIy82OB1Eceok5qLi1ZPaVWnY+TOizGn8ld0VgT3kLHsXW2UpFJhFeUpFbFicy1IBe2kGVsQ0I36WUpGbiZuo0kaZm0Zuo0kqzFwM3vZ57MbLCySBZWiYwqSSkHUe6S2XqwqCTZSiwywserDJHZWrFeN86LAfKdXSPmXPwCQfT8Ko2r9Gvsjw905+4/KZpQwvCaPs0+UO5L7Cgq8Jo+zT5Su7L7HwEHCdP9knylLK75HwYtetenTXPWQG9IwMjI5j3zXrJNZqTHH4H0TXkA95XzAPsr+U59fyUi3da/wC0r/hH5Qr8gW7nX/aV/wAI/KJpV55HXHBn6evW+k2gNWH2IWbA5jJxyxymeL/019mk06jZs9nNc19RazG5XK5AAzNYN63+CDVxHsxkEQ2YGTx/2av31f8A1Cc8n+7E0ivQzRYzfYwoGXlKQihePYlkd5DYLLrfGmFhVulKQ9gotEtSLsq6g9JSYmha1fvlWQ0JW0g+6VsZNHiFM52cAVTIZSDIZLKQ9ww/S1/tf0mcqo3wcTRncLNr01u19+WUE/SeMcmrNXlkPLS/21/8wyHJfQ1lmFFDeN1/8yS5opZJ2EXTn7e7+bE8iK3lYrxPP0y7mcCirBJ3EnLZ5+JnX0s41K/orIm0jd07javMeyPEeU43NE6sOti+Y+YiUlQ9WGrbPTnKUuAoMplRfKHR5HUf4W7/AIkfhOrrH+8KC4R7Gj2V/ZH4TnsugohYUSIWOuDL0n+Mu/d1/i0xwv3/AMmuTwhXsb+pf94fwmsX6UZxR6CDYIW1usSld9h2rnGffNMcJTdImUtTB4xxqh1Ta45Woxzy5BgfGJ9Hk3Q1ljqx1uP6f64+Rmn6XIZvLEGeO6f64h+lyE9yINuN0fXEf6fJXJLyRDValXG5DkdOXnMpRcHqx2n4JNsWxJK6iNMLDpfNFIdhlvlplWXLAyrCwFiy0xHz1TIaPMQZJDRSDJIZaH+GH6Wv9ofhMpeDfB70I8DP93q/YEJqmEvJppMmCF+M/qXwSOQ5g4PWZunJG+MvXwisgc7Og/2jRtR+itmIcT4aqm3DWDbTUw+kbkSTmdnSxi1K18FSbpGvTwWoqpJsyQP9o3XE4m0uKG2FHA6v9/8AjMhtV4GmF7Ntmt8nOLWlp1FDaNpY4y9VBTPJan/C3f8AED8J29Y/3hQXCPY0eyv7I/CcrlyXQUQsdEwuvIVwZek/xl37ur8WmeF+7+TSa4Qr2N/Uv+8P4TVexGaXBvxNvwOjD7XDNAH/AJizr6Z+/wDgxye6IPjWirCVeov6yr/KPrCcMpS7i5ZuvazROhq+on8IluT+2QwbaKr6ifwiGz+yQVmirwfUXp9USozldWTKLa4Mrs4Pom/eNN+rl+4zON6psfcTm2QmgDSkyGmVFpEdhTDJqJopCT4sYTUzRSKTDC4GaJhZ4fuhHZwak92YrCi6gwoY7ww/S1/tf0mWSPB0YH60I8D/AFFX7Ak5IOwk+TTQzFplJgOLt9C/wH4iYv3o2xmlU3IfAQkCM/i/tX/8PT+LTu6TxL+DSfhG3p/ZX9kfhPOknYxgSHdFLyZvZ1sV2fvWinJ6KjVJbJMJp+K3PkpSSoZlB3KM7Tjziis3DUkW+2m07MO7VnuLQabNnfDd69e7djw906+pjn7tNx/6THt0uGejq1+o2jFHLAx6y+XxnNrl+4/9L/b+mEGu1P2H/Mv5w1zfcf8Aoft/TDaHiDtb3VibG2b+ucetjErE5u7rh/A5xSSojSjGruJ5A11gE9Op8YQdbc/IpW0jN7OX7NLcykbg5Iz0zylzlSXJmk6CaXiGstRbFWrawyMtzx843afuRWrEO0Oo1PdDvErK719lwDn4zfp9vW9l4MpxfpL8Sv1W2velZHeV7drY55GMzlq8i5NKaix43a37Ov8AiluP5ILcM172PZXaAGrC529MnPKCEZvHt76mqpHasNXk7fHm35TTFH1nQnrgb4uzP4Rwux1sZbnQG1/VHQc50dXXcZz4s7UFwhtuDW/+Iec1ot9S/wC1AW4Rb9u8fp/JH6l/2oT1+ktqrazvmbaMgYEOC8ObuOmkaeltJRCepUE/HEs86fmhlbZSYWFS6aJhZiCuVZz0XFcLCi+yNsajyL6G+1rfoq19SwqGL45464xOjLonTR3644z8CnC2t7mvZUoXaMA25IHx2xOeP6M5du/A4LNR9mv8z/6ivE/gW2P6AcRuu7pt9alccwLMHr8JlJYdo2ma45w+EF1vGhpKks1I5vuFdNZy9hXbk7iMBRnmfeMZ5zaHQwyxTXBOXJjSTMrUdp7sG63QWLU6Kps3WgbBnB3MhU9fKdmLpceN8HPLqJ1bjwb3CdQ2qqF1F52ZKFXrUPW4AO1scuhByJ5/WSWGXsVM3xyU42mPDSX/AG3/ACCcj6qMk6gv9GqjyJ8F01pFjLbhO+Y7NoPLyzMZ9QuzWqNYx9V2H4Po7ijFbto723A2g49czSHVJQitEE4+p8hOJcPavSuuS7GwOxA/oJGXNLJkUmiUqSLN2mddRptOmmseu4Vbr8sor3NtORsPTr1nfh6HHLFs3yRLM1PWhxe0yfZ2/wAJnm6O6o23rihI8dVdULNlhD0HkF5jD45iRihL1cfJpN1GLL6jiVFjFmq1GT12l1HyE0WJX7SN+BLS6VadDqtU62Fq91gTe1e7oPI4+RnTi6aM2oyRMsjjByGOxNVOr0i2BLKgrvWF9Idz6uOeQB5+U263pIYpKlYunzvJHbwMdp+FVpTld/rOqnLseXz5SOljH11H4DI5XH+TVq4HUNresxXBGbGYZHunNqvo0tp8jzD7vwhr5J8NnkBxpauLHRCok37d1xtGB9GXGE2+7HWejHo8bw7Nuzmeb91QGOJj+/Ufuj/7p52KtqOySXY455J7OL9E/wC9ab9XxkZyQj6EPuJzeQF3jIZk8f8A1FnwgbdJ7ydL+rT9lfwmjOWfuLbsQXgzsutkpMLFlcTQKDI6wChhQp8o0+SkuRfga47xgMkXMQM4B5CbdSrk+Tpy0slstpqHRQiULtUYH94Y8v4Zjr+SPSG+l+wX+ef/AIxa/kPR9CHGWs7l91KryGMWlsnI5dOUzl7oq/kcdV8GJ214ZdqVoepMvVW6PQjd4+zcGFigj1hliCB05ec9jpGlHkw6nHslNImrtyjO/ptDq1tfdXLWx7tlwcnu2wV6nxM0/TVLaLsh9TfpmqNvgVuhppst0gI07ZsvYNc5VqkY7WDk7Gwxx55HM4nHnx5sk1jmvT9nRB41DaJh6Pi2u1u+9b/QtOHKVrVWzksBkj1RubAK5YnqeQ8B0vHgwLwYwlky8p0O9m+P3JqLdDrdrWbWsqurUAuQm/ntA3hl5g4z1B8hydb0mOeLfHwbdPmksuk/IO/ieqs1R4bw9xV3bWG+8gbt2cvzPRVzjA5k+M16bp8eHCpZFyLLllPLrAYfU8T0N9a3M+v01vtMlRsZBnDEYGQwyDg8j+FqPT54NpJCjLNCacnaC8W43rKOJ6PSd7tRzpxaiKux91hDHpnmJWHHBYaSKzZX3kvhlOL8d1h1FXDtO1a6lsG67aoFeRuCKT0wvMnGTkAYk4OlhGOzH1PUbTUMfArxHX6/hVlV2ouXW0WFkfco3LgAkKTzU4JIOcHBzLjjxZr9NGbyZMLWztDva3tPqdKldVTI92q9el0rXK0HARlB/wA7k/dj3zLpukgnyro26vqUklBUxXjWi4pRobnu1C6qmysrqKj6zVKSBuR8c8Hy5fGb48mKeRxjw0c845ow5YXsPrbquG7tOve297qSlIx9I+awvXwG7JxOXqob9RFSfhWb9L6enbS5JbQ8WehtRqtW+nf1yNOUQKoUE5bGAoOPwncowT1S8mDWZq5SC9j+0+o1Om1Fl9gHoOx7bAqhrKGVyBgDG8GsjPL2h5Th6vo1klHXj+DfpOpuEtuaFOB6rivFWsvq1HolKNsVVGU3YzsAxlsAjLHz+XVOOLAuUYY55czdOkZmls1H6cr9L2jUV7lcoMI23TvtcfEYMvM/2W4k4tv1CUzV1/FdTq9aNJpClNtNe3UakgFgRzdVJzgAnGBzJ8eUwxdNCEdmuTXJnnN9uLpAf0zquG30prbfSNLqM5dk2WV4YBmHLcCMg45gjpNcuCGZNpGe0sckm7TPeW1kEjIOOU+elDWTR1y58Cti+7Hwi8EPyZHaBfoLPhA26T3kaVPok/YX8BNX5OOfuKuILwZMCWxKoVjB080NaKnTmAipqIglyNeRfhdjKbsfat/SbdR7mbdQ/UatfECPaEwM7Hadah8cRplWdxLS99WVQqT1GTgGKcNvDqiouuTyvavimr0N2ltxW1OED4pqf11b107wqWUsuMc/h0nq9NjXb1ZlmyuLTS4A6jtFo7e8N9td9DtuWiyi06gLtHqhiuFbOeYaZYemzY+d+EVPqMUlVCHYHhV1uk4iFHqaihaKyeQsuG5vV88dM/7/AMuzJJJrnkwwR9MvyW7J8bWnTnTWWJp7arrGIvV1DBgvLIUkMCDyOOonN1nSvM1qx4MkYx1l8BOCv6Zxf0mnJo0tYzZgqG21FF69CzE4HlDLFYenafwi8cu5n2XgjR6xNBxfUPedtOqNzpbhiMWWbweXPkfVOOk0bWbDx8oTfZzSb8GtxXtUj6vTVaBRq7iSpbfalSkkY6YyANxJPITHF0SjB78Gz6vxGHIp2qIPHNCV5jdpMH3d6Z0YeMFIxyf142xDtVoqk4r3utD+iana++ssCMVhTzAPQgZHXBlYZ3jqPkzzRUcty8Mtr9PwdGRKRqNY9hCpXp7nLZOepZQM9AAOfXOMRYpZne/FGklg4Stsb/tF0Z0t3DtVWpNOnSmvBbftelw6oze8cs+ODDDlU04oXUxpqS8Gl2h7WaNuHWU0W97ZdUa0rCuHUEjJfIwMCc+HpnDK5fZtm6iMsbr5MPheqengrXU8rUvsCuBk1qzVhnHkcHGfDdLlji+pW30LHknHpHr9l+Gafhj6P0jW6h9RqSjk0WaizcLee1VrB3HnjnzHOa+vekuDKKxyx3J8lP7OtA2p0nFaUPrvVpwo5esxTUYHzlZpuLj/ACT08FKEkjuxHFdOlLabVXPpHqtd1OGAcMFDKeRIYFeh85OeEpcrkfT5IJaz4A6bXLqOM12VFjXteuuxwQzqumcbyD5nJhlclibHial1K+gOp0enTid36Q3pptS1t9VqFlH0rb1JwCSBkqfLE0jNuFxJljis0lPhMf1Gg4O11Wm06anWWXEr9DcQqZx1LAZ8SSOgEmDnrcuB64bSjbPpd9fM8uXQfATwcvuZ2v8ACoWdPukONEtcmN2jT+72dOg5yZI26T3naVPoq+o9Rfwmkl6jkl7itin3H4RUZMWsUfD4ykQ0aAWWbkhBAGT3Ua8k1yZ/Bqsi39639Jv1HvNs69bNH0YTGjGip0cdIZy0svQmDimil5E9Re3f1o4Do6WB0cBkcDbjcp5HqZ0qUo4+Dfzj5KcN4ToWst7zS0ZSwKuFbbjaD7Gdv+knD1WSWNSZnPHCL4R6zTtXgKmFVRhVACgDyAHSNvd2/I+EqQtr+z+l1Db7qKrX+uy+uR72GCfvmsckkqRLhF+UEThldVeylErQAkLWoRc/AeM5ur3lBts0xRSmq4PKOKiKatQKrKmtvytgR1B6jBPNTz8MTk6frHjdfSNsmDa35JK6ei6saX0emts97s7tXf3Ek7iPdnE2f/6Cl5b/ANMUelrDaS8mjbbpWdbWGna1Nuy10qaxdpyuGPPkZMevpUrr+DN4G/KRGo1OnsUpaabKzzKWbHXPng+MiHWae2/9B2ZS8mfu0ehuDf3XSg1HmADeST4AbnAx8B8Z14Z9R1EZN8fRM44sa4asY1PE6b9Pd6PZVqAEy9Yw/q5/z1OM495ESw5cLepphcMsqlyBoTRaegOyaLTvqKmGbe7XvAMbwA5Pq+sMjp0mssmeabh8GVYlL8HHW0U9xSy007HddRUi1rW5PJxsXk2cf6Thnmyd+38I6oKPaa+LHdGeFVP3lVFauDkMKwdp9wJwPum763K/KMFix+Uh/h2s4fp3CULRp7bwhFaCmq20ZOz1Qcnq2PvmzllyQToa0g9fli+tXhV9wN1dD6ll3hGNQuddpbmgYbuQzzlQnmULSIlHG5U6sFpa6bX1N601ZprVaLe4rWytcFcBgM9CR9848+fN2ZNnThxx3XADVaF7KtKe5TVU9yA1VgUgPk8wSMqeY6eU03ywdxZajhnGpovw2l9MSdNw+uokYLIfWI8tx5wnnzT8ijiwLlcDrcV1njpf+eYvZqinHEwL8S1R/wC64+DyXGTJccJn8TbVXVtX6OV3eIYGLST8jg8MHcfJq1aZlrRT1CgHx54lNO7OCSuQC2v3fKKjJirr/wDjKIY2DIs3ouJViaLy7D5Mbh/EK6e8VzzNjHAB6TryQ2lZ0ZIbSseHHaPP/SLtfkz7RYcco8z8o+1+Su0W/TVHmf4Y3h48j7ItXct2qrKZKhHzkYx7MqcaxjlGsYzwrThm1H70f9InJ0qvDEjMvUP+i46TfUgujuvQyqYxmviBHtDMasdpcmfq+5bVafKqFO/kVGM4mEf69P6Nv/FgOLaKo67SBVTBRs4A85uoqzVf0P8A6bb8Iq+on8Ig8fPBxyswe1jJotLbqFRO8UBasqpAsY4U48cdful4cVyM8jcI2eQ7Hdk01VTazW77Ta7bFNjqWwcM7sPWOSDgZHSdGbK40qqjnhC1vL5L8e7H2ad69Twz6MrkuLL6kFRGNpDWkBlOSCDnp45jx51JeoqOKey7fkb7XXaGurS+mUNcGS5qlouKrUNtRsQMrgMMkAdekjHH0vVmmSUVSkh/juvpHEK9JYri1rA1duE7p2fO0c+fNvVnPLo1Ke9mz6hR9H2F412go0ddb3VljazqiVhQ2EALMc+A3KPviw4XO78Ih51CNv5BcR1OiHE9ItunsOsK6cpb3pVKic7QyBsHac55TrjGUYcBKcHlSa5MzUkf9o6T4EISMcsejtHGu2ZX++j6FxC5DRaFwpK9MYnjdWv2ZHq4HeRIv2e56Wnx9QTofwZtJj5QfCQ0KqIKnwkuKCgTr5iZuIqQBqgfEj484qJcUBehvDn8IuSHGhO2vzEDNxFX0o8IyHEzV1Ey1ZVhl1UOUFhV1IlKTA7ch8B8hLUwsghfIfITRSJZIcDwHyEpSZNsKmoXyHyEux7tDVV48MfcBKb4KUxbhD7Wv3ZGbcjPLI2jpOfpssI44r6OjJFt2aq3r5idCzQ+ydJFxanmPnH3sf2Hbl9E/RnxHzEffx15DRmVralOp04Ugj1+nniZQkpZ7X0aU1ES7QZp1OntIYooOSo3HOek6Wb4lth1v5Gk7VVj/Ld/APzhZL6ZV7jE7c8TXWaG1K1cPUUvIZdoKK2G8fAHP3TXA+eTm6vDrDzZ3YTjlXoFdZV3ehnSxa1DMgLEoxGc4IJ5+amVng74Mulx92NbVRHa/tPTTUiGt2a8vmtmFTpWuPXPI9ScDP1TIhg28lTmunmpRds8/wD2n1baeHDaUzRqGKMclCRSdpOBkib4lVo5c9cP7NX+1XQtirWV5D0XNWzDqAzb6m+5gw/9QixStuIZlxf0Z2t11fEeJadgM6fT0i+xQCQGH0li48fXKr8INduMqHankS+EW4tfv4zoLOfrDTNzBB9pvAxY23i54HOKWWPJLXA8cocZx3Kt0OceiuenWHqWF2ufoaS78T0lnHlZCCH5jr3Vn5TxM/eywcVCr/KPRxPHGSbkPcC1eyipTlWCAEHwM7GuDn7vJsV8QPmGkFrJYwuuB6gj4SWytgy6gHoQfdEOyGIPUY+ETDgoavqmTQv4BNu/zDI94ioXIM1ofAr8IUS0vk8B6RNXE5bI9Kk6BsSNXFoKy41vvi0Cwi8QhoxbBk4iI6YbBl1wMpBYQapZSFYu2nrJLEEk8z6zD+sFjj9F92RZKafFT9zv+crSP0NZpfYxXRpj4H+NvzlKEPopZn9jKaHTn/Kf43/OWoQ+iu6xrSaOmtg6DDDOCWJxLhCMfgO42aHfZ64PxEsFIkOvkPkIqKTLh05gqpBBBBUEEHkQRGuPAWeG1/8AZ6neGzRahtNnPqNvYLnwVwQcfHM37vHKOd4FtcXQ1wL+z2uu0X6u46p1IZVIITcOhfcSWx5dJMsvHBcMCTuTs0e2nZAcR7k973XdC4exv3d4UPmMY2/6yIZdbsrJi3rnwaHH+HjU03UPyW1SAwAJQ5BVseYIkxnTsJRTTRgdl+zVegNzGw2vaqICa9gRASWxzOcnb8peTIpqjGOPVMJreAJbrqNd3pXue6+i2A7thJ9rPLOYo5NYa0PWOyk/grb2eU65NcLCNiBe5CAjlUye1n35krNUaFotthzuWHQ5+M5W+SPUvBxYj2l+UaaY02WUjwOImilIZrdh0OZLRopjCX+Y+UijRTGq9QD4/OItSC4zEUWBYQC2d3gPtD+kB8fR8rzOijhosDEFExBRBEYURAmjsxBRbvIa2DRYaiFE0EXWR0xhl1g841Yiw1IjC0XXVY6GMdhk4kw98rkew1VxceOY0ylMbr4kD4ytitww1vvlplbFvTIBZ3pkVC2ouvECPGJoe5ccT85GoblvTUbrFTE5JgnqRuhxFbJaQtZS49k5hsn5Iaa8C76l16iFJkttEpxMeMzeP6FuhhLq28ouSlJBO4+oYWyuGdmxffJbKXBZbx4jERWwxU31WiopSG0uce+FGikHW7PUQotM+UCyb0ciJ3xUUduMKAjcYBRYGAUTEFEERhRUiMhooYyXEqWlEtHC2OiWi41EKEXGphQy3pMKFZ3pPlHQ9i6cRYePzhQbMar4ufH/AEjL3DrxIHxjsNi3pvvjTDYka6MWx3poioTkWGr8jJaFsXXibjxzJcUw3oKvGFPJhIeMW5Jtps8hF6kHAJtJ4o0W/wBktHJbanvhaY02N08XI5MDDRM0WQeq1qP1kODNFNMZSpT7Jipo0VMOlbjocxWUk0HS5h7Sxlps+UKZuc6LgxFFwYhlgYhpEhoi0id0QUVLRoGipMZNAzKJaBtKTJ1KyiWiDAhxOzGKiN8ZLRG+FCo7fACd8dEnb4UMsLj5woRcag+cORWd6SYCs70ox0Kyw1pioVlvSsxUK2d3vlEIvXq3XoxkuKYbNDtPGmHtDMh4rKUx6nilT9eUz7bRakhpa625qcfAylNo1TDIjr7LZ++UpJ+SkxujXuvWPSLNVNo0aOKA9RJeM1Uz5OLpvqc6ZcXRalWEWyS4lIuGktFhAZLKRYGKijswBnZgIgxhRQiNCooRKslogrHZDRUiOyGiuI7JaKmOyaIjJZEZJ2YCOzGBOYhHQERmMTIzAR26Ai4sioRcWSaETvhQiywChqlmHQmLVM0TZoUa9x45i7ZopGlRxPPtCS8T+DRSNCm9GhyjRSPmAadVGSYVGkNFphkaQ0aJhlaQ0aJhA0ii0XBiLOzAGdARBgDOzGIiMTIgTRBELE0VIlJkNFCJRDKERpkNHYlWTRBgmSUJlEsiFE2TuhQrOzEOycxiIMBERiO3RUBYNChB6zFQJDdRiotDdcVFIarUGBaGK0PhGWjwgM2IRdWkMoIryWjRMKryWjRMIryGi0wivJovYIGiodk5iGTADoBR2IBREBUQYEsoZSIZUyiCDGS0QYyWDMZmykpEs6UQdARwiAnMBHQArGKyIBZZBABmtYFJDVcKKSGqoUUkN1GKi0OVNFRaPn4mxiWEktBFkstBVkstBFkMtBFklhBEMsJIywiKRMRR0AIMZLKmMllTGZsiMkgyiWUMaJZUykZspGiGQZRJEBMkQJOgI4wA4wArAQSuA0NVxloYrjKQ1XEUhquIoarg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19521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edondar Retângulo em um Canto Diagonal 1"/>
          <p:cNvSpPr/>
          <p:nvPr/>
        </p:nvSpPr>
        <p:spPr>
          <a:xfrm>
            <a:off x="0" y="1106157"/>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PARCERIAS INSTITUCIONAIS </a:t>
            </a:r>
            <a:endParaRPr lang="pt-BR" b="1" dirty="0"/>
          </a:p>
        </p:txBody>
      </p:sp>
      <p:sp>
        <p:nvSpPr>
          <p:cNvPr id="4" name="Retângulo 3"/>
          <p:cNvSpPr/>
          <p:nvPr/>
        </p:nvSpPr>
        <p:spPr>
          <a:xfrm>
            <a:off x="685801" y="5108973"/>
            <a:ext cx="5856817" cy="261610"/>
          </a:xfrm>
          <a:prstGeom prst="rect">
            <a:avLst/>
          </a:prstGeom>
        </p:spPr>
        <p:txBody>
          <a:bodyPr>
            <a:spAutoFit/>
          </a:bodyPr>
          <a:lstStyle/>
          <a:p>
            <a:pPr fontAlgn="auto">
              <a:spcBef>
                <a:spcPts val="0"/>
              </a:spcBef>
              <a:spcAft>
                <a:spcPts val="0"/>
              </a:spcAft>
              <a:defRPr/>
            </a:pPr>
            <a:r>
              <a:rPr lang="pt-BR" sz="1100" dirty="0">
                <a:latin typeface="+mn-lt"/>
                <a:cs typeface="+mn-cs"/>
              </a:rPr>
              <a:t> </a:t>
            </a:r>
            <a:endParaRPr lang="pt-BR" sz="1100" dirty="0">
              <a:solidFill>
                <a:schemeClr val="tx1">
                  <a:lumMod val="50000"/>
                  <a:lumOff val="50000"/>
                </a:schemeClr>
              </a:solidFill>
              <a:latin typeface="+mn-lt"/>
              <a:cs typeface="+mn-cs"/>
            </a:endParaRPr>
          </a:p>
        </p:txBody>
      </p:sp>
      <p:sp>
        <p:nvSpPr>
          <p:cNvPr id="23559" name="AutoShape 4" descr="data:image/jpeg;base64,/9j/4AAQSkZJRgABAQAAAQABAAD/2wCEAAkGBxIQEA8PEBQQDw8PFBQUEA8PEBQPDxQUFBIWFhUUFRQYHSggGBolHBUUITEhJSkrLi4uFx8zODMsNygtLisBCgoKDg0OGhAQGjQlHCU3LS0rLCw3NDgsLCwvLCwsLCwsLDQsNCw3LCwsNywsLCwrLCwsLC4rMCw3LCwrNywsLP/AABEIAOgA2QMBIgACEQEDEQH/xAAcAAEAAQUBAQAAAAAAAAAAAAAAAQIDBQYHBAj/xABDEAABAwIDBQUDCgMGBwAAAAABAAIDBBEFEiEGEzFBUQciYXGBFJGxIzI1QlJic6GywRVy0TOCkqLh8CQlQ1Rjk8L/xAAZAQEBAQEBAQAAAAAAAAAAAAAAAQIDBAX/xAAhEQEAAgICAgIDAAAAAAAAAAAAAQIDESExElFCcQQTQf/aAAwDAQACEQMRAD8A7gpUKUBFClAREQEREBERAREQERQgIF531AvYe9SHHqg9CKxnKCXwQX0VDXgqtAUKUQFClEBERAREQEREBERAREQEREEKURAREQQvFVVP1R6qauot3W8ea8V0FxhXqjK8bSr0RQepQQpCqsgot04q8x1xdUWUxHkguoiIIUooQSiIgKFKICKFKAoUogIiICKEuglFTnHUe9U71vUe9BcXnq5sjb8zwVe+b1HvCxuMyCzCCCLngUFgvUgrztcrjSgvAq7G5ebMpEqDKRK9ZeGKoC9DagIL2VAFQ2UKsOCCtSoRBKIiCFKIgIiIIUooQSiK3LIGi5QVq0+UDz6LxS1hPgFZ3yD3OqD5K259+d15ROqhKEFxxVl5VZcqHhB5JpFi5pjnHRZGoCxFTxQZONyul68ME3dB8FbqKyw01Qe2apACx78Qseq88E2d3e4dFn6OJltA0eigxTcVd9kq6zGrcRZZZ9O0DQBa1jUfFBnqfFGu5rL0ZLtfq9VzLD5iH2ubLZKPbJsMrKepAa11gyVujQTwDh+6o3ZSqWm6qQEREBERAREQEUIEErEYhIXPLR9ULLrC1gtM7xAKDXqzFNzJkk7oce648PK6vMxAHmruOUDZoy17Q645haPDSSQyujzu3WU5AdbEW0ueWqDdDWjqrkeIDqufVWISsdYHMPIL1UuJOI10KDocNUDzXo3gWjU+Jkc1labFweKDPTWWBxqdkLDI82A4C+p8l6nV4te+i07aWs37eZAJyj1QeaHHpJpLXyR30YP3K2qlaZGgAXK13Z7Zl2k1QSxp1bEPnuHU9FtMj+7kaMjBwDf680FMVJkN3uDfut1KyEdcG6NB9SsQIehPrqqgx32h7kRlTiLj0XswyPfO+UDcvlqStYqK9rLNvd5WybPS3yoaZCXZ2ncb5Gg9RcH8lrG12xRmjvAe+3g119dDoCt/Vmolaxjnu0a0XJ8kVruwFW99I2KYETU7nRyB3zuJLfyIW0LGUJY52+jsRK3Ujnbr4jULJoCIiAiIgIiICIiAsVirbPa7rosqsfjA7g65hb80HgmZdq0baSfcvDnA66cFvkY0VmsoY5Wlr2tcOhF0HJKipa45hqrfta2TaPY9rAZYbgcSwcLLVfY3dUF8VhV+KvI5rwGlckcDiQ0akkAAcblBmZcSO7OvJZjCadrIRUygEf8ATaefisDS4JI7R5DAeRGZ59As7tRTysjpWxtc6NjADlaT3rN4qC6/FCSSTqVScRHVYWlwysl+ZBMfEsc0e8hZ/D9gqqSxmeyFvMAZ3/0/NUeV+LNHNeCp2gHzWd53hYgea6FhmxVLCLuG+fwzyEnj0bewXGnQbh8jTple4fmQg2KgYXPzvN3Hr8Ft1PVujMbWENvck2vw5BaLhLpHkWAA6krYjUEtaxgMkrCDZmptzug6FhmIbwEOIzAXvw0WG2lxQOaY2nug95w5+AWJoqOpfc2cy4tlA1t4lZ3DMFFhvBexB14aIPbs9TZIWXFiQTbpclZdUNbbQKtAREQEREBERAUKVCAsdjL7NZ4u/YrI3Wv7V4hFCxhkkZHr9dwb8UF9pUgrwU9TmAINwRcW1uF58fxB0FO6dgLhFZzwOJYNX28QLoPLtnjLKOJr5SGskJbmOgGi5Fi229Owu3LTMb6WOVnv1+C6rtZQsxTDJWMs4ujMkJHeGdrSW2PjwXAsP2TqpXECJ0YHF8oygEcePFAr9qqqa4ad037LAL+pIutg7LqmI1EzKp7yZGtMZF3d5uYkeGis4ZslFcb6XeHmxgyt991u2F4LDCBuo2M+8B3veg3qHEaWBrd20EkA34u9V7MIxJsjnXb3Sb2IvbxWnxwrP7NuyzM6O0PqFNDdo3Ai4sR4KpWPZQNWktPgdPcqgxw+sD5hUXHusCegXGNosOa6pleLgOcXBtuv+yuyEOIsbarFO2bgcS5zcxJvqg1DZvBY8g3nfDhrrbir/skeFytkL3GOZ+Rl2kgXBNnP4DgePFe0R+zTPhOjb5oyebTy9Fk3xsqYzDI3eNdy426HwQZGLvFpa7u82+PVZABY7CcKFO2wc59uGY3t5LJIJREQEREBERAREQFi9pMWFFSz1RaZBC0uyA2JtyvbRZReTEaJk8UkMguyVpa4eBCDhm0/apXzQyGlb7M0CJ+ZpzP3b2uDtSBwflF1y6ur6mpdmnlmmeT9Z7nn0HL0XfcE7JGxNEdROZmMD42hseQuhe7MWPJJuQbWIssi7ZChonNbTwRtIbq9zQ6Q+ZOqDW+z/GpnUsbalkkbo+7nkBbnFzYi46LajiDHNcxxBY4EEHgQeIXlqowRYrHikH+zognDHOpbwxAOgB7gDtQDc29FXWDMJH2tcE29FdjhtwVNaLRSHox3wKDmmHm0h/mPxK6Bh7LtB8FolMzvev7roOEN+Tb5BB6WRL3YccsjD0IVtrFehbYj0QbyFKoj4DyHwVaCEWL2kxI0tJPUtaHuhYXBhOUG3Im2i5lhnahiVWXNpaGOZzAC4NnJsD5tC6UxWtEzA6zU0Ucls7Wvy8Li5CrhhawWY0NHgLLmGFdrZE/s+I0xoyDZ0m8JyH77CwEDxuVuG3G0TsPonVcbWzFrmNDS7K05ja9wCpOK8TEa7GyIuRYZ2m4nUhzqfDmztabOdHK4gHjb5niFsmyu0uJ1FQIqqgNLAWuJmLybEWs2xA46+5atgtXsb0ix+LYnFSxPmne2KNguXOPhewHM+AXOKrtTqZnOGHUEtREL2mOd1+XzGMNv8XosVpa3Q6sEXH6ftPxFskUc1BYyvYxt97Bq9waPnMPXwXXmG4F9PBL47U1sVooUrIIiICIiAtWx115XeFvgtpWo4q68snmPyCDGzMVjIva5qtlqCy1i82LaU838p+C94avJjDLwSgfZJ9wKDnUDe8Fv2Cf2bfJaPGO8t4wH+zCDLNCuNChoVYQbdSm7GH7o+CvLzYfrHGfAL0oNc7Q/ouu/CP7Lm/YJ/b1n4TP1FdI7Q/ouu/Cd+y5F2V+1WrhQ7r2gtitvvmBuc39V7MUbw2Ffbk2P+Isy2zezM3vlvJbE+Nr+lltW3bXjZuASX3lqbPfjfTirWEdmM09T7Xi0zahxN3RNBcHcLBzydGjXugevXOds4/5TJ+LF+pWLxNqVjnQw3YQ8Npau5A+W5m31GrqIkB4EHyIK4P2a7ERYlFPLLNUQmOTIBA9rQRlBubt46rp+yWw0OHSPmjmqZnPZkInkD2gZg64AaNe6Fz/JrXznnn0Ocdt+NOkq2UYPycDWvc2/GSRulx4NcP8AEuu7N4cympYIY2hrWRtBsLXJFyT1JNz6rhPa3TlmMVbjwl3D2+QgjZ8WFfQeHvDoonDUFjSD6K5uMVNC86IHiAbcNAqwiLyiUREBERAREQFptW68kh+8VuDzoVpTzck9SfigmytkK4FS5BaskkWaOoH/AIZD/lVZXpoWXbVfgv8AzaUHLWt1W5bPnue5agRr6ratnj3bINgaq2qhirCDZsKdeJnlZexY/BT8kPAlZBBrvaF9F134R+IXOOwQ/L1n4TP1H/Rdlmha9pa9rXNPFrgHA+YKs0uHQxEmKKKIniY42sJ87Bda5NUmvsepaJ20fRUn4sX61vasVNMyQZZGMkb9l7Q9ungVilvG0W9DiHZhtrS4dDPFU580kmYZGFwtlaNbc9F0PCO0mgqpo6eJ0hllNmNdE9o9TawWx/wKl/7em/8ARH/RVQ4TTscHMhgY4cHNhY1w8iBoumTJS8zbXI532x7JSVIjradu8kiGSZjR33Ri5Dh9ojXT7y8Gw3afDBTR0tcHtfAMjZQ10gc0E5QQBcECw8bXXYLLF1mzdHM7PNS0sruOaSnjkdfrchIyxNYraOIGpv7WKNxDKdlRUyHRrI4XtuT/ADAaLfYX5mtJFiQDY8RpwXnpMNhhFooooh0iibGP8oXsXO3j8YEoiLIIiIChSiCzUusx56A/BaY1bbijrRSH7pWotKC7yVsq5fRWXFAJWUwGPMKjxYB7w5YorObMt7sx6kD3A/1QclqW2kcOhPxWw7PlYXEY8s8w6Pd+orL4A7VBsjSrjVaaVWCg2HAD8m7wd+yyqw2zru68eP7LMoCIiCEQrkPab2gTRz+zUMm7EBG/ma0Ou9wNohcW0Gp/0K3jx2yW1A68i03srxaesw5s9S8yymSRpcQBo1xAFgtQ212gxU4rNRYc953cbHiJgivbK0vdd9hxeOfNWMMzeab6HYUXDnTbUfYn9HUo/wDpdgwFsopqcVFzPu270m189u9w049EyYvD+7+hkgihSuYIiICIiCEuqHOVp0hQefHD/wAPIRyF1pLKoE8Vus8uZrmkXDgQR5rmmN4FWRPJpmOnjJ0Bc1rx7zqg2ESghUl61qlfXjR9LMPEFpH5FZSMVB4wyjzsg95etl2Yb8k4/acfy0WmOhqTwidrzNhbx4rZKGrljjbG2PRo4kjXqeKDn20jd3WVLDp8o4+jjcfFX8DlF1ltrNnpa2RszMsUg0dfVrhyvbmsTRbJV0Tr5oXDzcEGysergkXkhwqptZ27v4OV1mEVBIuWAc7XJQbJs4dHnqRb3LOXWGwuMxtDbDTnr0WUa8oLypuqM6ZkGqdom1fsFOGxd+sqDkp4xqSTe7vS3qbLnG3ezP8ADsHpGPu+pmrA+pkcQ5xeYJtM3MBY3GNsXRYzUVkrGTupnvhgje4tjjDHkNeBrc2uf73grG2XaC/FYY4XxRRiKUSB0by4kiN7LG/859y+jhw2rNdddyOn9iX0U38Wb9ZWk4/tX/DNoq+q3YmJjZCGF+70dFTuzB1jzZbhzXt7G9pJWujw1sTTFeWR09zca3tbhxIXX5aaN18zGOvxzNBv53XG9ox5bTMbiRz7Ae16lmc1lSx9IXWAdcyxAnhctFx5kW8V0hjw4Ag3BFwRwIXGe2bZenpooaynY2F0kwikjYA2N2aOR+bKOYyetytv7HKuSTCod4S7I6VjHHm0Sut7vm/3VjJjpNIvQbypuoVJuvOLiK2CeirCCUuiiyCCFGRVogt7kKNyFdRBa3AUbgK8iCx7OFHszV6EQeb2VqeytXoUoPP7I1R7I1elQgtCABV7tVqEFO7UZFcUILZiHQe5c77asMlno6ZsET5XtqWuIiYXODdzMLm3K5aukIVql5pOxo3ZFRSQ4a2OaN8Ugkl7sjS19i7TQ8lqz9q8aoamff0rp6d73OazKX5W30DJWEgC3IgrsNkstft3aZmN7HGcZfiG0Jgg9lNFSxSbx8kridcpZcXAJs1zrADjzC6tgWFR0dPDTRCzIm2F+JNyS4+JJJ9VkUUtk8oiscQIVSIsCFKIgIiIChSoQSiKAglERAREQQpREBERAVKqUEIKC5TnCocxU7pBdzBM4VAYpyIKs6ZlSGqQ1BXdFTZVIF0uosmVBUiIgIiICIiAiIgIiICIiAiIgIiICIiAiIgIiICIiAiIgIiICIiAiIg//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sp>
        <p:nvSpPr>
          <p:cNvPr id="21" name="Retângulo 20"/>
          <p:cNvSpPr/>
          <p:nvPr/>
        </p:nvSpPr>
        <p:spPr>
          <a:xfrm>
            <a:off x="1403351" y="4238625"/>
            <a:ext cx="6817783" cy="261610"/>
          </a:xfrm>
          <a:prstGeom prst="rect">
            <a:avLst/>
          </a:prstGeom>
        </p:spPr>
        <p:txBody>
          <a:bodyPr>
            <a:spAutoFit/>
          </a:bodyPr>
          <a:lstStyle/>
          <a:p>
            <a:pPr algn="just" fontAlgn="auto">
              <a:spcBef>
                <a:spcPts val="0"/>
              </a:spcBef>
              <a:spcAft>
                <a:spcPts val="0"/>
              </a:spcAft>
              <a:defRPr/>
            </a:pPr>
            <a:r>
              <a:rPr lang="pt-BR" sz="1100" dirty="0" smtClean="0">
                <a:solidFill>
                  <a:schemeClr val="tx1">
                    <a:lumMod val="50000"/>
                    <a:lumOff val="50000"/>
                  </a:schemeClr>
                </a:solidFill>
                <a:latin typeface="+mn-lt"/>
                <a:cs typeface="+mn-cs"/>
              </a:rPr>
              <a:t>. </a:t>
            </a:r>
            <a:endParaRPr lang="pt-BR" sz="1100" dirty="0">
              <a:solidFill>
                <a:schemeClr val="tx1">
                  <a:lumMod val="50000"/>
                  <a:lumOff val="50000"/>
                </a:schemeClr>
              </a:solidFill>
              <a:latin typeface="+mn-lt"/>
              <a:cs typeface="+mn-cs"/>
            </a:endParaRPr>
          </a:p>
        </p:txBody>
      </p:sp>
      <p:sp>
        <p:nvSpPr>
          <p:cNvPr id="3" name="Espaço Reservado para Número de Slide 2"/>
          <p:cNvSpPr>
            <a:spLocks noGrp="1"/>
          </p:cNvSpPr>
          <p:nvPr>
            <p:ph type="sldNum" sz="quarter" idx="12"/>
          </p:nvPr>
        </p:nvSpPr>
        <p:spPr>
          <a:xfrm>
            <a:off x="8411634" y="6407944"/>
            <a:ext cx="601133" cy="365522"/>
          </a:xfrm>
        </p:spPr>
        <p:txBody>
          <a:bodyPr/>
          <a:lstStyle/>
          <a:p>
            <a:pPr>
              <a:defRPr/>
            </a:pPr>
            <a:fld id="{927DA9F7-BCD7-482B-8500-906CBE238D8C}" type="slidenum">
              <a:rPr lang="pt-BR" smtClean="0"/>
              <a:pPr>
                <a:defRPr/>
              </a:pPr>
              <a:t>19</a:t>
            </a:fld>
            <a:endParaRPr lang="pt-BR"/>
          </a:p>
        </p:txBody>
      </p:sp>
      <p:graphicFrame>
        <p:nvGraphicFramePr>
          <p:cNvPr id="5" name="Diagrama 4"/>
          <p:cNvGraphicFramePr/>
          <p:nvPr>
            <p:extLst>
              <p:ext uri="{D42A27DB-BD31-4B8C-83A1-F6EECF244321}">
                <p14:modId xmlns:p14="http://schemas.microsoft.com/office/powerpoint/2010/main" val="1504733747"/>
              </p:ext>
            </p:extLst>
          </p:nvPr>
        </p:nvGraphicFramePr>
        <p:xfrm>
          <a:off x="685801" y="1628800"/>
          <a:ext cx="8152791" cy="432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2" descr="data:image/jpeg;base64,/9j/4AAQSkZJRgABAQAAAQABAAD/2wCEAAkGBxIQEBAPDxQSEA8PDw8PDw8PEBAPDw8PFBEWFhQUFBQYHSggGBolGxQUITEhJSkrLy4vFx8zODMsNygtLisBCgoKDg0OGBAQGiwcHBwsLCwsLCwsLCwsLCwsLCwsLCwsLCwsLCwsLCwsLCwsLCwsLCwsLCwsLCwsLCwsLCwsLP/AABEIAMEBAAMBEQACEQEDEQH/xAAbAAACAwEBAQAAAAAAAAAAAAADBAECBQAGB//EAEcQAAICAQIDBAYGBwUFCQAAAAECAAMRBBIFITEGE0FRFCIyYXGRI1JTgbHRFTNyc5KTwQckNEKhQ2J0orIWRFRjgsLS4fD/xAAaAQADAQEBAQAAAAAAAAAAAAAAAQIDBAUG/8QALREAAgICAQMEAQMFAQEBAAAAAAECEQMSIQQTMSIyQVFhFCNxM1JTkaFCgQX/2gAMAwEAAhEDEQA/APOjTTSz5zUuNLCw1LrpYWGoZKMQsrUPXXCw1GK0gOhlEiHQzWkB0M1rAY1WsBjNawKSGq1iHQyiQKoYrrgGowiRDoOiQCgypAdIpYkdi1FLa47JaFLEgLUUtSBDiJXJAhxFLEjJcRO6uMlxErUgZtCtiQFQrasAFngAu4gMGYDIMBnRgbwomFm9BFoi2HQZdPHsOgi6aPYdBF0sNh6hBpY7HqEXTQsNQyVQsNQ6pGFB60isKGa0hY6Gq1gUNVrApIZrWBdDVaxDSGErgVqGFcA0KtTBsNBe3SHwisl42JXaZh1EaZnq0IXVx2ZyQjckZDQpYkLJoTuSMloRuSBDQrYkdk0KWrCyWhSxYCoWsEYAcRFEGMCIDPYLROSzqoMlMVjoMlENgoMtENiqDLTHsOgq0R7FBRp49gouumj2Ci40sdhqXGmhYahFpMLDUMiR2FDFYhYxutYWWhmtYWXQ1WIWUkEELLLCFjOxEFHbIDUUL36BW8IqM5YrMvU8G+qYbMxlhMjVcNdfCPazF4mjK1FJHUSrRi4tCNtcdmbQnYkZNCdyR2JoTsSMgVsWACzCAyuIARiAHu6xOGzrsZrSKyhhK4WUkHSmKx0GWmGxVBVohsFBVoj2HQVaIbBQZaZW5VBV08Nx0EXTR7BRcaWPYNS40kdj0Lrpo7DUMiEQsqmGU+cdlIuDCy+CYWOjhGBeIpHZhYzo7EQyAxeRuKYnqeHo3tKJNGTxRfwY2r7O1t7J2xbNGEumXwYur7MWD2cNH3a8nPLpmYWt4ZYntKR900WRMwlikjIuqlpoxaYpbXHYhR0jsAZWFjI2wA9yizzrOoZrEVlDNZk7DTG6zDYpMZri2LQyiw2GGWqGxSDLVDYqgoQR7hRdQI9wLgx7DLBo1ILLh5SkNMuGlWOywMdjOjsRBELCiMwsLJ3w2Cye8jsrYnfFY1InfFZRYPHsVZbMpSAHZUDHaYmhS2gjpE4pkuIpcT4gN8RIeMza/BmavQUWe2mPeJNSXgxljizF1fZWpv1b4PkZSyyXlGEumXwYOu7J3LzUBx7pcc6+Tnn08kYmo4fYntKw+4zVTT8GTi0KlJViPfLXPL2OsIqRbDDIsVjDpFY0MIwisqwy3YhY7DLqYWPYMl8LKUg62SrKsIGhZRcGOxlwZVgWEdgWBlKQywMrYZOYbAdmLYDsx7AdmGwUQYthUVhsFE7o9h2dvi2KTLB4bF7FxZKUwstvzL2KB2UgxqRLiIajSx2ZuBm36WFIycWJvvXoTE8aZDteQNmrPR1DD3iZvE/sjZfQjfpNLb7SbD5iG2SPghwg/JIsnMSSLJIWSLJLCywtisdl1sisLCq8Y0GR4rGMI8LLQbvgoyTgTTHGWRtRQ0WXXV/WHzm36XMvguwq8Qr+sI/02X6GEHEqvrrH+nyfQ7LDiVX11/1j7GT6HYzTerjKkEe6ZyuLp8FILmTsB0LAnMewzO1PGa63NbbtwAJCqzcj0PITl/VScpRjBumbdrxz5Kfp+ryf+XZ+Uffyf43/AMDtr+479PVeT/y7Pyh38n+N/wDB9tfZH6eq8n/l2flD9Rk/xsO2v7kWTjdbfWHrKvrIy82OB1Eceok5qLi1ZPaVWnY+TOizGn8ld0VgT3kLHsXW2UpFJhFeUpFbFicy1IBe2kGVsQ0I36WUpGbiZuo0kaZm0Zuo0kqzFwM3vZ57MbLCySBZWiYwqSSkHUe6S2XqwqCTZSiwywserDJHZWrFeN86LAfKdXSPmXPwCQfT8Ko2r9Gvsjw905+4/KZpQwvCaPs0+UO5L7Cgq8Jo+zT5Su7L7HwEHCdP9knylLK75HwYtetenTXPWQG9IwMjI5j3zXrJNZqTHH4H0TXkA95XzAPsr+U59fyUi3da/wC0r/hH5Qr8gW7nX/aV/wAI/KJpV55HXHBn6evW+k2gNWH2IWbA5jJxyxymeL/019mk06jZs9nNc19RazG5XK5AAzNYN63+CDVxHsxkEQ2YGTx/2av31f8A1Cc8n+7E0ivQzRYzfYwoGXlKQihePYlkd5DYLLrfGmFhVulKQ9gotEtSLsq6g9JSYmha1fvlWQ0JW0g+6VsZNHiFM52cAVTIZSDIZLKQ9ww/S1/tf0mcqo3wcTRncLNr01u19+WUE/SeMcmrNXlkPLS/21/8wyHJfQ1lmFFDeN1/8yS5opZJ2EXTn7e7+bE8iK3lYrxPP0y7mcCirBJ3EnLZ5+JnX0s41K/orIm0jd07javMeyPEeU43NE6sOti+Y+YiUlQ9WGrbPTnKUuAoMplRfKHR5HUf4W7/AIkfhOrrH+8KC4R7Gj2V/ZH4TnsugohYUSIWOuDL0n+Mu/d1/i0xwv3/AMmuTwhXsb+pf94fwmsX6UZxR6CDYIW1usSld9h2rnGffNMcJTdImUtTB4xxqh1Ta45Woxzy5BgfGJ9Hk3Q1ljqx1uP6f64+Rmn6XIZvLEGeO6f64h+lyE9yINuN0fXEf6fJXJLyRDValXG5DkdOXnMpRcHqx2n4JNsWxJK6iNMLDpfNFIdhlvlplWXLAyrCwFiy0xHz1TIaPMQZJDRSDJIZaH+GH6Wv9ofhMpeDfB70I8DP93q/YEJqmEvJppMmCF+M/qXwSOQ5g4PWZunJG+MvXwisgc7Og/2jRtR+itmIcT4aqm3DWDbTUw+kbkSTmdnSxi1K18FSbpGvTwWoqpJsyQP9o3XE4m0uKG2FHA6v9/8AjMhtV4GmF7Ntmt8nOLWlp1FDaNpY4y9VBTPJan/C3f8AED8J29Y/3hQXCPY0eyv7I/CcrlyXQUQsdEwuvIVwZek/xl37ur8WmeF+7+TSa4Qr2N/Uv+8P4TVexGaXBvxNvwOjD7XDNAH/AJizr6Z+/wDgxye6IPjWirCVeov6yr/KPrCcMpS7i5ZuvazROhq+on8IluT+2QwbaKr6ifwiGz+yQVmirwfUXp9USozldWTKLa4Mrs4Pom/eNN+rl+4zON6psfcTm2QmgDSkyGmVFpEdhTDJqJopCT4sYTUzRSKTDC4GaJhZ4fuhHZwak92YrCi6gwoY7ww/S1/tf0mWSPB0YH60I8D/AFFX7Ak5IOwk+TTQzFplJgOLt9C/wH4iYv3o2xmlU3IfAQkCM/i/tX/8PT+LTu6TxL+DSfhG3p/ZX9kfhPOknYxgSHdFLyZvZ1sV2fvWinJ6KjVJbJMJp+K3PkpSSoZlB3KM7Tjziis3DUkW+2m07MO7VnuLQabNnfDd69e7djw906+pjn7tNx/6THt0uGejq1+o2jFHLAx6y+XxnNrl+4/9L/b+mEGu1P2H/Mv5w1zfcf8Aoft/TDaHiDtb3VibG2b+ucetjErE5u7rh/A5xSSojSjGruJ5A11gE9Op8YQdbc/IpW0jN7OX7NLcykbg5Iz0zylzlSXJmk6CaXiGstRbFWrawyMtzx843afuRWrEO0Oo1PdDvErK719lwDn4zfp9vW9l4MpxfpL8Sv1W2velZHeV7drY55GMzlq8i5NKaix43a37Ov8AiluP5ILcM172PZXaAGrC529MnPKCEZvHt76mqpHasNXk7fHm35TTFH1nQnrgb4uzP4Rwux1sZbnQG1/VHQc50dXXcZz4s7UFwhtuDW/+Iec1ot9S/wC1AW4Rb9u8fp/JH6l/2oT1+ktqrazvmbaMgYEOC8ObuOmkaeltJRCepUE/HEs86fmhlbZSYWFS6aJhZiCuVZz0XFcLCi+yNsajyL6G+1rfoq19SwqGL45464xOjLonTR3644z8CnC2t7mvZUoXaMA25IHx2xOeP6M5du/A4LNR9mv8z/6ivE/gW2P6AcRuu7pt9alccwLMHr8JlJYdo2ma45w+EF1vGhpKks1I5vuFdNZy9hXbk7iMBRnmfeMZ5zaHQwyxTXBOXJjSTMrUdp7sG63QWLU6Kps3WgbBnB3MhU9fKdmLpceN8HPLqJ1bjwb3CdQ2qqF1F52ZKFXrUPW4AO1scuhByJ5/WSWGXsVM3xyU42mPDSX/AG3/ACCcj6qMk6gv9GqjyJ8F01pFjLbhO+Y7NoPLyzMZ9QuzWqNYx9V2H4Po7ijFbto723A2g49czSHVJQitEE4+p8hOJcPavSuuS7GwOxA/oJGXNLJkUmiUqSLN2mddRptOmmseu4Vbr8sor3NtORsPTr1nfh6HHLFs3yRLM1PWhxe0yfZ2/wAJnm6O6o23rihI8dVdULNlhD0HkF5jD45iRihL1cfJpN1GLL6jiVFjFmq1GT12l1HyE0WJX7SN+BLS6VadDqtU62Fq91gTe1e7oPI4+RnTi6aM2oyRMsjjByGOxNVOr0i2BLKgrvWF9Idz6uOeQB5+U263pIYpKlYunzvJHbwMdp+FVpTld/rOqnLseXz5SOljH11H4DI5XH+TVq4HUNresxXBGbGYZHunNqvo0tp8jzD7vwhr5J8NnkBxpauLHRCok37d1xtGB9GXGE2+7HWejHo8bw7Nuzmeb91QGOJj+/Ufuj/7p52KtqOySXY455J7OL9E/wC9ab9XxkZyQj6EPuJzeQF3jIZk8f8A1FnwgbdJ7ydL+rT9lfwmjOWfuLbsQXgzsutkpMLFlcTQKDI6wChhQp8o0+SkuRfga47xgMkXMQM4B5CbdSrk+Tpy0slstpqHRQiULtUYH94Y8v4Zjr+SPSG+l+wX+ef/AIxa/kPR9CHGWs7l91KryGMWlsnI5dOUzl7oq/kcdV8GJ214ZdqVoepMvVW6PQjd4+zcGFigj1hliCB05ec9jpGlHkw6nHslNImrtyjO/ptDq1tfdXLWx7tlwcnu2wV6nxM0/TVLaLsh9TfpmqNvgVuhppst0gI07ZsvYNc5VqkY7WDk7Gwxx55HM4nHnx5sk1jmvT9nRB41DaJh6Pi2u1u+9b/QtOHKVrVWzksBkj1RubAK5YnqeQ8B0vHgwLwYwlky8p0O9m+P3JqLdDrdrWbWsqurUAuQm/ntA3hl5g4z1B8hydb0mOeLfHwbdPmksuk/IO/ieqs1R4bw9xV3bWG+8gbt2cvzPRVzjA5k+M16bp8eHCpZFyLLllPLrAYfU8T0N9a3M+v01vtMlRsZBnDEYGQwyDg8j+FqPT54NpJCjLNCacnaC8W43rKOJ6PSd7tRzpxaiKux91hDHpnmJWHHBYaSKzZX3kvhlOL8d1h1FXDtO1a6lsG67aoFeRuCKT0wvMnGTkAYk4OlhGOzH1PUbTUMfArxHX6/hVlV2ouXW0WFkfco3LgAkKTzU4JIOcHBzLjjxZr9NGbyZMLWztDva3tPqdKldVTI92q9el0rXK0HARlB/wA7k/dj3zLpukgnyro26vqUklBUxXjWi4pRobnu1C6qmysrqKj6zVKSBuR8c8Hy5fGb48mKeRxjw0c845ow5YXsPrbquG7tOve297qSlIx9I+awvXwG7JxOXqob9RFSfhWb9L6enbS5JbQ8WehtRqtW+nf1yNOUQKoUE5bGAoOPwncowT1S8mDWZq5SC9j+0+o1Om1Fl9gHoOx7bAqhrKGVyBgDG8GsjPL2h5Th6vo1klHXj+DfpOpuEtuaFOB6rivFWsvq1HolKNsVVGU3YzsAxlsAjLHz+XVOOLAuUYY55czdOkZmls1H6cr9L2jUV7lcoMI23TvtcfEYMvM/2W4k4tv1CUzV1/FdTq9aNJpClNtNe3UakgFgRzdVJzgAnGBzJ8eUwxdNCEdmuTXJnnN9uLpAf0zquG30prbfSNLqM5dk2WV4YBmHLcCMg45gjpNcuCGZNpGe0sckm7TPeW1kEjIOOU+elDWTR1y58Cti+7Hwi8EPyZHaBfoLPhA26T3kaVPok/YX8BNX5OOfuKuILwZMCWxKoVjB080NaKnTmAipqIglyNeRfhdjKbsfat/SbdR7mbdQ/UatfECPaEwM7Hadah8cRplWdxLS99WVQqT1GTgGKcNvDqiouuTyvavimr0N2ltxW1OED4pqf11b107wqWUsuMc/h0nq9NjXb1ZlmyuLTS4A6jtFo7e8N9td9DtuWiyi06gLtHqhiuFbOeYaZYemzY+d+EVPqMUlVCHYHhV1uk4iFHqaihaKyeQsuG5vV88dM/7/AMuzJJJrnkwwR9MvyW7J8bWnTnTWWJp7arrGIvV1DBgvLIUkMCDyOOonN1nSvM1qx4MkYx1l8BOCv6Zxf0mnJo0tYzZgqG21FF69CzE4HlDLFYenafwi8cu5n2XgjR6xNBxfUPedtOqNzpbhiMWWbweXPkfVOOk0bWbDx8oTfZzSb8GtxXtUj6vTVaBRq7iSpbfalSkkY6YyANxJPITHF0SjB78Gz6vxGHIp2qIPHNCV5jdpMH3d6Z0YeMFIxyf142xDtVoqk4r3utD+iana++ssCMVhTzAPQgZHXBlYZ3jqPkzzRUcty8Mtr9PwdGRKRqNY9hCpXp7nLZOepZQM9AAOfXOMRYpZne/FGklg4Stsb/tF0Z0t3DtVWpNOnSmvBbftelw6oze8cs+ODDDlU04oXUxpqS8Gl2h7WaNuHWU0W97ZdUa0rCuHUEjJfIwMCc+HpnDK5fZtm6iMsbr5MPheqengrXU8rUvsCuBk1qzVhnHkcHGfDdLlji+pW30LHknHpHr9l+Gafhj6P0jW6h9RqSjk0WaizcLee1VrB3HnjnzHOa+vekuDKKxyx3J8lP7OtA2p0nFaUPrvVpwo5esxTUYHzlZpuLj/ACT08FKEkjuxHFdOlLabVXPpHqtd1OGAcMFDKeRIYFeh85OeEpcrkfT5IJaz4A6bXLqOM12VFjXteuuxwQzqumcbyD5nJhlclibHial1K+gOp0enTid36Q3pptS1t9VqFlH0rb1JwCSBkqfLE0jNuFxJljis0lPhMf1Gg4O11Wm06anWWXEr9DcQqZx1LAZ8SSOgEmDnrcuB64bSjbPpd9fM8uXQfATwcvuZ2v8ACoWdPukONEtcmN2jT+72dOg5yZI26T3naVPoq+o9Rfwmkl6jkl7itin3H4RUZMWsUfD4ykQ0aAWWbkhBAGT3Ua8k1yZ/Bqsi39639Jv1HvNs69bNH0YTGjGip0cdIZy0svQmDimil5E9Re3f1o4Do6WB0cBkcDbjcp5HqZ0qUo4+Dfzj5KcN4ToWst7zS0ZSwKuFbbjaD7Gdv+knD1WSWNSZnPHCL4R6zTtXgKmFVRhVACgDyAHSNvd2/I+EqQtr+z+l1Db7qKrX+uy+uR72GCfvmsckkqRLhF+UEThldVeylErQAkLWoRc/AeM5ur3lBts0xRSmq4PKOKiKatQKrKmtvytgR1B6jBPNTz8MTk6frHjdfSNsmDa35JK6ei6saX0emts97s7tXf3Ek7iPdnE2f/6Cl5b/ANMUelrDaS8mjbbpWdbWGna1Nuy10qaxdpyuGPPkZMevpUrr+DN4G/KRGo1OnsUpaabKzzKWbHXPng+MiHWae2/9B2ZS8mfu0ehuDf3XSg1HmADeST4AbnAx8B8Z14Z9R1EZN8fRM44sa4asY1PE6b9Pd6PZVqAEy9Yw/q5/z1OM495ESw5cLepphcMsqlyBoTRaegOyaLTvqKmGbe7XvAMbwA5Pq+sMjp0mssmeabh8GVYlL8HHW0U9xSy007HddRUi1rW5PJxsXk2cf6Thnmyd+38I6oKPaa+LHdGeFVP3lVFauDkMKwdp9wJwPum763K/KMFix+Uh/h2s4fp3CULRp7bwhFaCmq20ZOz1Qcnq2PvmzllyQToa0g9fli+tXhV9wN1dD6ll3hGNQuddpbmgYbuQzzlQnmULSIlHG5U6sFpa6bX1N601ZprVaLe4rWytcFcBgM9CR9848+fN2ZNnThxx3XADVaF7KtKe5TVU9yA1VgUgPk8wSMqeY6eU03ywdxZajhnGpovw2l9MSdNw+uokYLIfWI8tx5wnnzT8ijiwLlcDrcV1njpf+eYvZqinHEwL8S1R/wC64+DyXGTJccJn8TbVXVtX6OV3eIYGLST8jg8MHcfJq1aZlrRT1CgHx54lNO7OCSuQC2v3fKKjJirr/wDjKIY2DIs3ouJViaLy7D5Mbh/EK6e8VzzNjHAB6TryQ2lZ0ZIbSseHHaPP/SLtfkz7RYcco8z8o+1+Su0W/TVHmf4Y3h48j7ItXct2qrKZKhHzkYx7MqcaxjlGsYzwrThm1H70f9InJ0qvDEjMvUP+i46TfUgujuvQyqYxmviBHtDMasdpcmfq+5bVafKqFO/kVGM4mEf69P6Nv/FgOLaKo67SBVTBRs4A85uoqzVf0P8A6bb8Iq+on8Ig8fPBxyswe1jJotLbqFRO8UBasqpAsY4U48cdful4cVyM8jcI2eQ7Hdk01VTazW77Ta7bFNjqWwcM7sPWOSDgZHSdGbK40qqjnhC1vL5L8e7H2ad69Twz6MrkuLL6kFRGNpDWkBlOSCDnp45jx51JeoqOKey7fkb7XXaGurS+mUNcGS5qlouKrUNtRsQMrgMMkAdekjHH0vVmmSUVSkh/juvpHEK9JYri1rA1duE7p2fO0c+fNvVnPLo1Ke9mz6hR9H2F412go0ddb3VljazqiVhQ2EALMc+A3KPviw4XO78Ih51CNv5BcR1OiHE9ItunsOsK6cpb3pVKic7QyBsHac55TrjGUYcBKcHlSa5MzUkf9o6T4EISMcsejtHGu2ZX++j6FxC5DRaFwpK9MYnjdWv2ZHq4HeRIv2e56Wnx9QTofwZtJj5QfCQ0KqIKnwkuKCgTr5iZuIqQBqgfEj484qJcUBehvDn8IuSHGhO2vzEDNxFX0o8IyHEzV1Ey1ZVhl1UOUFhV1IlKTA7ch8B8hLUwsghfIfITRSJZIcDwHyEpSZNsKmoXyHyEux7tDVV48MfcBKb4KUxbhD7Wv3ZGbcjPLI2jpOfpssI44r6OjJFt2aq3r5idCzQ+ydJFxanmPnH3sf2Hbl9E/RnxHzEffx15DRmVralOp04Ugj1+nniZQkpZ7X0aU1ES7QZp1OntIYooOSo3HOek6Wb4lth1v5Gk7VVj/Ld/APzhZL6ZV7jE7c8TXWaG1K1cPUUvIZdoKK2G8fAHP3TXA+eTm6vDrDzZ3YTjlXoFdZV3ehnSxa1DMgLEoxGc4IJ5+amVng74Mulx92NbVRHa/tPTTUiGt2a8vmtmFTpWuPXPI9ScDP1TIhg28lTmunmpRds8/wD2n1baeHDaUzRqGKMclCRSdpOBkib4lVo5c9cP7NX+1XQtirWV5D0XNWzDqAzb6m+5gw/9QixStuIZlxf0Z2t11fEeJadgM6fT0i+xQCQGH0li48fXKr8INduMqHankS+EW4tfv4zoLOfrDTNzBB9pvAxY23i54HOKWWPJLXA8cocZx3Kt0OceiuenWHqWF2ufoaS78T0lnHlZCCH5jr3Vn5TxM/eywcVCr/KPRxPHGSbkPcC1eyipTlWCAEHwM7GuDn7vJsV8QPmGkFrJYwuuB6gj4SWytgy6gHoQfdEOyGIPUY+ETDgoavqmTQv4BNu/zDI94ioXIM1ofAr8IUS0vk8B6RNXE5bI9Kk6BsSNXFoKy41vvi0Cwi8QhoxbBk4iI6YbBl1wMpBYQapZSFYu2nrJLEEk8z6zD+sFjj9F92RZKafFT9zv+crSP0NZpfYxXRpj4H+NvzlKEPopZn9jKaHTn/Kf43/OWoQ+iu6xrSaOmtg6DDDOCWJxLhCMfgO42aHfZ64PxEsFIkOvkPkIqKTLh05gqpBBBBUEEHkQRGuPAWeG1/8AZ6neGzRahtNnPqNvYLnwVwQcfHM37vHKOd4FtcXQ1wL+z2uu0X6u46p1IZVIITcOhfcSWx5dJMsvHBcMCTuTs0e2nZAcR7k973XdC4exv3d4UPmMY2/6yIZdbsrJi3rnwaHH+HjU03UPyW1SAwAJQ5BVseYIkxnTsJRTTRgdl+zVegNzGw2vaqICa9gRASWxzOcnb8peTIpqjGOPVMJreAJbrqNd3pXue6+i2A7thJ9rPLOYo5NYa0PWOyk/grb2eU65NcLCNiBe5CAjlUye1n35krNUaFotthzuWHQ5+M5W+SPUvBxYj2l+UaaY02WUjwOImilIZrdh0OZLRopjCX+Y+UijRTGq9QD4/OItSC4zEUWBYQC2d3gPtD+kB8fR8rzOijhosDEFExBRBEYURAmjsxBRbvIa2DRYaiFE0EXWR0xhl1g841Yiw1IjC0XXVY6GMdhk4kw98rkew1VxceOY0ylMbr4kD4ytitww1vvlplbFvTIBZ3pkVC2ouvECPGJoe5ccT85GoblvTUbrFTE5JgnqRuhxFbJaQtZS49k5hsn5Iaa8C76l16iFJkttEpxMeMzeP6FuhhLq28ouSlJBO4+oYWyuGdmxffJbKXBZbx4jERWwxU31WiopSG0uce+FGikHW7PUQotM+UCyb0ciJ3xUUduMKAjcYBRYGAUTEFEERhRUiMhooYyXEqWlEtHC2OiWi41EKEXGphQy3pMKFZ3pPlHQ9i6cRYePzhQbMar4ufH/AEjL3DrxIHxjsNi3pvvjTDYka6MWx3poioTkWGr8jJaFsXXibjxzJcUw3oKvGFPJhIeMW5Jtps8hF6kHAJtJ4o0W/wBktHJbanvhaY02N08XI5MDDRM0WQeq1qP1kODNFNMZSpT7Jipo0VMOlbjocxWUk0HS5h7Sxlps+UKZuc6LgxFFwYhlgYhpEhoi0id0QUVLRoGipMZNAzKJaBtKTJ1KyiWiDAhxOzGKiN8ZLRG+FCo7fACd8dEnb4UMsLj5woRcag+cORWd6SYCs70ox0Kyw1pioVlvSsxUK2d3vlEIvXq3XoxkuKYbNDtPGmHtDMh4rKUx6nilT9eUz7bRakhpa625qcfAylNo1TDIjr7LZ++UpJ+SkxujXuvWPSLNVNo0aOKA9RJeM1Uz5OLpvqc6ZcXRalWEWyS4lIuGktFhAZLKRYGKijswBnZgIgxhRQiNCooRKslogrHZDRUiOyGiuI7JaKmOyaIjJZEZJ2YCOzGBOYhHQERmMTIzAR26Ai4sioRcWSaETvhQiywChqlmHQmLVM0TZoUa9x45i7ZopGlRxPPtCS8T+DRSNCm9GhyjRSPmAadVGSYVGkNFphkaQ0aJhlaQ0aJhA0ii0XBiLOzAGdARBgDOzGIiMTIgTRBELE0VIlJkNFCJRDKERpkNHYlWTRBgmSUJlEsiFE2TuhQrOzEOycxiIMBERiO3RUBYNChB6zFQJDdRiotDdcVFIarUGBaGK0PhGWjwgM2IRdWkMoIryWjRMKryWjRMIryGi0wivJovYIGiodk5iGTADoBR2IBREBUQYEsoZSIZUyiCDGS0QYyWDMZmykpEs6UQdARwiAnMBHQArGKyIBZZBABmtYFJDVcKKSGqoUUkN1GKi0OVNFRaPn4mxiWEktBFkstBVkstBFkMtBFklhBEMsJIywiKRMRR0AIMZLKmMllTGZsiMkgyiWUMaJZUykZspGiGQZRJEBMkQJOgI4wA4wArAQSuA0NVxloYrjKQ1XEUhquIoarg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709897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F2033B79-7FAC-4C2D-8F8F-E4D34CAD6568}" type="slidenum">
              <a:rPr lang="pt-BR" smtClean="0"/>
              <a:pPr>
                <a:defRPr/>
              </a:pPr>
              <a:t>2</a:t>
            </a:fld>
            <a:endParaRPr lang="pt-BR"/>
          </a:p>
        </p:txBody>
      </p:sp>
      <p:graphicFrame>
        <p:nvGraphicFramePr>
          <p:cNvPr id="3" name="Diagrama 2"/>
          <p:cNvGraphicFramePr/>
          <p:nvPr>
            <p:extLst>
              <p:ext uri="{D42A27DB-BD31-4B8C-83A1-F6EECF244321}">
                <p14:modId xmlns:p14="http://schemas.microsoft.com/office/powerpoint/2010/main" val="3662810140"/>
              </p:ext>
            </p:extLst>
          </p:nvPr>
        </p:nvGraphicFramePr>
        <p:xfrm>
          <a:off x="323528" y="1124744"/>
          <a:ext cx="8568952" cy="456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952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199897406"/>
              </p:ext>
            </p:extLst>
          </p:nvPr>
        </p:nvGraphicFramePr>
        <p:xfrm>
          <a:off x="3923928" y="2852936"/>
          <a:ext cx="4968552"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descr="http://www.confebras.com.br/posgraduacao/images/boneco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836711"/>
            <a:ext cx="4248472" cy="511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87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430684" y="6407944"/>
            <a:ext cx="582083" cy="365522"/>
          </a:xfrm>
        </p:spPr>
        <p:txBody>
          <a:bodyPr/>
          <a:lstStyle/>
          <a:p>
            <a:pPr>
              <a:defRPr/>
            </a:pPr>
            <a:fld id="{8AF854CD-13D8-414C-8C3B-E4DA178AB7B9}" type="slidenum">
              <a:rPr lang="pt-BR" smtClean="0"/>
              <a:pPr>
                <a:defRPr/>
              </a:pPr>
              <a:t>21</a:t>
            </a:fld>
            <a:endParaRPr lang="pt-BR"/>
          </a:p>
        </p:txBody>
      </p:sp>
      <p:graphicFrame>
        <p:nvGraphicFramePr>
          <p:cNvPr id="3" name="Diagrama 2"/>
          <p:cNvGraphicFramePr/>
          <p:nvPr>
            <p:extLst>
              <p:ext uri="{D42A27DB-BD31-4B8C-83A1-F6EECF244321}">
                <p14:modId xmlns:p14="http://schemas.microsoft.com/office/powerpoint/2010/main" val="3245800903"/>
              </p:ext>
            </p:extLst>
          </p:nvPr>
        </p:nvGraphicFramePr>
        <p:xfrm>
          <a:off x="323528" y="1916832"/>
          <a:ext cx="864096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edondar Retângulo em um Canto Diagonal 4"/>
          <p:cNvSpPr/>
          <p:nvPr/>
        </p:nvSpPr>
        <p:spPr>
          <a:xfrm>
            <a:off x="0" y="1195528"/>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GRUPOS DE TRABALHO - GT</a:t>
            </a:r>
            <a:endParaRPr lang="pt-BR" b="1" dirty="0"/>
          </a:p>
        </p:txBody>
      </p:sp>
    </p:spTree>
    <p:extLst>
      <p:ext uri="{BB962C8B-B14F-4D97-AF65-F5344CB8AC3E}">
        <p14:creationId xmlns:p14="http://schemas.microsoft.com/office/powerpoint/2010/main" val="3577616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430684" y="6407944"/>
            <a:ext cx="582083" cy="365522"/>
          </a:xfrm>
        </p:spPr>
        <p:txBody>
          <a:bodyPr/>
          <a:lstStyle/>
          <a:p>
            <a:pPr>
              <a:defRPr/>
            </a:pPr>
            <a:fld id="{8AF854CD-13D8-414C-8C3B-E4DA178AB7B9}" type="slidenum">
              <a:rPr lang="pt-BR" smtClean="0"/>
              <a:pPr>
                <a:defRPr/>
              </a:pPr>
              <a:t>22</a:t>
            </a:fld>
            <a:endParaRPr lang="pt-BR"/>
          </a:p>
        </p:txBody>
      </p:sp>
      <p:graphicFrame>
        <p:nvGraphicFramePr>
          <p:cNvPr id="3" name="Diagrama 2"/>
          <p:cNvGraphicFramePr/>
          <p:nvPr>
            <p:extLst>
              <p:ext uri="{D42A27DB-BD31-4B8C-83A1-F6EECF244321}">
                <p14:modId xmlns:p14="http://schemas.microsoft.com/office/powerpoint/2010/main" val="4289310671"/>
              </p:ext>
            </p:extLst>
          </p:nvPr>
        </p:nvGraphicFramePr>
        <p:xfrm>
          <a:off x="827584" y="2348880"/>
          <a:ext cx="7848872"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edondar Retângulo em um Canto Diagonal 4"/>
          <p:cNvSpPr/>
          <p:nvPr/>
        </p:nvSpPr>
        <p:spPr>
          <a:xfrm>
            <a:off x="0" y="114218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GRUPOS DE TRABALHO - GT</a:t>
            </a:r>
            <a:endParaRPr lang="pt-BR" b="1" dirty="0"/>
          </a:p>
        </p:txBody>
      </p:sp>
    </p:spTree>
    <p:extLst>
      <p:ext uri="{BB962C8B-B14F-4D97-AF65-F5344CB8AC3E}">
        <p14:creationId xmlns:p14="http://schemas.microsoft.com/office/powerpoint/2010/main" val="4169876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4" name="AutoShape 2" descr="data:image/jpeg;base64,/9j/4AAQSkZJRgABAQAAAQABAAD/2wCEAAkGBhQPEBUUERASFBUQFBUXFBURFRYVFxYUFBUXFRUWFRkXGyYeFxkjGRcUIDAgIycpLywtFR4xNTAqNSYrLCkBCQoKDgwOGg8PGi8lHyIwLCwsLzY1KTUqLDEpKiwsLDAtLCwsKiwsMiwpLCw1KSkqLCksKi0pLCksLSksKSosLP/AABEIANcAoAMBIgACEQEDEQH/xAAbAAABBQEBAAAAAAAAAAAAAAAAAgMEBQYHAf/EAEQQAAIBAwIDBQUFBQUGBwAAAAECAwAEEQUhBhIxEyJBUXEHYYGRsTJCocHRFFJygrIkNGLh8BUjM1N0wxY1Q3OSosL/xAAbAQABBQEBAAAAAAAAAAAAAAAAAQIDBAUGB//EADURAAIBAgMECAUEAgMAAAAAAAECAAMRBBIhBRMxQSJRYYGRscHhMnGh0fAGJHLxIzQzQlL/2gAMAwEAAhEDEQA/AO40UUUQhRRUW/1JIFy59AOp9BTHdUUsxsBHKpY2ElVCu9Yii2ZxnyXc/h0rNahr0k2wPIp8F6n1PjTdtojvuRyD/F1+VYVXa7O2TDJft/PW00kwIUZqzW7JaT8W/uR/Fjj8B+tQ34omPQIPQZ+pp+PRI1+0S34D8Kd/Yox0RfiM/WqrHHPq1S3y9h6yYDDLwW8gf+JZ/wB5f/iKdj4qlHVUPwI+hqSbdf3F+Qpp7JD9wfDao/3a6ir5+8f/AIDxSSbfi1T9uNl96nmH5Gre11COX7Dg+7x+XWsrLpa/dJHrvUOS1aM58vFf9bVKm08VR/5RmH51faMbB0anwGxm+orKadxMybS99fP7w/WtNb3KyKGRgQfKtzC42liR0Dr1c5m1sO9E9Lh1x2iiirsrwoooohCiiiiEKKKianqAgjLHc9FHmaZUdaal2OgjlUsQo4xjWNYEC4GC56Dy9591ZaOKS5kJzknqx6AfkPdRDE9zLuclt2Y+A/14VpIIFiXlUbD5k+Zrl2aptF8zaUxwHX+dfLhNkBcKtl1Yxmz01Iem7fvH8vKpDvSWemyavjLTXKgsJVN2N2gzUzPcKgy7BR5k4r24nCKzHooJPwrC3980zFmPoPADyFLSpmqeyQYjECiO2av/AG9ATjtR8QQPnipiuGGQQQehG4rnjtU3RdXMEgBPcY4YeWfvDyp9XCWW6mVaO0btZxpNoaQ1LNNtWSWm4JDuLMHcbH8DTNlfPbvlf5lPQ+v61Oao08XN6+FUnUq2enoRLCsCMraia3T9QWdOZT6jxB8jUmsHYXzW8nMOnRl8xW4gnEihlOQwyK6jZ2OGKSzfEOP3mPisNuWuOBjlFFFacpwoooohCsVrN+Z5dt1XuoPP3/E/lWk1+87KBsdX7o+PX8M1m9Ft8vzHon1PSud2tVNR1wy89T+fXwmrgUCKax+Qlvp9qIUx947sff5egp5npLPSc0+4RQi8BGm7G5npNeV5mioWaLK/XgTbvjyHyBGaw7tiuh3DDlIbcEYx5g1y7ijRp42JwWhz3Su+B5OB4++p8Ji6QbdMdeMxtqU3UCqouOEZutbRdl7x92w+dVk2rSOcDAz0Cjf5mowTOw39K1fCvCbl1lmUqqHKK3Vj4EjwAq5icVTw6F3Py7ZgYda+LqBE7+oTZozcoyTkAZ38cb0k08RSCK89zkm5npS6C0aJPma87U+fzpbCm2FSK5HAx4tGpDnrVzwrqPKxiY7Nuvr4j4j6VTsKQrlGDDYqQR6jpV3CYlqFUVB3+sSrSFVChnRKKZs7kSxq4+8Af1FPV6EpDC4nMEWNjCiiiliTL8WT5dE/dBJ9ScfQfjXmlpyxj/Fk/kKicQvm4f3YHyFWMIwoHkB9K5HNvMZUc8tPT0m7bLQRe+O5ozSM17mrDNILRWaRLLyj6V6WxUF5OY5+VZuMxO6XTiY9EuYMxJyaS7BRliAB1JOB868mmEaM7HAQEk+4b1zPWNae6cliQoPdTwUfmffWdgcA+Ncm9gOJlLaW00wKjS7HgJ0GPVLcthZoeb3Mv1qdiuQ8taDhfiFoZFjdiY3ON/uE9CPd7q0sVsMohek1yOR9PtMnB/qEVKgSqtgeY9ZvCKbIp4im2Fc4DOtBjTCm2FOtTbVKJKI0wppxTzU01TLJBNPwncZiZf3G29G/zzV5WV4SkxIw81+hrVV32zKmfCoT8vA2nO4xctZvzjCiiitGVZh9a/vEn8X/AORVoDVfxCmLh/fg/MVLifKg+YH0rjE6OIqjtPmZ0Da0kPZ6R7NGaRmjmqVmkNo3dSeHzplaQz5JNKWuaxFTeOWlgLYWlZxY2LOTHjyj5sK5woronFp/scn8v9QrnSmup2D/AK7fyPkJwf6j/wBlf4jzMdxTbV7zUhjW9OaE65E2UUnxUfShqTbnuL/Cv0Fesa8yI1M9fp/CIhqbaltTbVIsnEbam2pxqaeplkolpwt/xj/CfrWvrK8Jx5kY+QA+ef0rVV3WyBbCr3+cwMcf8x7vKFFFFaspTMcWQYdH/eBU+o3H4H8KiWUmUHu2rQ69Z9rAwHVe8Ph1/DNZOylwcef1rktoJuMXm5N+efnNzCtvKFuYlnzUmV8KaTzU1cNt8ap1nshkgXWIBpYNMg0sGsIiTESs4uP9jk/l/qFc4DV0Ti9v7HJ/L/UK5sGrrtgj9u38j5CcH+oh+5X+I8zHuaklqRzV4WrenOBZ2C3PcX+FfoK9Y03bHuL/AAr9BSia8zI6RnrdMdETxjTbGlMabY04CTgRLGmZTTjGmUUu4A6k4HqanRSTpH8JquFLfEZb94/gNv1q9qPY24jjVR4ACpFei4aluaS0+of39ZzFZ945brhRRRViRQrE61Y9jMQBhW7y+nl8DW2rHcR3XaT8o6J3fj1P+vdWJttUNAE8b6ev0mjs4tvCBwtrG45MgUidulJDYpuSTNcxWPQsZrBdYoGlg0yGpYas8iPIlZxd/c5P5f6hXNA1daurcSxsjdHUg/GuWappj20hSQfwnwYeYrp9hVVyNS53v9PacZ+osM+8WsBpa3194zzV4Wpvmq74X0NrmUMQeyQgsT0JG/KPP31vVqq0ULudBOcoYd69QU0GpnSINkX3Kv0FKJpJaklq85tc3nqirYWnpNNk16TTM0wUb1Iqx4ETPJj41d8K6Zlu0YbDZfXxPw/OqjStOa4k93UnyH+ulb62txGoVRgAYrotkYLO+9bgOHafbzlDHYjIu7HE+XvHaKKK62YcKKKKIRq6uBGjMfugmsErFmLHqck+prVcVylbZiATuMhdyQN8D4gVyuTi13PLb27k+bg/0j8zXMbXL1KyoBoov4/1NrZ6haZbmfSaqSTyqE2qxBgplTmPhn6noKpItBvLreaQop+6v6LgfM1c6bwIg6RmQ+bbj5bKKz6eAqVtRc/Lh4nSWnxKU+J+/hJwalhqiXmizWxwmw/5b5KH+BhuvpuPdUYawF2lRoj5kZX4MNqpVsJUpNlYa/nj3XkqVEqC6mWoam7m2SVeWRFYeTDNNw3Sv9l1b0INO5qrYqbjQxxUMLHhK5eF7UHPYL8SSPkTVmihQAoAA6ADAHoBSc0l5gOpA9Tinu9Sp8bE/MyOnQp0/gUD5AR0tSS1QpdVQdDzen60ysssxwqkA+XU/mfhSrSYyXSSri8C7dT5frS9M0t7l+m3iT0A/wBeFWWj8IE4Mu3u8f8AKtfa2ixqAoAA8q3sFsln6VTQfU/bzmfiMaqaJqfp7xrTtOWBAqj1PiT5mpdFFdUiKihVFgJiMxY3MKKKKdEhRRRRCJkjDAhgCD1BqAugwg5EYHrk/WrGio2pI5BZQSOyPDsosDI6WCD7ufX9KfAxXtFSRkRLEGGGAIPgaqLzhiN/s7Z8DuKuqKY6K4ysLiOVipuptMLecAKTkRj1Tb6Yqvfgx1+zJKv8x/MV0qiqL7Nw7ciO8+t5ZXG1RzvOaDhCQ/8Aquf5qkQcDE9WJ+P6CuhYr2mDZVAdfj9rR5x1XsmVsuCkXqCfw+uTV9aaWkf2VA9Ovz61Moq3SwtGjqii/Xz8TrK716lT4jPAMV7RRVmQwoooohCiiiiEKKKKIQqPf38dvGZJXVEXqzdBk4H41IrnPti1M9lDbLu0z85A64XZR8WP/wBaQmwkVapu0LTcaVrkF2CbeVZAhAbl8Cemc1Orkfs5drDVJbSQ/bBT3F4++pHqpb510biLieDT4w87EcxwqqMsxHXA93nSA6SOjXz08z6W4y2orD6V7Wbe4mSIQzqZWCqSFIyxwM4bOKm8R+0i2sZDEeeWRftLEB3fcxJAz7qW4jhiKRXNm0mrorN8MceW+oMUj5kkAz2cgAJA6lSCQcVD172oW1pKYuWSV0OH7MDCnxGSRk+lFxFNemFzX0mworL6V7RLae3lnPPElvyh+0A6tnlC8pPMTjp7xVOPbLbc3/An5c/awnzxzUZhEOJpAAluM6BRVJr3F8FjEskxYdoMogHfbYHp4YyMk1Qaf7XrSVwrpLEG2DuFKj+LlJIHvouIrV6anKW1m6qq1Dim1tpOzmuEjfAOHyNj0OcYxVorAjIOQehFc/8AaHxLY85trq3lkdMMGjCqU5gDlWJ8uvhQTaFapu1zXHfOgKwIyDkHoRXtYr2fcU2siC2hecMgJRLkgtyjwRl2IHl4VtaAbx1OoKi5hCiiilkkKKKKIQrivE/EMba32svM0Vq6rhcEnst9sn/mZrst0WCN2YBcKeUE4BbHdBPgM4rA8C+z54Xmkv4onZ8BQ3LJuSWdjtgEnl/GmtrKeKV6hVF679mkxfEPFcUupJeWyuvKY2YOACWQ4PQnYqAKs+PZRdavAjNmJxbhTnA5JWBJHrzda13HXAS3Nuos4IUlRwe6Fj5lIIIJA9D8KqdQ9m89zZwcxRLq2Qx7tlXjUkp3h0YA0wgym9Gr0lte9j2Hrm+GlwxKCkEQ7MZTCKMEDbG2xrinB1/cC4kmhtBdSkZbnBPIXbJYb9SfGtppFjrayxCWVeyjdefmaMlkB7wJA5m2zUfUvZ9d2t00+mSgByTyEhSoY5K94crLnpn8qU6ySsGqZWVSLePdK2x0q9k1SG5Ng0A7RO05BhAPsux38RnNJv8Ah++0u9kuYYBOhaRg3L2g5HbmPMo7ykeY+darhiz1b9pV72ROyAYMgKb5GxAQdc4quu7LXeZ1SVCjsxBDR90MTgKWXmGB9KLRu6GW9mve/AXkb9v/ANvWMsUMKQ3ETpKyrgJL1Gc46+G/u3qr07iW50lFt7ywRogTjnQBjvk4fdH6/wCdXemcBXljasbaVP2qV05iDgLGnMeRSwwSWIznHT5xbzg/VdSZFvZY1jQ5z3Ns7EhYxu2POjWNK1bBrHP3W75XcVXC3us24YkwyC25QdsxyYfHxLEVo/a5pUS2SOsaKySqqlVC91g2V28NgfhT3GHs4M6wvaOEltkSMBjjmWP7B5h0cef0xVPdcH6rqJRL2VFjjOc5U+4tyoO82PPzosdY5kcZ1K3LcDy/BNj7PJ2fTLcsSSEK5PkrFV/AAfCs7rfGTy3zW9hZQyyplWklUEnk+0BuMKNxkn4VvNN09LaFIoxhYlCrnrgeJ956/Gue6zwLewXz3WnyLmVmYhiAVL7spDDlZSd6cb2lmsKi01C8rXtx7pndNSVNdi7eKOGQyrzJDsneQ9ME9Rv8a7bXL9H4M1CTUY7u77MFHUueZckKvKAFQY8q6hSLDBoVDXBFzzhRRRT5dhRRRRCJkkCgliAFGSScAAdSSegpmz1GKcExSxycvXs3V8Z6Z5ScVD4p/uNz/wBPL/QawHsgu1hgvJHzyx9mzYGTyqshO3jtSX1tK71stVU67/SdTorKH2nWIh7XtWwWKhOU85IAJPL5bjepWm8eWlxFJIkhxAvNIrKQ4Xzx4j0ouI8V6ZNgwlrqWsQ2ygzzRxg9OdgM+g6n4V7puqxXKc8EqyKDglDkAjwPv3FcS1rWoL7VDJPI/wCzZABUHIjVdgB1GWz8zXStJ1jT9OsVkikKQyszIG5mdm6NgHvHGPhSBryvTxWdjwyjx+c11FZPTfadZXEgQSMhY4BlXlUk9BnJA+OKtOIeK4NPCG4LDtSwXlUt9nGc46dRS3EsCshXMCLS4oqgi45tHuRbpKXkOd0UlcqpYjm6ZwKhp7TrExNJ2rAIQOUoediwJHKviNjv4UXEN9T/APQmrorM6f7RrKdHcTFOyXmYSKVbGcZA35tyBgedeaN7RrO7lESO6uxwvaLyhj5A+frRcQFembdIazT0VnuIOO7Wwk7OZn58BuVEJ2PTfYfjXugcc2t83JDIQ+M8kg5WIHXHgfgaLiLvUzZbi80FFU/EHFtvYAdvJhm3VFHMxHngdB7zUPQfaBa30nZRGQPgnDoRkL13GRRcQNVA2W+suV1eEyGMTxGQdUDrzD1XOakRyhs8rA4ODgg4I6g46GuN3/8AsQkhXu+Ysx7RATjJJwA+2B6Z99dA4AsLWK2Js5mlWR8uznfnwBgrgcpxjw+dIDeQUq5dsuncZp6Kymp+02yt5ChkZypw3ZLzAEdRnIB+GaudD4igvkL28gYDZh0ZSf3lO4pbiTrVRjlBF4nin+43P/Ty/wBBrmXs8/8ALtS/9n/tS11HiC2aW0nRBlnhkVRtuzIQBv76wnBfCtzb2V9HLAyPPHiNSyHmPZyDAwxA3I6+dIeMqV1Y1lIHI+UrPZTwxBdLPJcRLJyFUUN0GQSxx59Kj8E2KJrM0GMx/wBpjKtuCgJwrefQfKtd7LNAns4phcRGMvIpUEqcgLgnuk1XcN8L3MWsyzyQFYmechyyYIcnl2DZ39KbbhK60SFpdHW+vvKKz0qI8QNCYkMQkcdnyjlwIsjb13o4mskl1qK15QkCNFGqLsoVu++AOmSTV9acL3K661yYT2Jkc9plMYMfKNubPX3VI4/4ImnnS7s8dqnLzLkAkoco6k7ZHTB8hSW0iGi27ay/9vESD7V+G7eG1jlhhSNlkCdwBeZWVjggdcED8aouM7xptM013JLFZQSep5eRQfkBVlqWk6tqxjjuIVhjjOSxAVc4xzEcxLHGdhtvVl7QODZXt7SG0haRbYOpwVB3CYJ5iNyQx2pTzhURnzsikAgd+o5S24T4Mtre1imEQMxh5zISc5kTJxvgDBxWG9lfD8N3PKZ4xIIo1wrdMscZI8dgfnXW9NtmS0jRhhlgRSNtmEYBHzrE+yzhm5s5JzcQmMOiBclTkgtn7JNLbUSdqIz0wF01v4c5lbDhyF9ca2K/7lZpO5k/ZVSwXPXHQU9xvpUdnqsAt0EYPYPhdgG7TGR5dBWi07hi5XXXuGhIhLyESZTGGTA25s9fdSePOF7m51GGWGEvGixBmBQAcshJ6sD0pttJXNEimbLrm+kf4u4mtxeCGPT1vLlQEPMM4+9yDYkkZJ92etY5C6axblrUWjGWHMSnbvNylh5AjO1aXiPhS9ttRa9sUEnOS2O6SpZeVlZWIyD7j41Cg0HUb3UYbm4tRH2bxFj3UAWNgdgWJJxmlN7wqh2bUG9+rS3zkW1tF1DX5EuO8gkl7p8VhBCr6bCuoJpFrZ806wxRdmjczqoBCDdunpWC444UntLltQs2AAPaPuAUboxwdmVvL3napmiXepakrJcxoltPA686hRgsvcYDmLHfG23WlGkmpHdsyst2JuDKoa1HdiRbPQ0ljBPM5GG72TnIHdPjgHNU/BmpPDZ6iUYj/cIRjwJYpkeRwxq30nT9W0sPDDbLIjsTnAdckBeZcMCMgDY+VT+AeBZkS5S7i5EuYgg7ylup3wCcY2NN1kCpUd10N9b6WA0nnsn4bt5raWWaJJGaQoOcBuVVVTgA9Mkn8Kg8FwfsuuzQxEiMdsuP8I7yg+m3ypem6RqukNJHbQrNHIchgAy56BgOYFTjGQdtqueAeCZ4Z3u7w4lk5sLkE5c5dmI2z4YHnSjlH00J3ahSCDqfedAoooqSa8KKKKIQoooohCiiiiEKKKKIQoooohCiiiiEp+KrKSe3MccMUxZlyk7MqFQcnJXfOQNqo+BOEZrOaeWURRLNgLBAzMi4OebvfL4miiktreRGkpcOeIm0ooopZLCiiiiE/9k="/>
          <p:cNvSpPr>
            <a:spLocks noChangeAspect="1" noChangeArrowheads="1"/>
          </p:cNvSpPr>
          <p:nvPr/>
        </p:nvSpPr>
        <p:spPr bwMode="auto">
          <a:xfrm>
            <a:off x="207433" y="-108347"/>
            <a:ext cx="4064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pt-BR" altLang="pt-BR" sz="1800"/>
          </a:p>
        </p:txBody>
      </p:sp>
      <p:sp>
        <p:nvSpPr>
          <p:cNvPr id="3" name="Espaço Reservado para Número de Slide 2"/>
          <p:cNvSpPr>
            <a:spLocks noGrp="1"/>
          </p:cNvSpPr>
          <p:nvPr>
            <p:ph type="sldNum" sz="quarter" idx="12"/>
          </p:nvPr>
        </p:nvSpPr>
        <p:spPr>
          <a:xfrm>
            <a:off x="8509001" y="6407944"/>
            <a:ext cx="503767" cy="365522"/>
          </a:xfrm>
        </p:spPr>
        <p:txBody>
          <a:bodyPr/>
          <a:lstStyle/>
          <a:p>
            <a:pPr>
              <a:defRPr/>
            </a:pPr>
            <a:fld id="{4FFA76E7-7ED0-44CF-9EEA-D19FBEB50490}" type="slidenum">
              <a:rPr lang="pt-BR" smtClean="0"/>
              <a:pPr>
                <a:defRPr/>
              </a:pPr>
              <a:t>23</a:t>
            </a:fld>
            <a:endParaRPr lang="pt-BR" dirty="0"/>
          </a:p>
        </p:txBody>
      </p:sp>
      <p:sp>
        <p:nvSpPr>
          <p:cNvPr id="13" name="Arredondar Retângulo em um Canto Diagonal 12"/>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OUTRAS AÇÕES REALIZADAS </a:t>
            </a:r>
            <a:endParaRPr lang="pt-BR" b="1" dirty="0"/>
          </a:p>
        </p:txBody>
      </p:sp>
      <p:graphicFrame>
        <p:nvGraphicFramePr>
          <p:cNvPr id="5" name="Diagrama 4"/>
          <p:cNvGraphicFramePr/>
          <p:nvPr>
            <p:extLst>
              <p:ext uri="{D42A27DB-BD31-4B8C-83A1-F6EECF244321}">
                <p14:modId xmlns:p14="http://schemas.microsoft.com/office/powerpoint/2010/main" val="3541328042"/>
              </p:ext>
            </p:extLst>
          </p:nvPr>
        </p:nvGraphicFramePr>
        <p:xfrm>
          <a:off x="1403648"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971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a:xfrm>
            <a:off x="8411634" y="6407944"/>
            <a:ext cx="601133" cy="365522"/>
          </a:xfrm>
        </p:spPr>
        <p:txBody>
          <a:bodyPr/>
          <a:lstStyle/>
          <a:p>
            <a:pPr>
              <a:defRPr/>
            </a:pPr>
            <a:fld id="{29A957AA-2B78-4ED4-A104-841FA838EF6A}" type="slidenum">
              <a:rPr lang="pt-BR" smtClean="0"/>
              <a:pPr>
                <a:defRPr/>
              </a:pPr>
              <a:t>24</a:t>
            </a:fld>
            <a:endParaRPr lang="pt-BR"/>
          </a:p>
        </p:txBody>
      </p:sp>
      <p:sp>
        <p:nvSpPr>
          <p:cNvPr id="10" name="Arredondar Retângulo em um Canto Diagonal 9"/>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DISSEMINAÇÃO DE BOAS PRÁTICAS – PALESTRAS E APRESENTAÇÕES REALIZADAS</a:t>
            </a:r>
            <a:endParaRPr lang="pt-BR" b="1" dirty="0"/>
          </a:p>
        </p:txBody>
      </p:sp>
      <p:graphicFrame>
        <p:nvGraphicFramePr>
          <p:cNvPr id="5" name="Diagrama 4"/>
          <p:cNvGraphicFramePr/>
          <p:nvPr>
            <p:extLst>
              <p:ext uri="{D42A27DB-BD31-4B8C-83A1-F6EECF244321}">
                <p14:modId xmlns:p14="http://schemas.microsoft.com/office/powerpoint/2010/main" val="697407604"/>
              </p:ext>
            </p:extLst>
          </p:nvPr>
        </p:nvGraphicFramePr>
        <p:xfrm>
          <a:off x="107504" y="1700808"/>
          <a:ext cx="8784976" cy="4536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8299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a:xfrm>
            <a:off x="8411634" y="6407944"/>
            <a:ext cx="601133" cy="365522"/>
          </a:xfrm>
        </p:spPr>
        <p:txBody>
          <a:bodyPr/>
          <a:lstStyle/>
          <a:p>
            <a:pPr>
              <a:defRPr/>
            </a:pPr>
            <a:fld id="{29A957AA-2B78-4ED4-A104-841FA838EF6A}" type="slidenum">
              <a:rPr lang="pt-BR" smtClean="0"/>
              <a:pPr>
                <a:defRPr/>
              </a:pPr>
              <a:t>25</a:t>
            </a:fld>
            <a:endParaRPr lang="pt-BR"/>
          </a:p>
        </p:txBody>
      </p:sp>
      <p:sp>
        <p:nvSpPr>
          <p:cNvPr id="10" name="Arredondar Retângulo em um Canto Diagonal 9"/>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DISSEMINAÇÃO DE BOAS PRÁTICAS – PALESTRAS E APRESENTAÇÕES REALIZADAS</a:t>
            </a:r>
            <a:endParaRPr lang="pt-BR" b="1" dirty="0"/>
          </a:p>
        </p:txBody>
      </p:sp>
      <p:graphicFrame>
        <p:nvGraphicFramePr>
          <p:cNvPr id="5" name="Diagrama 4"/>
          <p:cNvGraphicFramePr/>
          <p:nvPr>
            <p:extLst>
              <p:ext uri="{D42A27DB-BD31-4B8C-83A1-F6EECF244321}">
                <p14:modId xmlns:p14="http://schemas.microsoft.com/office/powerpoint/2010/main" val="1034741063"/>
              </p:ext>
            </p:extLst>
          </p:nvPr>
        </p:nvGraphicFramePr>
        <p:xfrm>
          <a:off x="395536" y="1700809"/>
          <a:ext cx="8496944" cy="4104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321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ikoujapan.com/images/boneco-branco-ferramentas-280x3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1268760"/>
            <a:ext cx="4608512" cy="49376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937264108"/>
              </p:ext>
            </p:extLst>
          </p:nvPr>
        </p:nvGraphicFramePr>
        <p:xfrm>
          <a:off x="3203848" y="2780928"/>
          <a:ext cx="5328592"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684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1331640" y="2276872"/>
            <a:ext cx="6840759" cy="3139321"/>
          </a:xfrm>
          <a:prstGeom prst="rect">
            <a:avLst/>
          </a:prstGeom>
          <a:noFill/>
        </p:spPr>
        <p:txBody>
          <a:bodyPr wrap="square">
            <a:spAutoFit/>
          </a:bodyPr>
          <a:lstStyle/>
          <a:p>
            <a:pPr algn="just" fontAlgn="auto">
              <a:spcBef>
                <a:spcPts val="0"/>
              </a:spcBef>
              <a:spcAft>
                <a:spcPts val="0"/>
              </a:spcAft>
              <a:defRPr/>
            </a:pPr>
            <a:endParaRPr lang="pt-BR" sz="1200" dirty="0">
              <a:solidFill>
                <a:schemeClr val="tx1">
                  <a:lumMod val="50000"/>
                  <a:lumOff val="50000"/>
                </a:schemeClr>
              </a:solidFill>
              <a:latin typeface="+mn-lt"/>
              <a:cs typeface="+mn-cs"/>
            </a:endParaRPr>
          </a:p>
          <a:p>
            <a:pPr algn="just" fontAlgn="auto">
              <a:spcBef>
                <a:spcPts val="0"/>
              </a:spcBef>
              <a:spcAft>
                <a:spcPts val="0"/>
              </a:spcAft>
              <a:defRPr/>
            </a:pPr>
            <a:endParaRPr lang="pt-BR" sz="1200" dirty="0">
              <a:solidFill>
                <a:schemeClr val="tx1">
                  <a:lumMod val="50000"/>
                  <a:lumOff val="50000"/>
                </a:schemeClr>
              </a:solidFill>
              <a:latin typeface="+mn-lt"/>
              <a:cs typeface="+mn-cs"/>
            </a:endParaRPr>
          </a:p>
          <a:p>
            <a:pPr algn="just" fontAlgn="auto">
              <a:spcBef>
                <a:spcPts val="0"/>
              </a:spcBef>
              <a:spcAft>
                <a:spcPts val="0"/>
              </a:spcAft>
              <a:defRPr/>
            </a:pPr>
            <a:endParaRPr lang="pt-BR" sz="1200" dirty="0">
              <a:solidFill>
                <a:schemeClr val="tx1">
                  <a:lumMod val="50000"/>
                  <a:lumOff val="50000"/>
                </a:schemeClr>
              </a:solidFill>
              <a:latin typeface="+mn-lt"/>
              <a:cs typeface="+mn-cs"/>
            </a:endParaRPr>
          </a:p>
          <a:p>
            <a:pPr fontAlgn="auto">
              <a:spcBef>
                <a:spcPts val="0"/>
              </a:spcBef>
              <a:spcAft>
                <a:spcPts val="0"/>
              </a:spcAft>
              <a:defRPr/>
            </a:pPr>
            <a:endParaRPr lang="pt-BR" sz="1200" dirty="0">
              <a:latin typeface="+mn-lt"/>
              <a:cs typeface="+mn-cs"/>
            </a:endParaRPr>
          </a:p>
          <a:p>
            <a:pPr algn="r" fontAlgn="auto">
              <a:spcBef>
                <a:spcPts val="0"/>
              </a:spcBef>
              <a:spcAft>
                <a:spcPts val="0"/>
              </a:spcAft>
              <a:defRPr/>
            </a:pPr>
            <a:endParaRPr lang="pt-BR" sz="12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algn="r" fontAlgn="auto">
              <a:spcBef>
                <a:spcPts val="0"/>
              </a:spcBef>
              <a:spcAft>
                <a:spcPts val="0"/>
              </a:spcAft>
              <a:defRPr/>
            </a:pPr>
            <a:endParaRPr lang="pt-BR" sz="1400" b="1" dirty="0">
              <a:solidFill>
                <a:schemeClr val="tx1">
                  <a:lumMod val="50000"/>
                  <a:lumOff val="50000"/>
                </a:schemeClr>
              </a:solidFill>
              <a:latin typeface="+mn-lt"/>
              <a:cs typeface="+mn-cs"/>
            </a:endParaRPr>
          </a:p>
          <a:p>
            <a:pPr lvl="4" fontAlgn="auto">
              <a:spcBef>
                <a:spcPts val="0"/>
              </a:spcBef>
              <a:spcAft>
                <a:spcPts val="0"/>
              </a:spcAft>
              <a:defRPr/>
            </a:pPr>
            <a:endParaRPr lang="pt-BR" sz="1200" dirty="0">
              <a:latin typeface="+mn-lt"/>
              <a:cs typeface="+mn-cs"/>
            </a:endParaRPr>
          </a:p>
        </p:txBody>
      </p:sp>
      <p:sp>
        <p:nvSpPr>
          <p:cNvPr id="2" name="Espaço Reservado para Número de Slide 1"/>
          <p:cNvSpPr>
            <a:spLocks noGrp="1"/>
          </p:cNvSpPr>
          <p:nvPr>
            <p:ph type="sldNum" sz="quarter" idx="12"/>
          </p:nvPr>
        </p:nvSpPr>
        <p:spPr>
          <a:xfrm>
            <a:off x="8371418" y="6407944"/>
            <a:ext cx="641349" cy="365522"/>
          </a:xfrm>
        </p:spPr>
        <p:txBody>
          <a:bodyPr/>
          <a:lstStyle/>
          <a:p>
            <a:pPr>
              <a:defRPr/>
            </a:pPr>
            <a:fld id="{6AEC8B43-3247-4D6B-86D5-601B5173D3A0}" type="slidenum">
              <a:rPr lang="pt-BR" smtClean="0"/>
              <a:pPr>
                <a:defRPr/>
              </a:pPr>
              <a:t>27</a:t>
            </a:fld>
            <a:endParaRPr lang="pt-BR"/>
          </a:p>
        </p:txBody>
      </p:sp>
      <p:graphicFrame>
        <p:nvGraphicFramePr>
          <p:cNvPr id="12" name="Gráfico 11"/>
          <p:cNvGraphicFramePr>
            <a:graphicFrameLocks/>
          </p:cNvGraphicFramePr>
          <p:nvPr>
            <p:extLst>
              <p:ext uri="{D42A27DB-BD31-4B8C-83A1-F6EECF244321}">
                <p14:modId xmlns:p14="http://schemas.microsoft.com/office/powerpoint/2010/main" val="369440758"/>
              </p:ext>
            </p:extLst>
          </p:nvPr>
        </p:nvGraphicFramePr>
        <p:xfrm>
          <a:off x="1403648" y="2116337"/>
          <a:ext cx="6624736" cy="3832943"/>
        </p:xfrm>
        <a:graphic>
          <a:graphicData uri="http://schemas.openxmlformats.org/drawingml/2006/chart">
            <c:chart xmlns:c="http://schemas.openxmlformats.org/drawingml/2006/chart" xmlns:r="http://schemas.openxmlformats.org/officeDocument/2006/relationships" r:id="rId3"/>
          </a:graphicData>
        </a:graphic>
      </p:graphicFrame>
      <p:sp>
        <p:nvSpPr>
          <p:cNvPr id="8" name="Arredondar Retângulo em um Canto Diagonal 7"/>
          <p:cNvSpPr/>
          <p:nvPr/>
        </p:nvSpPr>
        <p:spPr>
          <a:xfrm>
            <a:off x="0" y="1196752"/>
            <a:ext cx="7762408"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NOVO SITE – ESTRUTURAÇÃO E GESTÃO </a:t>
            </a:r>
            <a:endParaRPr lang="pt-BR" b="1" dirty="0"/>
          </a:p>
        </p:txBody>
      </p:sp>
    </p:spTree>
    <p:extLst>
      <p:ext uri="{BB962C8B-B14F-4D97-AF65-F5344CB8AC3E}">
        <p14:creationId xmlns:p14="http://schemas.microsoft.com/office/powerpoint/2010/main" val="378258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p:cNvGraphicFramePr>
            <a:graphicFrameLocks/>
          </p:cNvGraphicFramePr>
          <p:nvPr>
            <p:extLst>
              <p:ext uri="{D42A27DB-BD31-4B8C-83A1-F6EECF244321}">
                <p14:modId xmlns:p14="http://schemas.microsoft.com/office/powerpoint/2010/main" val="3098796825"/>
              </p:ext>
            </p:extLst>
          </p:nvPr>
        </p:nvGraphicFramePr>
        <p:xfrm>
          <a:off x="539552" y="1628800"/>
          <a:ext cx="8065525" cy="4525791"/>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ço Reservado para Número de Slide 1"/>
          <p:cNvSpPr>
            <a:spLocks noGrp="1"/>
          </p:cNvSpPr>
          <p:nvPr>
            <p:ph type="sldNum" sz="quarter" idx="12"/>
          </p:nvPr>
        </p:nvSpPr>
        <p:spPr>
          <a:xfrm>
            <a:off x="8509001" y="6407944"/>
            <a:ext cx="503767" cy="365522"/>
          </a:xfrm>
        </p:spPr>
        <p:txBody>
          <a:bodyPr/>
          <a:lstStyle/>
          <a:p>
            <a:pPr>
              <a:defRPr/>
            </a:pPr>
            <a:fld id="{23D87388-ED9F-405D-AC14-8F48469EB6E0}" type="slidenum">
              <a:rPr lang="pt-BR" smtClean="0"/>
              <a:pPr>
                <a:defRPr/>
              </a:pPr>
              <a:t>28</a:t>
            </a:fld>
            <a:endParaRPr lang="pt-BR" dirty="0"/>
          </a:p>
        </p:txBody>
      </p:sp>
      <p:sp>
        <p:nvSpPr>
          <p:cNvPr id="9" name="Arredondar Retângulo em um Canto Diagonal 8"/>
          <p:cNvSpPr/>
          <p:nvPr/>
        </p:nvSpPr>
        <p:spPr>
          <a:xfrm>
            <a:off x="0" y="1151040"/>
            <a:ext cx="7762408"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PUBLICAÇÕES DE NOTÍCIAS NO SITE DO CONACI PELOS MEMBROS</a:t>
            </a:r>
            <a:endParaRPr lang="pt-BR" b="1" dirty="0"/>
          </a:p>
        </p:txBody>
      </p:sp>
    </p:spTree>
    <p:extLst>
      <p:ext uri="{BB962C8B-B14F-4D97-AF65-F5344CB8AC3E}">
        <p14:creationId xmlns:p14="http://schemas.microsoft.com/office/powerpoint/2010/main" val="1673797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Número de Slide 15"/>
          <p:cNvSpPr>
            <a:spLocks noGrp="1"/>
          </p:cNvSpPr>
          <p:nvPr>
            <p:ph type="sldNum" sz="quarter" idx="12"/>
          </p:nvPr>
        </p:nvSpPr>
        <p:spPr>
          <a:xfrm>
            <a:off x="8509001" y="6407944"/>
            <a:ext cx="503767" cy="365522"/>
          </a:xfrm>
        </p:spPr>
        <p:txBody>
          <a:bodyPr/>
          <a:lstStyle/>
          <a:p>
            <a:pPr>
              <a:defRPr/>
            </a:pPr>
            <a:fld id="{629E283C-7994-4563-BB76-98F0CF6055AC}" type="slidenum">
              <a:rPr lang="pt-BR" smtClean="0"/>
              <a:pPr>
                <a:defRPr/>
              </a:pPr>
              <a:t>29</a:t>
            </a:fld>
            <a:endParaRPr lang="pt-BR" dirty="0"/>
          </a:p>
        </p:txBody>
      </p:sp>
      <p:sp>
        <p:nvSpPr>
          <p:cNvPr id="8" name="Retângulo 7"/>
          <p:cNvSpPr/>
          <p:nvPr/>
        </p:nvSpPr>
        <p:spPr>
          <a:xfrm>
            <a:off x="0" y="2570381"/>
            <a:ext cx="3006707" cy="1856023"/>
          </a:xfrm>
          <a:prstGeom prst="rect">
            <a:avLst/>
          </a:prstGeom>
          <a:blipFill rotWithShape="1">
            <a:blip r:embed="rId2" cstate="print"/>
            <a:stretch>
              <a:fillRect/>
            </a:stretch>
          </a:blipFill>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Seta para a direita 2"/>
          <p:cNvSpPr/>
          <p:nvPr/>
        </p:nvSpPr>
        <p:spPr>
          <a:xfrm>
            <a:off x="3131840" y="3302902"/>
            <a:ext cx="978408"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scene3d>
              <a:camera prst="perspectiveRelaxedModerately"/>
              <a:lightRig rig="threePt" dir="t"/>
            </a:scene3d>
          </a:bodyPr>
          <a:lstStyle/>
          <a:p>
            <a:pPr algn="ctr"/>
            <a:endParaRPr lang="pt-BR" b="1" spc="10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0" name="Arredondar Retângulo em um Canto Diagonal 9"/>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CRIAÇÃO DA NOVA IDENTIDADE VISUAL </a:t>
            </a:r>
            <a:endParaRPr lang="pt-BR" b="1" dirty="0"/>
          </a:p>
        </p:txBody>
      </p:sp>
      <p:pic>
        <p:nvPicPr>
          <p:cNvPr id="4099" name="Picture 3" descr="X:\SANDRA\conaci\Logotipo - Horizont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824273"/>
            <a:ext cx="4746455" cy="134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522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pPr>
              <a:defRPr/>
            </a:pPr>
            <a:fld id="{57B510DC-B030-4FBF-A0E1-7A08201347AB}" type="slidenum">
              <a:rPr lang="pt-BR" smtClean="0"/>
              <a:pPr>
                <a:defRPr/>
              </a:pPr>
              <a:t>3</a:t>
            </a:fld>
            <a:endParaRPr lang="pt-BR"/>
          </a:p>
        </p:txBody>
      </p:sp>
      <p:graphicFrame>
        <p:nvGraphicFramePr>
          <p:cNvPr id="7" name="Diagrama 6"/>
          <p:cNvGraphicFramePr/>
          <p:nvPr>
            <p:extLst>
              <p:ext uri="{D42A27DB-BD31-4B8C-83A1-F6EECF244321}">
                <p14:modId xmlns:p14="http://schemas.microsoft.com/office/powerpoint/2010/main" val="9207253"/>
              </p:ext>
            </p:extLst>
          </p:nvPr>
        </p:nvGraphicFramePr>
        <p:xfrm flipH="1" flipV="1">
          <a:off x="-324544" y="5461000"/>
          <a:ext cx="1848544" cy="992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2983763443"/>
              </p:ext>
            </p:extLst>
          </p:nvPr>
        </p:nvGraphicFramePr>
        <p:xfrm>
          <a:off x="1115616" y="1772816"/>
          <a:ext cx="6768752" cy="38884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Arredondar Retângulo em um Canto Diagonal 7"/>
          <p:cNvSpPr/>
          <p:nvPr/>
        </p:nvSpPr>
        <p:spPr>
          <a:xfrm>
            <a:off x="0" y="1101548"/>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OBJETIVOS DO CONACI   </a:t>
            </a:r>
            <a:endParaRPr lang="pt-BR" b="1" dirty="0"/>
          </a:p>
        </p:txBody>
      </p:sp>
    </p:spTree>
    <p:extLst>
      <p:ext uri="{BB962C8B-B14F-4D97-AF65-F5344CB8AC3E}">
        <p14:creationId xmlns:p14="http://schemas.microsoft.com/office/powerpoint/2010/main" val="2407080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Número de Slide 13"/>
          <p:cNvSpPr>
            <a:spLocks noGrp="1"/>
          </p:cNvSpPr>
          <p:nvPr>
            <p:ph type="sldNum" sz="quarter" idx="12"/>
          </p:nvPr>
        </p:nvSpPr>
        <p:spPr>
          <a:xfrm>
            <a:off x="8343900" y="6407944"/>
            <a:ext cx="668867" cy="365522"/>
          </a:xfrm>
        </p:spPr>
        <p:txBody>
          <a:bodyPr/>
          <a:lstStyle/>
          <a:p>
            <a:pPr>
              <a:defRPr/>
            </a:pPr>
            <a:fld id="{4C5D27E9-9CD9-4708-929A-A28E11AB6793}" type="slidenum">
              <a:rPr lang="pt-BR" smtClean="0"/>
              <a:pPr>
                <a:defRPr/>
              </a:pPr>
              <a:t>30</a:t>
            </a:fld>
            <a:endParaRPr lang="pt-BR" dirty="0"/>
          </a:p>
        </p:txBody>
      </p:sp>
      <p:graphicFrame>
        <p:nvGraphicFramePr>
          <p:cNvPr id="4" name="Diagrama 3"/>
          <p:cNvGraphicFramePr/>
          <p:nvPr>
            <p:extLst>
              <p:ext uri="{D42A27DB-BD31-4B8C-83A1-F6EECF244321}">
                <p14:modId xmlns:p14="http://schemas.microsoft.com/office/powerpoint/2010/main" val="619231748"/>
              </p:ext>
            </p:extLst>
          </p:nvPr>
        </p:nvGraphicFramePr>
        <p:xfrm>
          <a:off x="1043608" y="2132856"/>
          <a:ext cx="7344816"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edondar Retângulo em um Canto Diagonal 7"/>
          <p:cNvSpPr/>
          <p:nvPr/>
        </p:nvSpPr>
        <p:spPr>
          <a:xfrm>
            <a:off x="-64774" y="1073760"/>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DIVULGAÇÃO INSTITUCIONAL </a:t>
            </a:r>
            <a:endParaRPr lang="pt-BR" b="1" dirty="0"/>
          </a:p>
        </p:txBody>
      </p:sp>
    </p:spTree>
    <p:extLst>
      <p:ext uri="{BB962C8B-B14F-4D97-AF65-F5344CB8AC3E}">
        <p14:creationId xmlns:p14="http://schemas.microsoft.com/office/powerpoint/2010/main" val="3815614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354484" y="6407944"/>
            <a:ext cx="658283" cy="365522"/>
          </a:xfrm>
        </p:spPr>
        <p:txBody>
          <a:bodyPr/>
          <a:lstStyle/>
          <a:p>
            <a:pPr>
              <a:defRPr/>
            </a:pPr>
            <a:fld id="{0EE77C1D-C3C0-47C8-A172-38EF31BC1B6F}" type="slidenum">
              <a:rPr lang="pt-BR" smtClean="0"/>
              <a:pPr>
                <a:defRPr/>
              </a:pPr>
              <a:t>31</a:t>
            </a:fld>
            <a:endParaRPr lang="pt-BR"/>
          </a:p>
        </p:txBody>
      </p:sp>
      <p:graphicFrame>
        <p:nvGraphicFramePr>
          <p:cNvPr id="10" name="Gráfico 9"/>
          <p:cNvGraphicFramePr>
            <a:graphicFrameLocks/>
          </p:cNvGraphicFramePr>
          <p:nvPr>
            <p:extLst>
              <p:ext uri="{D42A27DB-BD31-4B8C-83A1-F6EECF244321}">
                <p14:modId xmlns:p14="http://schemas.microsoft.com/office/powerpoint/2010/main" val="935902802"/>
              </p:ext>
            </p:extLst>
          </p:nvPr>
        </p:nvGraphicFramePr>
        <p:xfrm>
          <a:off x="1115616" y="2276872"/>
          <a:ext cx="7378854"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edondar Retângulo em um Canto Diagonal 10"/>
          <p:cNvSpPr/>
          <p:nvPr/>
        </p:nvSpPr>
        <p:spPr>
          <a:xfrm>
            <a:off x="0" y="114218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DIVULGAÇÃO EM MÍDIA ESPONTÂNEA</a:t>
            </a:r>
            <a:endParaRPr lang="pt-BR" b="1" dirty="0"/>
          </a:p>
        </p:txBody>
      </p:sp>
    </p:spTree>
    <p:extLst>
      <p:ext uri="{BB962C8B-B14F-4D97-AF65-F5344CB8AC3E}">
        <p14:creationId xmlns:p14="http://schemas.microsoft.com/office/powerpoint/2010/main" val="2057243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509001" y="6407944"/>
            <a:ext cx="503767" cy="365522"/>
          </a:xfrm>
        </p:spPr>
        <p:txBody>
          <a:bodyPr/>
          <a:lstStyle/>
          <a:p>
            <a:pPr>
              <a:defRPr/>
            </a:pPr>
            <a:fld id="{00B95EC8-FDC1-4FFC-AEC2-5819B6B7C4EE}" type="slidenum">
              <a:rPr lang="pt-BR" smtClean="0"/>
              <a:pPr>
                <a:defRPr/>
              </a:pPr>
              <a:t>32</a:t>
            </a:fld>
            <a:endParaRPr lang="pt-BR" dirty="0"/>
          </a:p>
        </p:txBody>
      </p:sp>
      <p:graphicFrame>
        <p:nvGraphicFramePr>
          <p:cNvPr id="4" name="Diagrama 3"/>
          <p:cNvGraphicFramePr/>
          <p:nvPr>
            <p:extLst>
              <p:ext uri="{D42A27DB-BD31-4B8C-83A1-F6EECF244321}">
                <p14:modId xmlns:p14="http://schemas.microsoft.com/office/powerpoint/2010/main" val="263285446"/>
              </p:ext>
            </p:extLst>
          </p:nvPr>
        </p:nvGraphicFramePr>
        <p:xfrm>
          <a:off x="1331640" y="1844824"/>
          <a:ext cx="6912768"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edondar Retângulo em um Canto Diagonal 7"/>
          <p:cNvSpPr/>
          <p:nvPr/>
        </p:nvSpPr>
        <p:spPr>
          <a:xfrm>
            <a:off x="-26504" y="1157797"/>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CONTRATAÇÃO DE SERVIÇOS DE APOIO </a:t>
            </a:r>
            <a:endParaRPr lang="pt-BR" b="1" dirty="0"/>
          </a:p>
        </p:txBody>
      </p:sp>
    </p:spTree>
    <p:extLst>
      <p:ext uri="{BB962C8B-B14F-4D97-AF65-F5344CB8AC3E}">
        <p14:creationId xmlns:p14="http://schemas.microsoft.com/office/powerpoint/2010/main" val="128274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509001" y="6407944"/>
            <a:ext cx="503767" cy="365522"/>
          </a:xfrm>
        </p:spPr>
        <p:txBody>
          <a:bodyPr/>
          <a:lstStyle/>
          <a:p>
            <a:pPr>
              <a:defRPr/>
            </a:pPr>
            <a:fld id="{AEA1CC6A-E753-4FC5-AE43-EEB209FA788C}" type="slidenum">
              <a:rPr lang="pt-BR" smtClean="0"/>
              <a:pPr>
                <a:defRPr/>
              </a:pPr>
              <a:t>33</a:t>
            </a:fld>
            <a:endParaRPr lang="pt-BR" dirty="0"/>
          </a:p>
        </p:txBody>
      </p:sp>
      <p:graphicFrame>
        <p:nvGraphicFramePr>
          <p:cNvPr id="3" name="Diagrama 2"/>
          <p:cNvGraphicFramePr/>
          <p:nvPr>
            <p:extLst>
              <p:ext uri="{D42A27DB-BD31-4B8C-83A1-F6EECF244321}">
                <p14:modId xmlns:p14="http://schemas.microsoft.com/office/powerpoint/2010/main" val="219112665"/>
              </p:ext>
            </p:extLst>
          </p:nvPr>
        </p:nvGraphicFramePr>
        <p:xfrm>
          <a:off x="1411817" y="2132856"/>
          <a:ext cx="6544559"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edondar Retângulo em um Canto Diagonal 7"/>
          <p:cNvSpPr/>
          <p:nvPr/>
        </p:nvSpPr>
        <p:spPr>
          <a:xfrm>
            <a:off x="0" y="114218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REGULAMENTAÇÃO INSTITUCIONAL </a:t>
            </a:r>
            <a:endParaRPr lang="pt-BR" b="1" dirty="0"/>
          </a:p>
        </p:txBody>
      </p:sp>
    </p:spTree>
    <p:extLst>
      <p:ext uri="{BB962C8B-B14F-4D97-AF65-F5344CB8AC3E}">
        <p14:creationId xmlns:p14="http://schemas.microsoft.com/office/powerpoint/2010/main" val="2993516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a 10"/>
          <p:cNvGraphicFramePr>
            <a:graphicFrameLocks noGrp="1"/>
          </p:cNvGraphicFramePr>
          <p:nvPr>
            <p:extLst>
              <p:ext uri="{D42A27DB-BD31-4B8C-83A1-F6EECF244321}">
                <p14:modId xmlns:p14="http://schemas.microsoft.com/office/powerpoint/2010/main" val="1944772834"/>
              </p:ext>
            </p:extLst>
          </p:nvPr>
        </p:nvGraphicFramePr>
        <p:xfrm>
          <a:off x="6861800" y="3652299"/>
          <a:ext cx="2016224" cy="1152129"/>
        </p:xfrm>
        <a:graphic>
          <a:graphicData uri="http://schemas.openxmlformats.org/drawingml/2006/table">
            <a:tbl>
              <a:tblPr firstRow="1" bandRow="1">
                <a:tableStyleId>{6E25E649-3F16-4E02-A733-19D2CDBF48F0}</a:tableStyleId>
              </a:tblPr>
              <a:tblGrid>
                <a:gridCol w="672075"/>
                <a:gridCol w="1344149"/>
              </a:tblGrid>
              <a:tr h="355321">
                <a:tc gridSpan="2">
                  <a:txBody>
                    <a:bodyPr/>
                    <a:lstStyle/>
                    <a:p>
                      <a:pPr algn="ctr"/>
                      <a:r>
                        <a:rPr lang="pt-BR" sz="1200" dirty="0" smtClean="0"/>
                        <a:t>ARRECADAÇÃO</a:t>
                      </a:r>
                      <a:endParaRPr lang="pt-BR" sz="1200" b="0" dirty="0">
                        <a:solidFill>
                          <a:schemeClr val="tx1"/>
                        </a:solidFill>
                      </a:endParaRPr>
                    </a:p>
                  </a:txBody>
                  <a:tcPr marL="121968" marR="121968" marT="34251" marB="34251"/>
                </a:tc>
                <a:tc hMerge="1">
                  <a:txBody>
                    <a:bodyPr/>
                    <a:lstStyle/>
                    <a:p>
                      <a:endParaRPr lang="pt-BR" dirty="0"/>
                    </a:p>
                  </a:txBody>
                  <a:tcPr/>
                </a:tc>
              </a:tr>
              <a:tr h="398404">
                <a:tc>
                  <a:txBody>
                    <a:bodyPr/>
                    <a:lstStyle/>
                    <a:p>
                      <a:pPr algn="ctr"/>
                      <a:r>
                        <a:rPr lang="pt-BR" sz="1400" dirty="0" smtClean="0"/>
                        <a:t>2012</a:t>
                      </a:r>
                      <a:endParaRPr lang="pt-BR" sz="1400" dirty="0"/>
                    </a:p>
                  </a:txBody>
                  <a:tcPr marL="121968" marR="121968" marT="34251" marB="34251"/>
                </a:tc>
                <a:tc>
                  <a:txBody>
                    <a:bodyPr/>
                    <a:lstStyle/>
                    <a:p>
                      <a:pPr algn="r"/>
                      <a:r>
                        <a:rPr lang="pt-BR" sz="1400" dirty="0" smtClean="0"/>
                        <a:t>R$</a:t>
                      </a:r>
                      <a:r>
                        <a:rPr lang="pt-BR" sz="1400" baseline="0" dirty="0" smtClean="0"/>
                        <a:t> 130.000,00</a:t>
                      </a:r>
                      <a:endParaRPr lang="pt-BR" sz="1400" dirty="0"/>
                    </a:p>
                  </a:txBody>
                  <a:tcPr marL="121968" marR="121968" marT="34251" marB="34251"/>
                </a:tc>
              </a:tr>
              <a:tr h="398404">
                <a:tc>
                  <a:txBody>
                    <a:bodyPr/>
                    <a:lstStyle/>
                    <a:p>
                      <a:pPr algn="ctr"/>
                      <a:r>
                        <a:rPr lang="pt-BR" sz="1400" dirty="0" smtClean="0"/>
                        <a:t>2013</a:t>
                      </a:r>
                      <a:endParaRPr lang="pt-BR" sz="1400" dirty="0"/>
                    </a:p>
                  </a:txBody>
                  <a:tcPr marL="121968" marR="121968" marT="34251" marB="34251"/>
                </a:tc>
                <a:tc>
                  <a:txBody>
                    <a:bodyPr/>
                    <a:lstStyle/>
                    <a:p>
                      <a:pPr algn="r"/>
                      <a:r>
                        <a:rPr lang="pt-BR" sz="1400" dirty="0" smtClean="0"/>
                        <a:t>R$ 185.000,00</a:t>
                      </a:r>
                      <a:endParaRPr lang="pt-BR" sz="1400" dirty="0"/>
                    </a:p>
                  </a:txBody>
                  <a:tcPr marL="121968" marR="121968" marT="34251" marB="34251"/>
                </a:tc>
              </a:tr>
            </a:tbl>
          </a:graphicData>
        </a:graphic>
      </p:graphicFrame>
      <p:sp>
        <p:nvSpPr>
          <p:cNvPr id="2" name="Espaço Reservado para Número de Slide 1"/>
          <p:cNvSpPr>
            <a:spLocks noGrp="1"/>
          </p:cNvSpPr>
          <p:nvPr>
            <p:ph type="sldNum" sz="quarter" idx="12"/>
          </p:nvPr>
        </p:nvSpPr>
        <p:spPr>
          <a:xfrm>
            <a:off x="8316385" y="6407944"/>
            <a:ext cx="696383" cy="365522"/>
          </a:xfrm>
        </p:spPr>
        <p:txBody>
          <a:bodyPr/>
          <a:lstStyle/>
          <a:p>
            <a:pPr>
              <a:defRPr/>
            </a:pPr>
            <a:fld id="{8FE2EAB6-201A-4763-9CBB-135F42A29AE7}" type="slidenum">
              <a:rPr lang="pt-BR" smtClean="0"/>
              <a:pPr>
                <a:defRPr/>
              </a:pPr>
              <a:t>34</a:t>
            </a:fld>
            <a:endParaRPr lang="pt-BR"/>
          </a:p>
        </p:txBody>
      </p:sp>
      <p:graphicFrame>
        <p:nvGraphicFramePr>
          <p:cNvPr id="12" name="Gráfico 11"/>
          <p:cNvGraphicFramePr>
            <a:graphicFrameLocks/>
          </p:cNvGraphicFramePr>
          <p:nvPr>
            <p:extLst>
              <p:ext uri="{D42A27DB-BD31-4B8C-83A1-F6EECF244321}">
                <p14:modId xmlns:p14="http://schemas.microsoft.com/office/powerpoint/2010/main" val="1517496447"/>
              </p:ext>
            </p:extLst>
          </p:nvPr>
        </p:nvGraphicFramePr>
        <p:xfrm>
          <a:off x="1320450" y="2688452"/>
          <a:ext cx="5229012" cy="3079824"/>
        </p:xfrm>
        <a:graphic>
          <a:graphicData uri="http://schemas.openxmlformats.org/drawingml/2006/chart">
            <c:chart xmlns:c="http://schemas.openxmlformats.org/drawingml/2006/chart" xmlns:r="http://schemas.openxmlformats.org/officeDocument/2006/relationships" r:id="rId2"/>
          </a:graphicData>
        </a:graphic>
      </p:graphicFrame>
      <p:sp>
        <p:nvSpPr>
          <p:cNvPr id="10" name="Arredondar Retângulo em um Canto Diagonal 9"/>
          <p:cNvSpPr/>
          <p:nvPr/>
        </p:nvSpPr>
        <p:spPr>
          <a:xfrm>
            <a:off x="0" y="1193886"/>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smtClean="0"/>
              <a:t>	CONTRIBUIÇÕES/INADIMPLENCIA  </a:t>
            </a:r>
            <a:endParaRPr lang="pt-BR" b="1" dirty="0"/>
          </a:p>
        </p:txBody>
      </p:sp>
      <p:sp>
        <p:nvSpPr>
          <p:cNvPr id="3" name="Seta para a direita 2"/>
          <p:cNvSpPr/>
          <p:nvPr/>
        </p:nvSpPr>
        <p:spPr>
          <a:xfrm rot="10800000" flipH="1" flipV="1">
            <a:off x="6081605" y="4200915"/>
            <a:ext cx="610081" cy="314321"/>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pic>
        <p:nvPicPr>
          <p:cNvPr id="11266" name="Picture 2" descr="http://www.controladoria.go.gov.br/cge/wp-content/uploads/2012/05/boneco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1568454"/>
            <a:ext cx="2736304" cy="22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97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316385" y="6407944"/>
            <a:ext cx="696383" cy="365522"/>
          </a:xfrm>
        </p:spPr>
        <p:txBody>
          <a:bodyPr/>
          <a:lstStyle/>
          <a:p>
            <a:pPr>
              <a:defRPr/>
            </a:pPr>
            <a:fld id="{112B1A86-F08A-4645-8B30-CF05FAAB8167}" type="slidenum">
              <a:rPr lang="pt-BR" smtClean="0"/>
              <a:pPr>
                <a:defRPr/>
              </a:pPr>
              <a:t>35</a:t>
            </a:fld>
            <a:endParaRPr lang="pt-BR"/>
          </a:p>
        </p:txBody>
      </p:sp>
      <p:sp>
        <p:nvSpPr>
          <p:cNvPr id="8" name="Arredondar Retângulo em um Canto Diagonal 7"/>
          <p:cNvSpPr/>
          <p:nvPr/>
        </p:nvSpPr>
        <p:spPr>
          <a:xfrm>
            <a:off x="0" y="114218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SALDOS/DESPESAS FINANCEIRA (R$)</a:t>
            </a:r>
            <a:endParaRPr lang="pt-BR" b="1" dirty="0"/>
          </a:p>
        </p:txBody>
      </p:sp>
      <p:sp>
        <p:nvSpPr>
          <p:cNvPr id="4" name="CaixaDeTexto 3"/>
          <p:cNvSpPr txBox="1"/>
          <p:nvPr/>
        </p:nvSpPr>
        <p:spPr>
          <a:xfrm>
            <a:off x="2915816" y="5659274"/>
            <a:ext cx="289803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pt-BR" b="1" dirty="0" smtClean="0"/>
              <a:t>Saldos disponíveis em 31/12</a:t>
            </a:r>
            <a:endParaRPr lang="pt-BR" b="1" dirty="0"/>
          </a:p>
        </p:txBody>
      </p:sp>
      <p:graphicFrame>
        <p:nvGraphicFramePr>
          <p:cNvPr id="6" name="Gráfico 5"/>
          <p:cNvGraphicFramePr>
            <a:graphicFrameLocks/>
          </p:cNvGraphicFramePr>
          <p:nvPr>
            <p:extLst>
              <p:ext uri="{D42A27DB-BD31-4B8C-83A1-F6EECF244321}">
                <p14:modId xmlns:p14="http://schemas.microsoft.com/office/powerpoint/2010/main" val="330405569"/>
              </p:ext>
            </p:extLst>
          </p:nvPr>
        </p:nvGraphicFramePr>
        <p:xfrm>
          <a:off x="827584" y="1844824"/>
          <a:ext cx="7416824"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723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07140805"/>
              </p:ext>
            </p:extLst>
          </p:nvPr>
        </p:nvGraphicFramePr>
        <p:xfrm>
          <a:off x="1835696" y="1412776"/>
          <a:ext cx="655272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edondar Retângulo em um Canto Diagonal 2"/>
          <p:cNvSpPr/>
          <p:nvPr/>
        </p:nvSpPr>
        <p:spPr>
          <a:xfrm>
            <a:off x="0" y="96666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DIRETORIA </a:t>
            </a:r>
            <a:endParaRPr lang="pt-BR" b="1" dirty="0"/>
          </a:p>
        </p:txBody>
      </p:sp>
    </p:spTree>
    <p:extLst>
      <p:ext uri="{BB962C8B-B14F-4D97-AF65-F5344CB8AC3E}">
        <p14:creationId xmlns:p14="http://schemas.microsoft.com/office/powerpoint/2010/main" val="883811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p:cNvSpPr/>
          <p:nvPr/>
        </p:nvSpPr>
        <p:spPr>
          <a:xfrm>
            <a:off x="7089461" y="4125949"/>
            <a:ext cx="1224136" cy="116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75549" y="1563939"/>
            <a:ext cx="1607098" cy="1496608"/>
          </a:xfrm>
          <a:prstGeom prst="rect">
            <a:avLst/>
          </a:prstGeom>
          <a:blipFill rotWithShape="1">
            <a:blip r:embed="rId2" cstate="print"/>
            <a:stretch>
              <a:fillRect/>
            </a:stretch>
          </a:blipFill>
        </p:spPr>
        <p:style>
          <a:lnRef idx="1">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12" name="Retângulo 11"/>
          <p:cNvSpPr/>
          <p:nvPr/>
        </p:nvSpPr>
        <p:spPr>
          <a:xfrm>
            <a:off x="3208682" y="4054621"/>
            <a:ext cx="1607098" cy="1400467"/>
          </a:xfrm>
          <a:prstGeom prst="rect">
            <a:avLst/>
          </a:prstGeom>
          <a:blipFill rotWithShape="1">
            <a:blip r:embed="rId3" cstate="print"/>
            <a:stretch>
              <a:fillRect/>
            </a:stretch>
          </a:blipFill>
        </p:spPr>
        <p:style>
          <a:lnRef idx="1">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13" name="Retângulo 12"/>
          <p:cNvSpPr/>
          <p:nvPr/>
        </p:nvSpPr>
        <p:spPr>
          <a:xfrm>
            <a:off x="5018687" y="4089580"/>
            <a:ext cx="1607098" cy="1365508"/>
          </a:xfrm>
          <a:prstGeom prst="rect">
            <a:avLst/>
          </a:prstGeom>
          <a:blipFill rotWithShape="1">
            <a:blip r:embed="rId4" cstate="print"/>
            <a:stretch>
              <a:fillRect/>
            </a:stretch>
          </a:blipFill>
        </p:spPr>
        <p:style>
          <a:lnRef idx="1">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14" name="CaixaDeTexto 13"/>
          <p:cNvSpPr txBox="1"/>
          <p:nvPr/>
        </p:nvSpPr>
        <p:spPr>
          <a:xfrm>
            <a:off x="2041456" y="3168567"/>
            <a:ext cx="1820727" cy="769441"/>
          </a:xfrm>
          <a:prstGeom prst="rect">
            <a:avLst/>
          </a:prstGeom>
          <a:noFill/>
        </p:spPr>
        <p:txBody>
          <a:bodyPr wrap="square" rtlCol="0">
            <a:spAutoFit/>
          </a:bodyPr>
          <a:lstStyle/>
          <a:p>
            <a:pPr lvl="0" algn="ctr"/>
            <a:r>
              <a:rPr lang="pt-BR" sz="1100" b="1" dirty="0">
                <a:solidFill>
                  <a:schemeClr val="tx2">
                    <a:lumMod val="75000"/>
                  </a:schemeClr>
                </a:solidFill>
              </a:rPr>
              <a:t>JOÃO ALVES DE MELO </a:t>
            </a:r>
          </a:p>
          <a:p>
            <a:pPr lvl="0" algn="ctr"/>
            <a:r>
              <a:rPr lang="pt-BR" sz="1100" dirty="0">
                <a:solidFill>
                  <a:schemeClr val="tx2">
                    <a:lumMod val="75000"/>
                  </a:schemeClr>
                </a:solidFill>
              </a:rPr>
              <a:t>Presidente </a:t>
            </a:r>
          </a:p>
          <a:p>
            <a:pPr lvl="0" algn="ctr"/>
            <a:r>
              <a:rPr lang="pt-BR" sz="1100" dirty="0">
                <a:solidFill>
                  <a:schemeClr val="tx2">
                    <a:lumMod val="75000"/>
                  </a:schemeClr>
                </a:solidFill>
              </a:rPr>
              <a:t>(De 02/01/2012 a  21/03/2013</a:t>
            </a:r>
            <a:r>
              <a:rPr lang="pt-BR" sz="1100" dirty="0" smtClean="0">
                <a:solidFill>
                  <a:schemeClr val="tx2">
                    <a:lumMod val="75000"/>
                  </a:schemeClr>
                </a:solidFill>
              </a:rPr>
              <a:t>)</a:t>
            </a:r>
            <a:endParaRPr lang="pt-BR" sz="1100" dirty="0"/>
          </a:p>
        </p:txBody>
      </p:sp>
      <p:sp>
        <p:nvSpPr>
          <p:cNvPr id="15" name="CaixaDeTexto 14"/>
          <p:cNvSpPr txBox="1"/>
          <p:nvPr/>
        </p:nvSpPr>
        <p:spPr>
          <a:xfrm>
            <a:off x="5268734" y="3122401"/>
            <a:ext cx="1820727" cy="430887"/>
          </a:xfrm>
          <a:prstGeom prst="rect">
            <a:avLst/>
          </a:prstGeom>
          <a:noFill/>
        </p:spPr>
        <p:txBody>
          <a:bodyPr wrap="square" rtlCol="0">
            <a:spAutoFit/>
          </a:bodyPr>
          <a:lstStyle/>
          <a:p>
            <a:pPr lvl="0" algn="ctr"/>
            <a:r>
              <a:rPr lang="pt-BR" sz="1100" b="1" dirty="0" smtClean="0">
                <a:solidFill>
                  <a:schemeClr val="tx2">
                    <a:lumMod val="75000"/>
                  </a:schemeClr>
                </a:solidFill>
              </a:rPr>
              <a:t>ADINELSON ALVES DA SILVA </a:t>
            </a:r>
            <a:endParaRPr lang="pt-BR" sz="1100" b="1" dirty="0">
              <a:solidFill>
                <a:schemeClr val="tx2">
                  <a:lumMod val="75000"/>
                </a:schemeClr>
              </a:solidFill>
            </a:endParaRPr>
          </a:p>
          <a:p>
            <a:pPr lvl="0" algn="ctr"/>
            <a:r>
              <a:rPr lang="pt-BR" sz="1100" b="1" dirty="0">
                <a:solidFill>
                  <a:schemeClr val="tx2">
                    <a:lumMod val="75000"/>
                  </a:schemeClr>
                </a:solidFill>
              </a:rPr>
              <a:t>Presidente </a:t>
            </a:r>
          </a:p>
        </p:txBody>
      </p:sp>
      <p:sp>
        <p:nvSpPr>
          <p:cNvPr id="16" name="CaixaDeTexto 15"/>
          <p:cNvSpPr txBox="1"/>
          <p:nvPr/>
        </p:nvSpPr>
        <p:spPr>
          <a:xfrm>
            <a:off x="3125966" y="5537164"/>
            <a:ext cx="1820727" cy="261610"/>
          </a:xfrm>
          <a:prstGeom prst="rect">
            <a:avLst/>
          </a:prstGeom>
          <a:noFill/>
        </p:spPr>
        <p:txBody>
          <a:bodyPr wrap="square" rtlCol="0">
            <a:spAutoFit/>
          </a:bodyPr>
          <a:lstStyle/>
          <a:p>
            <a:pPr lvl="0" algn="ctr"/>
            <a:r>
              <a:rPr lang="pt-BR" sz="1100" b="1" dirty="0" smtClean="0">
                <a:solidFill>
                  <a:schemeClr val="tx2">
                    <a:lumMod val="75000"/>
                  </a:schemeClr>
                </a:solidFill>
              </a:rPr>
              <a:t>LUIZ PAULO FREITAS PINTO </a:t>
            </a:r>
            <a:endParaRPr lang="pt-BR" sz="1100" b="1" dirty="0">
              <a:solidFill>
                <a:schemeClr val="tx2">
                  <a:lumMod val="75000"/>
                </a:schemeClr>
              </a:solidFill>
            </a:endParaRPr>
          </a:p>
        </p:txBody>
      </p:sp>
      <p:sp>
        <p:nvSpPr>
          <p:cNvPr id="17" name="CaixaDeTexto 16"/>
          <p:cNvSpPr txBox="1"/>
          <p:nvPr/>
        </p:nvSpPr>
        <p:spPr>
          <a:xfrm>
            <a:off x="1004391" y="5452526"/>
            <a:ext cx="1820727" cy="430887"/>
          </a:xfrm>
          <a:prstGeom prst="rect">
            <a:avLst/>
          </a:prstGeom>
          <a:noFill/>
        </p:spPr>
        <p:txBody>
          <a:bodyPr wrap="square" rtlCol="0">
            <a:spAutoFit/>
          </a:bodyPr>
          <a:lstStyle/>
          <a:p>
            <a:pPr lvl="0" algn="ctr"/>
            <a:r>
              <a:rPr lang="pt-BR" sz="1100" b="1" dirty="0" smtClean="0">
                <a:solidFill>
                  <a:schemeClr val="tx2">
                    <a:lumMod val="75000"/>
                  </a:schemeClr>
                </a:solidFill>
              </a:rPr>
              <a:t>EUGÊNIO DA SILVA MACHADO </a:t>
            </a:r>
            <a:endParaRPr lang="pt-BR" sz="1100" b="1" dirty="0">
              <a:solidFill>
                <a:schemeClr val="tx2">
                  <a:lumMod val="75000"/>
                </a:schemeClr>
              </a:solidFill>
            </a:endParaRPr>
          </a:p>
        </p:txBody>
      </p:sp>
      <p:sp>
        <p:nvSpPr>
          <p:cNvPr id="18" name="CaixaDeTexto 17"/>
          <p:cNvSpPr txBox="1"/>
          <p:nvPr/>
        </p:nvSpPr>
        <p:spPr>
          <a:xfrm>
            <a:off x="6791165" y="5569119"/>
            <a:ext cx="1820727" cy="430887"/>
          </a:xfrm>
          <a:prstGeom prst="rect">
            <a:avLst/>
          </a:prstGeom>
          <a:noFill/>
        </p:spPr>
        <p:txBody>
          <a:bodyPr wrap="square" rtlCol="0">
            <a:spAutoFit/>
          </a:bodyPr>
          <a:lstStyle/>
          <a:p>
            <a:pPr lvl="0" algn="ctr"/>
            <a:r>
              <a:rPr lang="pt-BR" sz="1100" b="1" dirty="0" smtClean="0">
                <a:solidFill>
                  <a:schemeClr val="tx2">
                    <a:lumMod val="75000"/>
                  </a:schemeClr>
                </a:solidFill>
              </a:rPr>
              <a:t>JOSÉ MAURICIO COUTINHO VIANA</a:t>
            </a:r>
            <a:endParaRPr lang="pt-BR" sz="1100" b="1" dirty="0"/>
          </a:p>
        </p:txBody>
      </p:sp>
      <p:sp>
        <p:nvSpPr>
          <p:cNvPr id="19" name="CaixaDeTexto 18"/>
          <p:cNvSpPr txBox="1"/>
          <p:nvPr/>
        </p:nvSpPr>
        <p:spPr>
          <a:xfrm>
            <a:off x="4946693" y="5583330"/>
            <a:ext cx="1820727" cy="430887"/>
          </a:xfrm>
          <a:prstGeom prst="rect">
            <a:avLst/>
          </a:prstGeom>
          <a:noFill/>
        </p:spPr>
        <p:txBody>
          <a:bodyPr wrap="square" rtlCol="0">
            <a:spAutoFit/>
          </a:bodyPr>
          <a:lstStyle/>
          <a:p>
            <a:pPr lvl="0" algn="ctr"/>
            <a:r>
              <a:rPr lang="pt-BR" sz="1100" b="1" dirty="0" smtClean="0">
                <a:solidFill>
                  <a:schemeClr val="tx2">
                    <a:lumMod val="75000"/>
                  </a:schemeClr>
                </a:solidFill>
              </a:rPr>
              <a:t>DARCY  S. ALBUQUERQUE JÚNIOR </a:t>
            </a:r>
            <a:endParaRPr lang="pt-BR" sz="1100" b="1" dirty="0"/>
          </a:p>
        </p:txBody>
      </p:sp>
      <p:sp>
        <p:nvSpPr>
          <p:cNvPr id="20" name="Arredondar Retângulo em um Canto Diagonal 19"/>
          <p:cNvSpPr/>
          <p:nvPr/>
        </p:nvSpPr>
        <p:spPr>
          <a:xfrm>
            <a:off x="-1556" y="996253"/>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JUNTA FISCAL  </a:t>
            </a:r>
            <a:endParaRPr lang="pt-BR" b="1" dirty="0"/>
          </a:p>
        </p:txBody>
      </p:sp>
      <p:pic>
        <p:nvPicPr>
          <p:cNvPr id="1026" name="Picture 2" descr="X:\SANDRA\conaci\José Mauric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990" y="4089580"/>
            <a:ext cx="1248034" cy="1373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X:\SANDRA\conaci\Eugenio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1379" y="4125949"/>
            <a:ext cx="1380154" cy="1302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SANDRA\conaci\JOÃ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5160" y="1649817"/>
            <a:ext cx="1433318" cy="153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39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2915816" y="3119467"/>
            <a:ext cx="1820727" cy="600164"/>
          </a:xfrm>
          <a:prstGeom prst="rect">
            <a:avLst/>
          </a:prstGeom>
          <a:noFill/>
        </p:spPr>
        <p:txBody>
          <a:bodyPr wrap="square" rtlCol="0">
            <a:spAutoFit/>
          </a:bodyPr>
          <a:lstStyle/>
          <a:p>
            <a:pPr lvl="0" algn="ctr"/>
            <a:r>
              <a:rPr lang="pt-BR" sz="1100" b="1" dirty="0" smtClean="0">
                <a:solidFill>
                  <a:schemeClr val="tx2">
                    <a:lumMod val="75000"/>
                  </a:schemeClr>
                </a:solidFill>
              </a:rPr>
              <a:t>SANDRA REGINA PIMENTA </a:t>
            </a:r>
            <a:endParaRPr lang="pt-BR" sz="1100" b="1" dirty="0">
              <a:solidFill>
                <a:schemeClr val="tx2">
                  <a:lumMod val="75000"/>
                </a:schemeClr>
              </a:solidFill>
            </a:endParaRPr>
          </a:p>
          <a:p>
            <a:pPr lvl="0" algn="ctr"/>
            <a:r>
              <a:rPr lang="pt-BR" sz="1100" dirty="0" smtClean="0">
                <a:solidFill>
                  <a:schemeClr val="tx2">
                    <a:lumMod val="75000"/>
                  </a:schemeClr>
                </a:solidFill>
              </a:rPr>
              <a:t>(</a:t>
            </a:r>
            <a:r>
              <a:rPr lang="pt-BR" sz="1100" dirty="0">
                <a:solidFill>
                  <a:schemeClr val="tx2">
                    <a:lumMod val="75000"/>
                  </a:schemeClr>
                </a:solidFill>
              </a:rPr>
              <a:t>De 02/01/2012 a  </a:t>
            </a:r>
            <a:r>
              <a:rPr lang="pt-BR" sz="1100" dirty="0" smtClean="0">
                <a:solidFill>
                  <a:schemeClr val="tx2">
                    <a:lumMod val="75000"/>
                  </a:schemeClr>
                </a:solidFill>
              </a:rPr>
              <a:t>24/02/2013)</a:t>
            </a:r>
            <a:endParaRPr lang="pt-BR" sz="1100" dirty="0"/>
          </a:p>
        </p:txBody>
      </p:sp>
      <p:sp>
        <p:nvSpPr>
          <p:cNvPr id="15" name="CaixaDeTexto 14"/>
          <p:cNvSpPr txBox="1"/>
          <p:nvPr/>
        </p:nvSpPr>
        <p:spPr>
          <a:xfrm>
            <a:off x="6588224" y="3147701"/>
            <a:ext cx="1820727" cy="430887"/>
          </a:xfrm>
          <a:prstGeom prst="rect">
            <a:avLst/>
          </a:prstGeom>
          <a:noFill/>
        </p:spPr>
        <p:txBody>
          <a:bodyPr wrap="square" rtlCol="0">
            <a:spAutoFit/>
          </a:bodyPr>
          <a:lstStyle/>
          <a:p>
            <a:pPr lvl="0" algn="ctr"/>
            <a:r>
              <a:rPr lang="pt-BR" sz="1100" b="1" dirty="0" smtClean="0">
                <a:solidFill>
                  <a:schemeClr val="tx2">
                    <a:lumMod val="75000"/>
                  </a:schemeClr>
                </a:solidFill>
              </a:rPr>
              <a:t>MARIA IVONETE BEZERRA DE SÁ THIEBAUT</a:t>
            </a:r>
            <a:endParaRPr lang="pt-BR" sz="1100" b="1" dirty="0">
              <a:solidFill>
                <a:schemeClr val="tx2">
                  <a:lumMod val="75000"/>
                </a:schemeClr>
              </a:solidFill>
            </a:endParaRPr>
          </a:p>
        </p:txBody>
      </p:sp>
      <p:sp>
        <p:nvSpPr>
          <p:cNvPr id="20" name="Arredondar Retângulo em um Canto Diagonal 19"/>
          <p:cNvSpPr/>
          <p:nvPr/>
        </p:nvSpPr>
        <p:spPr>
          <a:xfrm>
            <a:off x="0" y="1336380"/>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SECRETARIA EXECUTIVA</a:t>
            </a:r>
            <a:endParaRPr lang="pt-BR" b="1" dirty="0"/>
          </a:p>
        </p:txBody>
      </p:sp>
      <p:pic>
        <p:nvPicPr>
          <p:cNvPr id="5" name="Imagem 4" descr="https://fbcdn-sphotos-d-a.akamaihd.net/hphotos-ak-frc3/t1.0-9/p417x417/310887_269148486448073_5313816_n.jpg"/>
          <p:cNvPicPr/>
          <p:nvPr/>
        </p:nvPicPr>
        <p:blipFill rotWithShape="1">
          <a:blip r:embed="rId2">
            <a:extLst>
              <a:ext uri="{28A0092B-C50C-407E-A947-70E740481C1C}">
                <a14:useLocalDpi xmlns:a14="http://schemas.microsoft.com/office/drawing/2010/main" val="0"/>
              </a:ext>
            </a:extLst>
          </a:blip>
          <a:srcRect l="14301" t="8898" r="57839" b="40719"/>
          <a:stretch/>
        </p:blipFill>
        <p:spPr bwMode="auto">
          <a:xfrm>
            <a:off x="1475656" y="2367699"/>
            <a:ext cx="1224136" cy="1503536"/>
          </a:xfrm>
          <a:prstGeom prst="rect">
            <a:avLst/>
          </a:prstGeom>
          <a:noFill/>
          <a:ln>
            <a:noFill/>
          </a:ln>
          <a:extLst>
            <a:ext uri="{53640926-AAD7-44D8-BBD7-CCE9431645EC}">
              <a14:shadowObscured xmlns:a14="http://schemas.microsoft.com/office/drawing/2010/main"/>
            </a:ext>
          </a:extLst>
        </p:spPr>
      </p:pic>
      <p:pic>
        <p:nvPicPr>
          <p:cNvPr id="6" name="Imagem 5" descr="https://fbcdn-sphotos-d-a.akamaihd.net/hphotos-ak-ash3/t1.0-9/64517_10202278775823864_1649379554_n.jpg"/>
          <p:cNvPicPr/>
          <p:nvPr/>
        </p:nvPicPr>
        <p:blipFill rotWithShape="1">
          <a:blip r:embed="rId3">
            <a:extLst>
              <a:ext uri="{28A0092B-C50C-407E-A947-70E740481C1C}">
                <a14:useLocalDpi xmlns:a14="http://schemas.microsoft.com/office/drawing/2010/main" val="0"/>
              </a:ext>
            </a:extLst>
          </a:blip>
          <a:srcRect l="22200" t="36649" r="66018" b="39844"/>
          <a:stretch/>
        </p:blipFill>
        <p:spPr bwMode="auto">
          <a:xfrm>
            <a:off x="5085844" y="2367699"/>
            <a:ext cx="1070332" cy="1503536"/>
          </a:xfrm>
          <a:prstGeom prst="rect">
            <a:avLst/>
          </a:prstGeom>
          <a:noFill/>
          <a:ln>
            <a:noFill/>
          </a:ln>
          <a:extLst>
            <a:ext uri="{53640926-AAD7-44D8-BBD7-CCE9431645EC}">
              <a14:shadowObscured xmlns:a14="http://schemas.microsoft.com/office/drawing/2010/main"/>
            </a:ext>
          </a:extLst>
        </p:spPr>
      </p:pic>
      <p:pic>
        <p:nvPicPr>
          <p:cNvPr id="7" name="Imagem 6" descr="C:\Users\Gabinete\AppData\Local\Temp\DSC05970-1.JPG"/>
          <p:cNvPicPr/>
          <p:nvPr/>
        </p:nvPicPr>
        <p:blipFill rotWithShape="1">
          <a:blip r:embed="rId4" cstate="print">
            <a:extLst>
              <a:ext uri="{28A0092B-C50C-407E-A947-70E740481C1C}">
                <a14:useLocalDpi xmlns:a14="http://schemas.microsoft.com/office/drawing/2010/main" val="0"/>
              </a:ext>
            </a:extLst>
          </a:blip>
          <a:srcRect l="20941" t="30909" r="62988" b="40520"/>
          <a:stretch/>
        </p:blipFill>
        <p:spPr bwMode="auto">
          <a:xfrm>
            <a:off x="5199724" y="4685870"/>
            <a:ext cx="975995" cy="1301115"/>
          </a:xfrm>
          <a:prstGeom prst="rect">
            <a:avLst/>
          </a:prstGeom>
          <a:noFill/>
          <a:ln>
            <a:noFill/>
          </a:ln>
          <a:extLst>
            <a:ext uri="{53640926-AAD7-44D8-BBD7-CCE9431645EC}">
              <a14:shadowObscured xmlns:a14="http://schemas.microsoft.com/office/drawing/2010/main"/>
            </a:ext>
          </a:extLst>
        </p:spPr>
      </p:pic>
      <p:sp>
        <p:nvSpPr>
          <p:cNvPr id="8" name="CaixaDeTexto 7"/>
          <p:cNvSpPr txBox="1"/>
          <p:nvPr/>
        </p:nvSpPr>
        <p:spPr>
          <a:xfrm>
            <a:off x="6386568" y="5358734"/>
            <a:ext cx="2004940" cy="430887"/>
          </a:xfrm>
          <a:prstGeom prst="rect">
            <a:avLst/>
          </a:prstGeom>
          <a:noFill/>
        </p:spPr>
        <p:txBody>
          <a:bodyPr wrap="square" rtlCol="0">
            <a:spAutoFit/>
          </a:bodyPr>
          <a:lstStyle/>
          <a:p>
            <a:pPr lvl="0" algn="ctr"/>
            <a:r>
              <a:rPr lang="pt-BR" sz="1100" b="1" dirty="0" smtClean="0">
                <a:solidFill>
                  <a:schemeClr val="tx2">
                    <a:lumMod val="75000"/>
                  </a:schemeClr>
                </a:solidFill>
              </a:rPr>
              <a:t>ALINE CESCONETTO DUARTE</a:t>
            </a:r>
          </a:p>
          <a:p>
            <a:pPr lvl="0" algn="ctr"/>
            <a:r>
              <a:rPr lang="pt-BR" sz="1050" b="1" dirty="0" smtClean="0">
                <a:solidFill>
                  <a:schemeClr val="tx2">
                    <a:lumMod val="75000"/>
                  </a:schemeClr>
                </a:solidFill>
              </a:rPr>
              <a:t>ASSESSORIA DE IMPRENSA</a:t>
            </a:r>
            <a:endParaRPr lang="pt-BR" sz="1050" b="1" dirty="0">
              <a:solidFill>
                <a:schemeClr val="tx2">
                  <a:lumMod val="75000"/>
                </a:schemeClr>
              </a:solidFill>
            </a:endParaRPr>
          </a:p>
        </p:txBody>
      </p:sp>
      <p:sp>
        <p:nvSpPr>
          <p:cNvPr id="9" name="CaixaDeTexto 8"/>
          <p:cNvSpPr txBox="1"/>
          <p:nvPr/>
        </p:nvSpPr>
        <p:spPr>
          <a:xfrm>
            <a:off x="3491880" y="4544265"/>
            <a:ext cx="1408382" cy="261610"/>
          </a:xfrm>
          <a:prstGeom prst="rect">
            <a:avLst/>
          </a:prstGeom>
          <a:noFill/>
        </p:spPr>
        <p:txBody>
          <a:bodyPr wrap="square" rtlCol="0">
            <a:spAutoFit/>
          </a:bodyPr>
          <a:lstStyle/>
          <a:p>
            <a:pPr lvl="0" algn="r"/>
            <a:r>
              <a:rPr lang="pt-BR" sz="1100" b="1" dirty="0" smtClean="0">
                <a:solidFill>
                  <a:schemeClr val="tx2">
                    <a:lumMod val="75000"/>
                  </a:schemeClr>
                </a:solidFill>
              </a:rPr>
              <a:t>APOIO </a:t>
            </a:r>
            <a:endParaRPr lang="pt-BR" sz="1100" b="1" dirty="0">
              <a:solidFill>
                <a:schemeClr val="tx2">
                  <a:lumMod val="75000"/>
                </a:schemeClr>
              </a:solidFill>
            </a:endParaRPr>
          </a:p>
        </p:txBody>
      </p:sp>
    </p:spTree>
    <p:extLst>
      <p:ext uri="{BB962C8B-B14F-4D97-AF65-F5344CB8AC3E}">
        <p14:creationId xmlns:p14="http://schemas.microsoft.com/office/powerpoint/2010/main" val="3783878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a:defRPr/>
            </a:pPr>
            <a:fld id="{D0A6F77C-4AB3-464B-B4EA-7B52B1D94A3A}" type="slidenum">
              <a:rPr lang="pt-BR" smtClean="0"/>
              <a:pPr>
                <a:defRPr/>
              </a:pPr>
              <a:t>4</a:t>
            </a:fld>
            <a:endParaRPr lang="pt-BR"/>
          </a:p>
        </p:txBody>
      </p:sp>
      <p:graphicFrame>
        <p:nvGraphicFramePr>
          <p:cNvPr id="5" name="Diagrama 4"/>
          <p:cNvGraphicFramePr/>
          <p:nvPr>
            <p:extLst>
              <p:ext uri="{D42A27DB-BD31-4B8C-83A1-F6EECF244321}">
                <p14:modId xmlns:p14="http://schemas.microsoft.com/office/powerpoint/2010/main" val="2124235132"/>
              </p:ext>
            </p:extLst>
          </p:nvPr>
        </p:nvGraphicFramePr>
        <p:xfrm>
          <a:off x="611560" y="1124744"/>
          <a:ext cx="828092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723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Imagem 10"/>
          <p:cNvPicPr>
            <a:picLocks noChangeAspect="1" noChangeArrowheads="1"/>
          </p:cNvPicPr>
          <p:nvPr/>
        </p:nvPicPr>
        <p:blipFill>
          <a:blip r:embed="rId2" cstate="print">
            <a:extLst>
              <a:ext uri="{28A0092B-C50C-407E-A947-70E740481C1C}">
                <a14:useLocalDpi xmlns:a14="http://schemas.microsoft.com/office/drawing/2010/main" val="0"/>
              </a:ext>
            </a:extLst>
          </a:blip>
          <a:srcRect l="42857" t="21323" r="22398" b="32896"/>
          <a:stretch>
            <a:fillRect/>
          </a:stretch>
        </p:blipFill>
        <p:spPr bwMode="auto">
          <a:xfrm>
            <a:off x="1233569" y="1988840"/>
            <a:ext cx="715485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3"/>
          <p:cNvSpPr>
            <a:spLocks noGrp="1"/>
          </p:cNvSpPr>
          <p:nvPr>
            <p:ph type="sldNum" sz="quarter" idx="12"/>
          </p:nvPr>
        </p:nvSpPr>
        <p:spPr/>
        <p:txBody>
          <a:bodyPr/>
          <a:lstStyle/>
          <a:p>
            <a:pPr>
              <a:defRPr/>
            </a:pPr>
            <a:fld id="{3E779134-2D58-4DD5-864E-AF1A47213BA7}" type="slidenum">
              <a:rPr lang="pt-BR" smtClean="0"/>
              <a:pPr>
                <a:defRPr/>
              </a:pPr>
              <a:t>5</a:t>
            </a:fld>
            <a:endParaRPr lang="pt-BR"/>
          </a:p>
        </p:txBody>
      </p:sp>
      <p:sp>
        <p:nvSpPr>
          <p:cNvPr id="5" name="Arredondar Retângulo em um Canto Diagonal 4"/>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COMPOSIÇÃO DO CONSELHO </a:t>
            </a:r>
            <a:endParaRPr lang="pt-BR" b="1" dirty="0"/>
          </a:p>
        </p:txBody>
      </p:sp>
    </p:spTree>
    <p:extLst>
      <p:ext uri="{BB962C8B-B14F-4D97-AF65-F5344CB8AC3E}">
        <p14:creationId xmlns:p14="http://schemas.microsoft.com/office/powerpoint/2010/main" val="2724037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247936365"/>
              </p:ext>
            </p:extLst>
          </p:nvPr>
        </p:nvGraphicFramePr>
        <p:xfrm>
          <a:off x="1187624" y="2204866"/>
          <a:ext cx="7344815" cy="3312365"/>
        </p:xfrm>
        <a:graphic>
          <a:graphicData uri="http://schemas.openxmlformats.org/drawingml/2006/table">
            <a:tbl>
              <a:tblPr firstRow="1" bandRow="1">
                <a:tableStyleId>{6E25E649-3F16-4E02-A733-19D2CDBF48F0}</a:tableStyleId>
              </a:tblPr>
              <a:tblGrid>
                <a:gridCol w="3672408"/>
                <a:gridCol w="1641395"/>
                <a:gridCol w="2031012"/>
              </a:tblGrid>
              <a:tr h="837965">
                <a:tc>
                  <a:txBody>
                    <a:bodyPr/>
                    <a:lstStyle/>
                    <a:p>
                      <a:pPr algn="ctr"/>
                      <a:r>
                        <a:rPr lang="pt-BR" sz="2000" dirty="0" smtClean="0"/>
                        <a:t>MEMBROS FILIADOS</a:t>
                      </a:r>
                      <a:endParaRPr lang="pt-BR" sz="2000" dirty="0"/>
                    </a:p>
                  </a:txBody>
                  <a:tcPr marL="121944" marR="121944" marT="34325" marB="34325" anchor="ctr"/>
                </a:tc>
                <a:tc>
                  <a:txBody>
                    <a:bodyPr/>
                    <a:lstStyle/>
                    <a:p>
                      <a:pPr algn="ctr"/>
                      <a:r>
                        <a:rPr lang="pt-BR" sz="2000" dirty="0" smtClean="0"/>
                        <a:t>ATÉ 2011</a:t>
                      </a:r>
                      <a:endParaRPr lang="pt-BR" sz="2000" dirty="0"/>
                    </a:p>
                  </a:txBody>
                  <a:tcPr marL="121944" marR="121944" marT="34325" marB="34325" anchor="ctr"/>
                </a:tc>
                <a:tc>
                  <a:txBody>
                    <a:bodyPr/>
                    <a:lstStyle/>
                    <a:p>
                      <a:pPr algn="ctr"/>
                      <a:r>
                        <a:rPr lang="pt-BR" sz="2000" dirty="0" smtClean="0"/>
                        <a:t>2012/2013</a:t>
                      </a:r>
                      <a:endParaRPr lang="pt-BR" sz="2000" dirty="0"/>
                    </a:p>
                  </a:txBody>
                  <a:tcPr marL="121944" marR="121944" marT="34325" marB="34325" anchor="ctr"/>
                </a:tc>
              </a:tr>
              <a:tr h="618600">
                <a:tc>
                  <a:txBody>
                    <a:bodyPr/>
                    <a:lstStyle/>
                    <a:p>
                      <a:r>
                        <a:rPr lang="pt-BR" sz="2400" dirty="0" smtClean="0"/>
                        <a:t>ESTADOS / DF</a:t>
                      </a:r>
                      <a:endParaRPr lang="pt-BR" sz="2400" dirty="0">
                        <a:solidFill>
                          <a:schemeClr val="tx1">
                            <a:lumMod val="75000"/>
                            <a:lumOff val="25000"/>
                          </a:schemeClr>
                        </a:solidFill>
                      </a:endParaRPr>
                    </a:p>
                  </a:txBody>
                  <a:tcPr marL="121944" marR="121944" marT="34325" marB="34325" anchor="ctr"/>
                </a:tc>
                <a:tc>
                  <a:txBody>
                    <a:bodyPr/>
                    <a:lstStyle/>
                    <a:p>
                      <a:pPr algn="ctr"/>
                      <a:r>
                        <a:rPr lang="pt-BR" sz="2400" dirty="0" smtClean="0"/>
                        <a:t>24</a:t>
                      </a:r>
                      <a:endParaRPr lang="pt-BR" sz="2400" dirty="0">
                        <a:solidFill>
                          <a:schemeClr val="tx1">
                            <a:lumMod val="75000"/>
                            <a:lumOff val="25000"/>
                          </a:schemeClr>
                        </a:solidFill>
                      </a:endParaRPr>
                    </a:p>
                  </a:txBody>
                  <a:tcPr marL="121944" marR="121944" marT="34325" marB="34325" anchor="ctr"/>
                </a:tc>
                <a:tc>
                  <a:txBody>
                    <a:bodyPr/>
                    <a:lstStyle/>
                    <a:p>
                      <a:pPr algn="ctr"/>
                      <a:r>
                        <a:rPr lang="pt-BR" sz="2400" dirty="0" smtClean="0"/>
                        <a:t>26</a:t>
                      </a:r>
                      <a:endParaRPr lang="pt-BR" sz="2400" dirty="0">
                        <a:solidFill>
                          <a:schemeClr val="tx1">
                            <a:lumMod val="75000"/>
                            <a:lumOff val="25000"/>
                          </a:schemeClr>
                        </a:solidFill>
                      </a:endParaRPr>
                    </a:p>
                  </a:txBody>
                  <a:tcPr marL="121944" marR="121944" marT="34325" marB="34325" anchor="ctr"/>
                </a:tc>
              </a:tr>
              <a:tr h="618600">
                <a:tc>
                  <a:txBody>
                    <a:bodyPr/>
                    <a:lstStyle/>
                    <a:p>
                      <a:r>
                        <a:rPr lang="pt-BR" sz="2400" dirty="0" smtClean="0"/>
                        <a:t>MUNICÍPIOS</a:t>
                      </a:r>
                      <a:endParaRPr lang="pt-BR" sz="2400" dirty="0">
                        <a:solidFill>
                          <a:schemeClr val="tx1">
                            <a:lumMod val="75000"/>
                            <a:lumOff val="25000"/>
                          </a:schemeClr>
                        </a:solidFill>
                      </a:endParaRPr>
                    </a:p>
                  </a:txBody>
                  <a:tcPr marL="121944" marR="121944" marT="34325" marB="34325" anchor="ctr"/>
                </a:tc>
                <a:tc>
                  <a:txBody>
                    <a:bodyPr/>
                    <a:lstStyle/>
                    <a:p>
                      <a:pPr algn="ctr"/>
                      <a:r>
                        <a:rPr lang="pt-BR" sz="2400" dirty="0" smtClean="0"/>
                        <a:t>05</a:t>
                      </a:r>
                      <a:endParaRPr lang="pt-BR" sz="2400" dirty="0">
                        <a:solidFill>
                          <a:schemeClr val="tx1">
                            <a:lumMod val="75000"/>
                            <a:lumOff val="25000"/>
                          </a:schemeClr>
                        </a:solidFill>
                      </a:endParaRPr>
                    </a:p>
                  </a:txBody>
                  <a:tcPr marL="121944" marR="121944" marT="34325" marB="34325" anchor="ctr"/>
                </a:tc>
                <a:tc>
                  <a:txBody>
                    <a:bodyPr/>
                    <a:lstStyle/>
                    <a:p>
                      <a:pPr algn="ctr"/>
                      <a:r>
                        <a:rPr lang="pt-BR" sz="2400" dirty="0" smtClean="0"/>
                        <a:t>11</a:t>
                      </a:r>
                      <a:endParaRPr lang="pt-BR" sz="2400" dirty="0">
                        <a:solidFill>
                          <a:schemeClr val="tx1">
                            <a:lumMod val="75000"/>
                            <a:lumOff val="25000"/>
                          </a:schemeClr>
                        </a:solidFill>
                      </a:endParaRPr>
                    </a:p>
                  </a:txBody>
                  <a:tcPr marL="121944" marR="121944" marT="34325" marB="34325" anchor="ctr"/>
                </a:tc>
              </a:tr>
              <a:tr h="618600">
                <a:tc>
                  <a:txBody>
                    <a:bodyPr/>
                    <a:lstStyle/>
                    <a:p>
                      <a:r>
                        <a:rPr lang="pt-BR" sz="2400" dirty="0" smtClean="0"/>
                        <a:t>UNIÃO</a:t>
                      </a:r>
                      <a:endParaRPr lang="pt-BR" sz="2400" dirty="0">
                        <a:solidFill>
                          <a:schemeClr val="tx1">
                            <a:lumMod val="75000"/>
                            <a:lumOff val="25000"/>
                          </a:schemeClr>
                        </a:solidFill>
                      </a:endParaRPr>
                    </a:p>
                  </a:txBody>
                  <a:tcPr marL="121944" marR="121944" marT="34325" marB="34325" anchor="ctr"/>
                </a:tc>
                <a:tc>
                  <a:txBody>
                    <a:bodyPr/>
                    <a:lstStyle/>
                    <a:p>
                      <a:pPr algn="ctr"/>
                      <a:endParaRPr lang="pt-BR" sz="2400" dirty="0">
                        <a:solidFill>
                          <a:schemeClr val="tx1">
                            <a:lumMod val="75000"/>
                            <a:lumOff val="25000"/>
                          </a:schemeClr>
                        </a:solidFill>
                      </a:endParaRPr>
                    </a:p>
                  </a:txBody>
                  <a:tcPr marL="121944" marR="121944" marT="34325" marB="34325" anchor="ctr"/>
                </a:tc>
                <a:tc>
                  <a:txBody>
                    <a:bodyPr/>
                    <a:lstStyle/>
                    <a:p>
                      <a:pPr algn="ctr"/>
                      <a:r>
                        <a:rPr lang="pt-BR" sz="2400" dirty="0" smtClean="0"/>
                        <a:t>01</a:t>
                      </a:r>
                      <a:endParaRPr lang="pt-BR" sz="2400" dirty="0">
                        <a:solidFill>
                          <a:schemeClr val="tx1">
                            <a:lumMod val="75000"/>
                            <a:lumOff val="25000"/>
                          </a:schemeClr>
                        </a:solidFill>
                      </a:endParaRPr>
                    </a:p>
                  </a:txBody>
                  <a:tcPr marL="121944" marR="121944" marT="34325" marB="34325" anchor="ctr"/>
                </a:tc>
              </a:tr>
              <a:tr h="618600">
                <a:tc>
                  <a:txBody>
                    <a:bodyPr/>
                    <a:lstStyle/>
                    <a:p>
                      <a:pPr algn="ctr"/>
                      <a:r>
                        <a:rPr lang="pt-BR" sz="2400" dirty="0" smtClean="0"/>
                        <a:t>TOTAL</a:t>
                      </a:r>
                      <a:endParaRPr lang="pt-BR" sz="2400" b="1" dirty="0">
                        <a:solidFill>
                          <a:schemeClr val="tx1">
                            <a:lumMod val="75000"/>
                            <a:lumOff val="25000"/>
                          </a:schemeClr>
                        </a:solidFill>
                      </a:endParaRPr>
                    </a:p>
                  </a:txBody>
                  <a:tcPr marL="121944" marR="121944" marT="34325" marB="34325" anchor="ctr"/>
                </a:tc>
                <a:tc>
                  <a:txBody>
                    <a:bodyPr/>
                    <a:lstStyle/>
                    <a:p>
                      <a:pPr algn="ctr"/>
                      <a:r>
                        <a:rPr lang="pt-BR" sz="2400" dirty="0" smtClean="0"/>
                        <a:t>29</a:t>
                      </a:r>
                      <a:endParaRPr lang="pt-BR" sz="2400" b="1" dirty="0">
                        <a:solidFill>
                          <a:schemeClr val="tx1">
                            <a:lumMod val="75000"/>
                            <a:lumOff val="25000"/>
                          </a:schemeClr>
                        </a:solidFill>
                      </a:endParaRPr>
                    </a:p>
                  </a:txBody>
                  <a:tcPr marL="121944" marR="121944" marT="34325" marB="34325" anchor="ctr"/>
                </a:tc>
                <a:tc>
                  <a:txBody>
                    <a:bodyPr/>
                    <a:lstStyle/>
                    <a:p>
                      <a:pPr algn="ctr"/>
                      <a:r>
                        <a:rPr lang="pt-BR" sz="2400" dirty="0" smtClean="0"/>
                        <a:t>38</a:t>
                      </a:r>
                      <a:endParaRPr lang="pt-BR" sz="2400" b="1" dirty="0">
                        <a:solidFill>
                          <a:schemeClr val="tx1">
                            <a:lumMod val="75000"/>
                            <a:lumOff val="25000"/>
                          </a:schemeClr>
                        </a:solidFill>
                      </a:endParaRPr>
                    </a:p>
                  </a:txBody>
                  <a:tcPr marL="121944" marR="121944" marT="34325" marB="34325" anchor="ctr"/>
                </a:tc>
              </a:tr>
            </a:tbl>
          </a:graphicData>
        </a:graphic>
      </p:graphicFrame>
      <p:sp>
        <p:nvSpPr>
          <p:cNvPr id="4" name="CaixaDeTexto 3"/>
          <p:cNvSpPr txBox="1"/>
          <p:nvPr/>
        </p:nvSpPr>
        <p:spPr>
          <a:xfrm>
            <a:off x="2652184" y="6054329"/>
            <a:ext cx="1253869" cy="230832"/>
          </a:xfrm>
          <a:prstGeom prst="rect">
            <a:avLst/>
          </a:prstGeom>
          <a:noFill/>
        </p:spPr>
        <p:txBody>
          <a:bodyPr wrap="none">
            <a:spAutoFit/>
          </a:bodyPr>
          <a:lstStyle/>
          <a:p>
            <a:pPr fontAlgn="auto">
              <a:spcBef>
                <a:spcPts val="0"/>
              </a:spcBef>
              <a:spcAft>
                <a:spcPts val="0"/>
              </a:spcAft>
              <a:defRPr/>
            </a:pPr>
            <a:r>
              <a:rPr lang="pt-BR" sz="900" dirty="0">
                <a:solidFill>
                  <a:schemeClr val="tx1">
                    <a:lumMod val="65000"/>
                    <a:lumOff val="35000"/>
                  </a:schemeClr>
                </a:solidFill>
                <a:latin typeface="+mn-lt"/>
                <a:cs typeface="+mn-cs"/>
              </a:rPr>
              <a:t>(*) Membros Titulares </a:t>
            </a:r>
          </a:p>
        </p:txBody>
      </p:sp>
      <p:sp>
        <p:nvSpPr>
          <p:cNvPr id="6" name="Espaço Reservado para Número de Slide 5"/>
          <p:cNvSpPr>
            <a:spLocks noGrp="1"/>
          </p:cNvSpPr>
          <p:nvPr>
            <p:ph type="sldNum" sz="quarter" idx="12"/>
          </p:nvPr>
        </p:nvSpPr>
        <p:spPr/>
        <p:txBody>
          <a:bodyPr/>
          <a:lstStyle/>
          <a:p>
            <a:pPr>
              <a:defRPr/>
            </a:pPr>
            <a:fld id="{8DF901EB-0F78-41D9-9A54-04E55D3A4A75}" type="slidenum">
              <a:rPr lang="pt-BR" smtClean="0"/>
              <a:pPr>
                <a:defRPr/>
              </a:pPr>
              <a:t>6</a:t>
            </a:fld>
            <a:endParaRPr lang="pt-BR"/>
          </a:p>
        </p:txBody>
      </p:sp>
      <p:sp>
        <p:nvSpPr>
          <p:cNvPr id="7" name="Arredondar Retângulo em um Canto Diagonal 6"/>
          <p:cNvSpPr/>
          <p:nvPr/>
        </p:nvSpPr>
        <p:spPr>
          <a:xfrm>
            <a:off x="0" y="1093241"/>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O CONACI EM NÚMEROS  </a:t>
            </a:r>
            <a:endParaRPr lang="pt-BR" b="1" dirty="0"/>
          </a:p>
        </p:txBody>
      </p:sp>
    </p:spTree>
    <p:extLst>
      <p:ext uri="{BB962C8B-B14F-4D97-AF65-F5344CB8AC3E}">
        <p14:creationId xmlns:p14="http://schemas.microsoft.com/office/powerpoint/2010/main" val="2348940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3701203894"/>
              </p:ext>
            </p:extLst>
          </p:nvPr>
        </p:nvGraphicFramePr>
        <p:xfrm>
          <a:off x="1619672" y="1988840"/>
          <a:ext cx="6697043" cy="3539331"/>
        </p:xfrm>
        <a:graphic>
          <a:graphicData uri="http://schemas.openxmlformats.org/drawingml/2006/table">
            <a:tbl>
              <a:tblPr firstRow="1" bandRow="1">
                <a:tableStyleId>{6E25E649-3F16-4E02-A733-19D2CDBF48F0}</a:tableStyleId>
              </a:tblPr>
              <a:tblGrid>
                <a:gridCol w="1133346"/>
                <a:gridCol w="2884880"/>
                <a:gridCol w="2678817"/>
              </a:tblGrid>
              <a:tr h="393259">
                <a:tc gridSpan="2">
                  <a:txBody>
                    <a:bodyPr/>
                    <a:lstStyle/>
                    <a:p>
                      <a:pPr algn="ctr"/>
                      <a:r>
                        <a:rPr lang="pt-BR" sz="2000" dirty="0" smtClean="0"/>
                        <a:t>REUNIÕES TÉCNICAS - RTC</a:t>
                      </a:r>
                      <a:endParaRPr lang="pt-BR" sz="2000" dirty="0"/>
                    </a:p>
                  </a:txBody>
                  <a:tcPr marL="121927" marR="121927" marT="34288" marB="34288" anchor="ctr"/>
                </a:tc>
                <a:tc hMerge="1">
                  <a:txBody>
                    <a:bodyPr/>
                    <a:lstStyle/>
                    <a:p>
                      <a:endParaRPr lang="pt-BR"/>
                    </a:p>
                  </a:txBody>
                  <a:tcPr/>
                </a:tc>
                <a:tc>
                  <a:txBody>
                    <a:bodyPr/>
                    <a:lstStyle/>
                    <a:p>
                      <a:pPr algn="ctr"/>
                      <a:r>
                        <a:rPr lang="pt-BR" sz="2000" dirty="0" smtClean="0"/>
                        <a:t>PARTICIPANTES (*)</a:t>
                      </a:r>
                      <a:endParaRPr lang="pt-BR" sz="2000" dirty="0"/>
                    </a:p>
                  </a:txBody>
                  <a:tcPr marL="121927" marR="121927" marT="34288" marB="34288" anchor="ctr"/>
                </a:tc>
              </a:tr>
              <a:tr h="393259">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pt-BR"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2012</a:t>
                      </a:r>
                      <a:endParaRPr lang="pt-BR" sz="2000" b="1" dirty="0">
                        <a:solidFill>
                          <a:schemeClr val="tx1">
                            <a:lumMod val="75000"/>
                            <a:lumOff val="25000"/>
                          </a:schemeClr>
                        </a:solidFill>
                      </a:endParaRPr>
                    </a:p>
                  </a:txBody>
                  <a:tcPr marL="121927" marR="121927" marT="34288" marB="3428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2ª – Goiânia</a:t>
                      </a:r>
                      <a:r>
                        <a:rPr lang="pt-BR" sz="2000" baseline="0" dirty="0" smtClean="0"/>
                        <a:t> GO</a:t>
                      </a:r>
                      <a:endParaRPr lang="pt-BR" sz="2000" dirty="0">
                        <a:solidFill>
                          <a:schemeClr val="tx1">
                            <a:lumMod val="75000"/>
                            <a:lumOff val="25000"/>
                          </a:schemeClr>
                        </a:solidFill>
                      </a:endParaRPr>
                    </a:p>
                  </a:txBody>
                  <a:tcPr marL="121927" marR="121927"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25</a:t>
                      </a:r>
                      <a:endParaRPr lang="pt-BR" sz="2000" dirty="0">
                        <a:solidFill>
                          <a:schemeClr val="tx1">
                            <a:lumMod val="75000"/>
                            <a:lumOff val="25000"/>
                          </a:schemeClr>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3ª – Fortaleza CE</a:t>
                      </a:r>
                      <a:endParaRPr lang="pt-BR" sz="2000" dirty="0">
                        <a:solidFill>
                          <a:schemeClr val="tx1">
                            <a:lumMod val="75000"/>
                            <a:lumOff val="25000"/>
                          </a:schemeClr>
                        </a:solidFill>
                      </a:endParaRPr>
                    </a:p>
                  </a:txBody>
                  <a:tcPr marL="121927" marR="121927"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21</a:t>
                      </a:r>
                      <a:endParaRPr lang="pt-BR" sz="2000" dirty="0">
                        <a:solidFill>
                          <a:schemeClr val="tx1"/>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4ª – São Paulo SP</a:t>
                      </a:r>
                      <a:endParaRPr lang="pt-BR" sz="2000" dirty="0">
                        <a:solidFill>
                          <a:schemeClr val="tx1">
                            <a:lumMod val="75000"/>
                            <a:lumOff val="25000"/>
                          </a:schemeClr>
                        </a:solidFill>
                      </a:endParaRPr>
                    </a:p>
                  </a:txBody>
                  <a:tcPr marL="121927" marR="121927"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24</a:t>
                      </a:r>
                      <a:endParaRPr lang="pt-BR" sz="2000" dirty="0">
                        <a:solidFill>
                          <a:schemeClr val="tx1">
                            <a:lumMod val="75000"/>
                            <a:lumOff val="25000"/>
                          </a:schemeClr>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5ª – São Luiz MA</a:t>
                      </a:r>
                      <a:endParaRPr lang="pt-BR" sz="2000" dirty="0">
                        <a:solidFill>
                          <a:schemeClr val="tx1">
                            <a:lumMod val="75000"/>
                            <a:lumOff val="25000"/>
                          </a:schemeClr>
                        </a:solidFill>
                      </a:endParaRPr>
                    </a:p>
                  </a:txBody>
                  <a:tcPr marL="121927" marR="121927"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21</a:t>
                      </a:r>
                      <a:endParaRPr lang="pt-BR" sz="2000" dirty="0">
                        <a:solidFill>
                          <a:schemeClr val="tx1">
                            <a:lumMod val="75000"/>
                            <a:lumOff val="25000"/>
                          </a:schemeClr>
                        </a:solidFill>
                      </a:endParaRPr>
                    </a:p>
                  </a:txBody>
                  <a:tcPr marL="121927" marR="121927" marT="34288" marB="34288" anchor="ctr"/>
                </a:tc>
              </a:tr>
              <a:tr h="393259">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0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pt-BR"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2013</a:t>
                      </a:r>
                      <a:endParaRPr lang="pt-BR" sz="2000" b="1" dirty="0">
                        <a:solidFill>
                          <a:schemeClr val="tx1">
                            <a:lumMod val="75000"/>
                            <a:lumOff val="25000"/>
                          </a:schemeClr>
                        </a:solidFill>
                      </a:endParaRPr>
                    </a:p>
                  </a:txBody>
                  <a:tcPr marL="121927" marR="121927" marT="34288" marB="3428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6ª – Maceió/AL</a:t>
                      </a:r>
                      <a:endParaRPr lang="pt-BR" sz="2000" dirty="0">
                        <a:solidFill>
                          <a:schemeClr val="tx1">
                            <a:lumMod val="75000"/>
                            <a:lumOff val="25000"/>
                          </a:schemeClr>
                        </a:solidFill>
                      </a:endParaRPr>
                    </a:p>
                  </a:txBody>
                  <a:tcPr marL="121927" marR="121927" marT="34288" marB="34288" anchor="ctr"/>
                </a:tc>
                <a:tc>
                  <a:txBody>
                    <a:bodyPr/>
                    <a:lstStyle/>
                    <a:p>
                      <a:pPr algn="ctr"/>
                      <a:r>
                        <a:rPr lang="pt-BR" sz="2000" dirty="0" smtClean="0"/>
                        <a:t>26</a:t>
                      </a:r>
                      <a:endParaRPr lang="pt-BR" sz="2000" dirty="0">
                        <a:solidFill>
                          <a:schemeClr val="tx1">
                            <a:lumMod val="75000"/>
                            <a:lumOff val="25000"/>
                          </a:schemeClr>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7ª - Vitória</a:t>
                      </a:r>
                      <a:r>
                        <a:rPr lang="pt-BR" sz="2000" baseline="0" dirty="0" smtClean="0"/>
                        <a:t> ES</a:t>
                      </a:r>
                      <a:endParaRPr lang="pt-BR" sz="2000" dirty="0">
                        <a:solidFill>
                          <a:schemeClr val="tx1">
                            <a:lumMod val="75000"/>
                            <a:lumOff val="25000"/>
                          </a:schemeClr>
                        </a:solidFill>
                      </a:endParaRPr>
                    </a:p>
                  </a:txBody>
                  <a:tcPr marL="121927" marR="121927" marT="34288" marB="34288" anchor="ctr"/>
                </a:tc>
                <a:tc>
                  <a:txBody>
                    <a:bodyPr/>
                    <a:lstStyle/>
                    <a:p>
                      <a:pPr algn="ctr"/>
                      <a:r>
                        <a:rPr lang="pt-BR" sz="2000" dirty="0" smtClean="0"/>
                        <a:t>28</a:t>
                      </a:r>
                      <a:endParaRPr lang="pt-BR" sz="2000" dirty="0">
                        <a:solidFill>
                          <a:schemeClr val="tx1">
                            <a:lumMod val="75000"/>
                            <a:lumOff val="25000"/>
                          </a:schemeClr>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8ª - Belém PA</a:t>
                      </a:r>
                      <a:endParaRPr lang="pt-BR" sz="2000" dirty="0">
                        <a:solidFill>
                          <a:schemeClr val="tx1">
                            <a:lumMod val="75000"/>
                            <a:lumOff val="25000"/>
                          </a:schemeClr>
                        </a:solidFill>
                      </a:endParaRPr>
                    </a:p>
                  </a:txBody>
                  <a:tcPr marL="121927" marR="121927" marT="34288" marB="34288" anchor="ctr"/>
                </a:tc>
                <a:tc>
                  <a:txBody>
                    <a:bodyPr/>
                    <a:lstStyle/>
                    <a:p>
                      <a:pPr algn="ctr"/>
                      <a:r>
                        <a:rPr lang="pt-BR" sz="2000" dirty="0" smtClean="0"/>
                        <a:t>27</a:t>
                      </a:r>
                      <a:endParaRPr lang="pt-BR" sz="2000" dirty="0">
                        <a:solidFill>
                          <a:schemeClr val="tx1">
                            <a:lumMod val="75000"/>
                            <a:lumOff val="25000"/>
                          </a:schemeClr>
                        </a:solidFill>
                      </a:endParaRPr>
                    </a:p>
                  </a:txBody>
                  <a:tcPr marL="121927" marR="121927" marT="34288" marB="34288" anchor="ctr"/>
                </a:tc>
              </a:tr>
              <a:tr h="3932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dirty="0" smtClean="0"/>
                        <a:t>9ª – Porto alegre RS</a:t>
                      </a:r>
                      <a:endParaRPr lang="pt-BR" sz="2000" dirty="0">
                        <a:solidFill>
                          <a:schemeClr val="tx1">
                            <a:lumMod val="75000"/>
                            <a:lumOff val="25000"/>
                          </a:schemeClr>
                        </a:solidFill>
                      </a:endParaRPr>
                    </a:p>
                  </a:txBody>
                  <a:tcPr marL="121927" marR="121927" marT="34288" marB="34288" anchor="ctr"/>
                </a:tc>
                <a:tc>
                  <a:txBody>
                    <a:bodyPr/>
                    <a:lstStyle/>
                    <a:p>
                      <a:pPr algn="ctr"/>
                      <a:r>
                        <a:rPr lang="pt-BR" sz="2000" dirty="0" smtClean="0"/>
                        <a:t>29</a:t>
                      </a:r>
                      <a:endParaRPr lang="pt-BR" sz="2000" dirty="0">
                        <a:solidFill>
                          <a:schemeClr val="tx1">
                            <a:lumMod val="75000"/>
                            <a:lumOff val="25000"/>
                          </a:schemeClr>
                        </a:solidFill>
                      </a:endParaRPr>
                    </a:p>
                  </a:txBody>
                  <a:tcPr marL="121927" marR="121927" marT="34288" marB="34288" anchor="ctr"/>
                </a:tc>
              </a:tr>
            </a:tbl>
          </a:graphicData>
        </a:graphic>
      </p:graphicFrame>
      <p:sp>
        <p:nvSpPr>
          <p:cNvPr id="4" name="CaixaDeTexto 3"/>
          <p:cNvSpPr txBox="1"/>
          <p:nvPr/>
        </p:nvSpPr>
        <p:spPr>
          <a:xfrm>
            <a:off x="1691680" y="5517232"/>
            <a:ext cx="1253869" cy="230832"/>
          </a:xfrm>
          <a:prstGeom prst="rect">
            <a:avLst/>
          </a:prstGeom>
          <a:noFill/>
        </p:spPr>
        <p:txBody>
          <a:bodyPr wrap="none">
            <a:spAutoFit/>
          </a:bodyPr>
          <a:lstStyle/>
          <a:p>
            <a:pPr fontAlgn="auto">
              <a:spcBef>
                <a:spcPts val="0"/>
              </a:spcBef>
              <a:spcAft>
                <a:spcPts val="0"/>
              </a:spcAft>
              <a:defRPr/>
            </a:pPr>
            <a:r>
              <a:rPr lang="pt-BR" sz="900" dirty="0">
                <a:solidFill>
                  <a:schemeClr val="tx1">
                    <a:lumMod val="65000"/>
                    <a:lumOff val="35000"/>
                  </a:schemeClr>
                </a:solidFill>
                <a:latin typeface="+mn-lt"/>
                <a:cs typeface="+mn-cs"/>
              </a:rPr>
              <a:t>(*) Membros Titulares </a:t>
            </a:r>
          </a:p>
        </p:txBody>
      </p:sp>
      <p:sp>
        <p:nvSpPr>
          <p:cNvPr id="6" name="Espaço Reservado para Número de Slide 5"/>
          <p:cNvSpPr>
            <a:spLocks noGrp="1"/>
          </p:cNvSpPr>
          <p:nvPr>
            <p:ph type="sldNum" sz="quarter" idx="12"/>
          </p:nvPr>
        </p:nvSpPr>
        <p:spPr/>
        <p:txBody>
          <a:bodyPr/>
          <a:lstStyle/>
          <a:p>
            <a:pPr>
              <a:defRPr/>
            </a:pPr>
            <a:fld id="{8DF901EB-0F78-41D9-9A54-04E55D3A4A75}" type="slidenum">
              <a:rPr lang="pt-BR" smtClean="0"/>
              <a:pPr>
                <a:defRPr/>
              </a:pPr>
              <a:t>7</a:t>
            </a:fld>
            <a:endParaRPr lang="pt-BR"/>
          </a:p>
        </p:txBody>
      </p:sp>
      <p:sp>
        <p:nvSpPr>
          <p:cNvPr id="9" name="Arredondar Retângulo em um Canto Diagonal 8"/>
          <p:cNvSpPr/>
          <p:nvPr/>
        </p:nvSpPr>
        <p:spPr>
          <a:xfrm>
            <a:off x="14739" y="1098570"/>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O CONACI EM NÚMEROS  </a:t>
            </a:r>
            <a:endParaRPr lang="pt-BR" b="1" dirty="0"/>
          </a:p>
        </p:txBody>
      </p:sp>
    </p:spTree>
    <p:extLst>
      <p:ext uri="{BB962C8B-B14F-4D97-AF65-F5344CB8AC3E}">
        <p14:creationId xmlns:p14="http://schemas.microsoft.com/office/powerpoint/2010/main" val="2773816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Imagem 28"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15300"/>
            <a:ext cx="5400675" cy="40576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Imagem 29"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72950"/>
            <a:ext cx="5400675" cy="40576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Imagem 30"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230600"/>
            <a:ext cx="5400675" cy="40576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Imagem 3"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288250"/>
            <a:ext cx="539115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m 4"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336375"/>
            <a:ext cx="5400675" cy="3400425"/>
          </a:xfrm>
          <a:prstGeom prst="rect">
            <a:avLst/>
          </a:prstGeom>
          <a:noFill/>
          <a:extLst>
            <a:ext uri="{909E8E84-426E-40DD-AFC4-6F175D3DCCD1}">
              <a14:hiddenFill xmlns:a14="http://schemas.microsoft.com/office/drawing/2010/main">
                <a:solidFill>
                  <a:srgbClr val="FFFFFF"/>
                </a:solidFill>
              </a14:hiddenFill>
            </a:ext>
          </a:extLst>
        </p:spPr>
      </p:pic>
      <p:pic>
        <p:nvPicPr>
          <p:cNvPr id="5121" name="Imagem 5"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7736800"/>
            <a:ext cx="5400675"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10"/>
          <p:cNvSpPr>
            <a:spLocks noChangeArrowheads="1"/>
          </p:cNvSpPr>
          <p:nvPr/>
        </p:nvSpPr>
        <p:spPr bwMode="auto">
          <a:xfrm>
            <a:off x="0" y="4057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11"/>
          <p:cNvSpPr>
            <a:spLocks noChangeArrowheads="1"/>
          </p:cNvSpPr>
          <p:nvPr/>
        </p:nvSpPr>
        <p:spPr bwMode="auto">
          <a:xfrm>
            <a:off x="0" y="811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2"/>
          <p:cNvSpPr>
            <a:spLocks noChangeArrowheads="1"/>
          </p:cNvSpPr>
          <p:nvPr/>
        </p:nvSpPr>
        <p:spPr bwMode="auto">
          <a:xfrm>
            <a:off x="0" y="12172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13"/>
          <p:cNvSpPr>
            <a:spLocks noChangeArrowheads="1"/>
          </p:cNvSpPr>
          <p:nvPr/>
        </p:nvSpPr>
        <p:spPr bwMode="auto">
          <a:xfrm>
            <a:off x="0" y="1623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14"/>
          <p:cNvSpPr>
            <a:spLocks noChangeArrowheads="1"/>
          </p:cNvSpPr>
          <p:nvPr/>
        </p:nvSpPr>
        <p:spPr bwMode="auto">
          <a:xfrm>
            <a:off x="0" y="2433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15"/>
          <p:cNvSpPr>
            <a:spLocks noChangeArrowheads="1"/>
          </p:cNvSpPr>
          <p:nvPr/>
        </p:nvSpPr>
        <p:spPr bwMode="auto">
          <a:xfrm>
            <a:off x="0" y="2773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6"/>
          <p:cNvSpPr>
            <a:spLocks noChangeArrowheads="1"/>
          </p:cNvSpPr>
          <p:nvPr/>
        </p:nvSpPr>
        <p:spPr bwMode="auto">
          <a:xfrm>
            <a:off x="0" y="31232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700" b="0" i="0" u="none" strike="noStrike" cap="none" normalizeH="0" baseline="0" smtClean="0">
                <a:ln>
                  <a:noFill/>
                </a:ln>
                <a:solidFill>
                  <a:schemeClr val="tx1"/>
                </a:solidFill>
                <a:effectLst/>
                <a:latin typeface="Arial" pitchFamily="34" charset="0"/>
                <a:cs typeface="Arial" pitchFamily="34"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Rectangle 20"/>
          <p:cNvSpPr>
            <a:spLocks noChangeArrowheads="1"/>
          </p:cNvSpPr>
          <p:nvPr/>
        </p:nvSpPr>
        <p:spPr bwMode="auto">
          <a:xfrm>
            <a:off x="0" y="3495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21"/>
          <p:cNvSpPr>
            <a:spLocks noChangeArrowheads="1"/>
          </p:cNvSpPr>
          <p:nvPr/>
        </p:nvSpPr>
        <p:spPr bwMode="auto">
          <a:xfrm>
            <a:off x="0" y="7096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700" b="0" i="0" u="none" strike="noStrike" cap="none" normalizeH="0" baseline="0" smtClean="0">
                <a:ln>
                  <a:noFill/>
                </a:ln>
                <a:solidFill>
                  <a:schemeClr val="tx1"/>
                </a:solidFill>
                <a:effectLst/>
                <a:latin typeface="Arial" pitchFamily="34" charset="0"/>
                <a:cs typeface="Arial" pitchFamily="34" charset="0"/>
              </a:rPr>
              <a:t> </a:t>
            </a:r>
            <a:endParaRPr kumimoji="0" lang="pt-BR" altLang="pt-B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Diagrama 12"/>
          <p:cNvGraphicFramePr/>
          <p:nvPr>
            <p:extLst>
              <p:ext uri="{D42A27DB-BD31-4B8C-83A1-F6EECF244321}">
                <p14:modId xmlns:p14="http://schemas.microsoft.com/office/powerpoint/2010/main" val="2416818703"/>
              </p:ext>
            </p:extLst>
          </p:nvPr>
        </p:nvGraphicFramePr>
        <p:xfrm>
          <a:off x="-252536" y="764704"/>
          <a:ext cx="5040560" cy="51845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a 13"/>
          <p:cNvGraphicFramePr/>
          <p:nvPr>
            <p:extLst>
              <p:ext uri="{D42A27DB-BD31-4B8C-83A1-F6EECF244321}">
                <p14:modId xmlns:p14="http://schemas.microsoft.com/office/powerpoint/2010/main" val="942476994"/>
              </p:ext>
            </p:extLst>
          </p:nvPr>
        </p:nvGraphicFramePr>
        <p:xfrm>
          <a:off x="3498492" y="728829"/>
          <a:ext cx="6624736" cy="52259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CaixaDeTexto 14"/>
          <p:cNvSpPr txBox="1"/>
          <p:nvPr/>
        </p:nvSpPr>
        <p:spPr>
          <a:xfrm>
            <a:off x="8056495" y="3187898"/>
            <a:ext cx="820674" cy="276999"/>
          </a:xfrm>
          <a:prstGeom prst="rect">
            <a:avLst/>
          </a:prstGeom>
          <a:noFill/>
        </p:spPr>
        <p:txBody>
          <a:bodyPr wrap="none" rtlCol="0">
            <a:spAutoFit/>
          </a:bodyPr>
          <a:lstStyle/>
          <a:p>
            <a:pPr algn="r"/>
            <a:r>
              <a:rPr lang="pt-BR" sz="1200" b="1" dirty="0" smtClean="0"/>
              <a:t>6ª RTC/AL</a:t>
            </a:r>
            <a:endParaRPr lang="pt-BR" sz="1200" b="1" dirty="0"/>
          </a:p>
        </p:txBody>
      </p:sp>
      <p:sp>
        <p:nvSpPr>
          <p:cNvPr id="33" name="Retângulo 32"/>
          <p:cNvSpPr/>
          <p:nvPr/>
        </p:nvSpPr>
        <p:spPr>
          <a:xfrm>
            <a:off x="4932040" y="3495675"/>
            <a:ext cx="1888319" cy="1167048"/>
          </a:xfrm>
          <a:prstGeom prst="rect">
            <a:avLst/>
          </a:prstGeom>
          <a:blipFill rotWithShape="1">
            <a:blip r:embed="rId1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4" name="Grupo 33"/>
          <p:cNvGrpSpPr/>
          <p:nvPr/>
        </p:nvGrpSpPr>
        <p:grpSpPr>
          <a:xfrm>
            <a:off x="4915598" y="4439725"/>
            <a:ext cx="1911704" cy="222998"/>
            <a:chOff x="4837569" y="4834786"/>
            <a:chExt cx="1911704" cy="222998"/>
          </a:xfrm>
        </p:grpSpPr>
        <p:sp>
          <p:nvSpPr>
            <p:cNvPr id="35" name="Retângulo 34"/>
            <p:cNvSpPr/>
            <p:nvPr/>
          </p:nvSpPr>
          <p:spPr>
            <a:xfrm>
              <a:off x="4837569" y="4875400"/>
              <a:ext cx="1895262" cy="182384"/>
            </a:xfrm>
            <a:prstGeom prst="rect">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6" name="Retângulo 35"/>
            <p:cNvSpPr/>
            <p:nvPr/>
          </p:nvSpPr>
          <p:spPr>
            <a:xfrm>
              <a:off x="4854011" y="4834786"/>
              <a:ext cx="1895262" cy="182384"/>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1910" tIns="13970" rIns="41910" bIns="13970" numCol="1" spcCol="1270" anchor="b" anchorCtr="0">
              <a:noAutofit/>
            </a:bodyPr>
            <a:lstStyle/>
            <a:p>
              <a:pPr lvl="0" algn="r" defTabSz="488950">
                <a:lnSpc>
                  <a:spcPct val="90000"/>
                </a:lnSpc>
                <a:spcBef>
                  <a:spcPct val="0"/>
                </a:spcBef>
                <a:spcAft>
                  <a:spcPct val="35000"/>
                </a:spcAft>
              </a:pPr>
              <a:r>
                <a:rPr lang="pt-BR" sz="1200" b="1" dirty="0" smtClean="0">
                  <a:solidFill>
                    <a:schemeClr val="tx1"/>
                  </a:solidFill>
                </a:rPr>
                <a:t>7</a:t>
              </a:r>
              <a:r>
                <a:rPr lang="pt-BR" sz="1200" b="1" kern="1200" dirty="0" smtClean="0">
                  <a:solidFill>
                    <a:schemeClr val="tx1"/>
                  </a:solidFill>
                </a:rPr>
                <a:t>ª RTC/ES</a:t>
              </a:r>
              <a:endParaRPr lang="pt-BR" sz="1200" b="1" kern="1200" dirty="0">
                <a:solidFill>
                  <a:schemeClr val="tx1"/>
                </a:solidFill>
              </a:endParaRPr>
            </a:p>
          </p:txBody>
        </p:sp>
      </p:grpSp>
      <p:sp>
        <p:nvSpPr>
          <p:cNvPr id="16" name="CaixaDeTexto 15"/>
          <p:cNvSpPr txBox="1"/>
          <p:nvPr/>
        </p:nvSpPr>
        <p:spPr>
          <a:xfrm>
            <a:off x="6995483" y="5642812"/>
            <a:ext cx="1883822" cy="276999"/>
          </a:xfrm>
          <a:prstGeom prst="rect">
            <a:avLst/>
          </a:prstGeom>
          <a:noFill/>
        </p:spPr>
        <p:txBody>
          <a:bodyPr wrap="square" rtlCol="0">
            <a:spAutoFit/>
          </a:bodyPr>
          <a:lstStyle/>
          <a:p>
            <a:pPr algn="r"/>
            <a:r>
              <a:rPr lang="pt-BR" sz="1200" b="1" dirty="0" smtClean="0"/>
              <a:t>Secretárias Executivas </a:t>
            </a:r>
            <a:endParaRPr lang="pt-BR" sz="1200" b="1" dirty="0"/>
          </a:p>
        </p:txBody>
      </p:sp>
    </p:spTree>
    <p:extLst>
      <p:ext uri="{BB962C8B-B14F-4D97-AF65-F5344CB8AC3E}">
        <p14:creationId xmlns:p14="http://schemas.microsoft.com/office/powerpoint/2010/main" val="1091899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2553071877"/>
              </p:ext>
            </p:extLst>
          </p:nvPr>
        </p:nvGraphicFramePr>
        <p:xfrm>
          <a:off x="971600" y="2060848"/>
          <a:ext cx="7272808" cy="2952328"/>
        </p:xfrm>
        <a:graphic>
          <a:graphicData uri="http://schemas.openxmlformats.org/drawingml/2006/table">
            <a:tbl>
              <a:tblPr firstRow="1" bandRow="1">
                <a:tableStyleId>{6E25E649-3F16-4E02-A733-19D2CDBF48F0}</a:tableStyleId>
              </a:tblPr>
              <a:tblGrid>
                <a:gridCol w="1230781"/>
                <a:gridCol w="3132903"/>
                <a:gridCol w="2909124"/>
              </a:tblGrid>
              <a:tr h="738082">
                <a:tc gridSpan="2">
                  <a:txBody>
                    <a:bodyPr/>
                    <a:lstStyle/>
                    <a:p>
                      <a:pPr algn="ctr"/>
                      <a:r>
                        <a:rPr lang="pt-BR" sz="2400" dirty="0" smtClean="0"/>
                        <a:t>ENCONTROS</a:t>
                      </a:r>
                      <a:r>
                        <a:rPr lang="pt-BR" sz="2400" baseline="0" dirty="0" smtClean="0"/>
                        <a:t> NACIONAIS</a:t>
                      </a:r>
                      <a:endParaRPr lang="pt-BR" sz="2400" dirty="0"/>
                    </a:p>
                  </a:txBody>
                  <a:tcPr marL="121944" marR="121944" marT="34274" marB="34274" anchor="ctr"/>
                </a:tc>
                <a:tc hMerge="1">
                  <a:txBody>
                    <a:bodyPr/>
                    <a:lstStyle/>
                    <a:p>
                      <a:endParaRPr lang="pt-BR"/>
                    </a:p>
                  </a:txBody>
                  <a:tcPr/>
                </a:tc>
                <a:tc>
                  <a:txBody>
                    <a:bodyPr/>
                    <a:lstStyle/>
                    <a:p>
                      <a:pPr algn="ctr"/>
                      <a:r>
                        <a:rPr lang="pt-BR" sz="2400" dirty="0" smtClean="0"/>
                        <a:t>PARTICIPANTES</a:t>
                      </a:r>
                      <a:endParaRPr lang="pt-BR" sz="2400" dirty="0"/>
                    </a:p>
                  </a:txBody>
                  <a:tcPr marL="121944" marR="121944" marT="34274" marB="34274" anchor="ctr"/>
                </a:tc>
              </a:tr>
              <a:tr h="7380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t>2012</a:t>
                      </a:r>
                      <a:endParaRPr lang="pt-BR" sz="2400" b="1" dirty="0">
                        <a:solidFill>
                          <a:schemeClr val="tx1">
                            <a:lumMod val="75000"/>
                            <a:lumOff val="25000"/>
                          </a:schemeClr>
                        </a:solidFill>
                      </a:endParaRPr>
                    </a:p>
                  </a:txBody>
                  <a:tcPr marL="121944" marR="121944" marT="34274" marB="3427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SÃO PAULO - SP</a:t>
                      </a:r>
                      <a:endParaRPr lang="pt-BR" sz="2400" dirty="0">
                        <a:solidFill>
                          <a:schemeClr val="tx1">
                            <a:lumMod val="75000"/>
                            <a:lumOff val="25000"/>
                          </a:schemeClr>
                        </a:solidFill>
                      </a:endParaRPr>
                    </a:p>
                  </a:txBody>
                  <a:tcPr marL="121944" marR="121944" marT="34274" marB="3427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t>500</a:t>
                      </a:r>
                      <a:endParaRPr lang="pt-BR" sz="2400" dirty="0">
                        <a:solidFill>
                          <a:schemeClr val="tx1">
                            <a:lumMod val="75000"/>
                            <a:lumOff val="25000"/>
                          </a:schemeClr>
                        </a:solidFill>
                      </a:endParaRPr>
                    </a:p>
                  </a:txBody>
                  <a:tcPr marL="121944" marR="121944" marT="34274" marB="34274" anchor="ctr"/>
                </a:tc>
              </a:tr>
              <a:tr h="7380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t>2013</a:t>
                      </a:r>
                      <a:endParaRPr lang="pt-BR" sz="2400" b="1" dirty="0">
                        <a:solidFill>
                          <a:schemeClr val="tx1">
                            <a:lumMod val="75000"/>
                            <a:lumOff val="25000"/>
                          </a:schemeClr>
                        </a:solidFill>
                      </a:endParaRPr>
                    </a:p>
                  </a:txBody>
                  <a:tcPr marL="121944" marR="121944" marT="34274" marB="3427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BELÉM - PA</a:t>
                      </a:r>
                      <a:endParaRPr lang="pt-BR" sz="2400" dirty="0">
                        <a:solidFill>
                          <a:schemeClr val="tx1">
                            <a:lumMod val="75000"/>
                            <a:lumOff val="25000"/>
                          </a:schemeClr>
                        </a:solidFill>
                      </a:endParaRPr>
                    </a:p>
                  </a:txBody>
                  <a:tcPr marL="121944" marR="121944" marT="34274" marB="34274" anchor="ctr"/>
                </a:tc>
                <a:tc>
                  <a:txBody>
                    <a:bodyPr/>
                    <a:lstStyle/>
                    <a:p>
                      <a:pPr algn="ctr"/>
                      <a:r>
                        <a:rPr lang="pt-BR" sz="2400" dirty="0" smtClean="0"/>
                        <a:t>523</a:t>
                      </a:r>
                      <a:endParaRPr lang="pt-BR" sz="2400" dirty="0">
                        <a:solidFill>
                          <a:schemeClr val="tx1">
                            <a:lumMod val="75000"/>
                            <a:lumOff val="25000"/>
                          </a:schemeClr>
                        </a:solidFill>
                      </a:endParaRPr>
                    </a:p>
                  </a:txBody>
                  <a:tcPr marL="121944" marR="121944" marT="34274" marB="34274" anchor="ctr"/>
                </a:tc>
              </a:tr>
              <a:tr h="738082">
                <a:tc gridSpan="2">
                  <a:txBody>
                    <a:bodyPr/>
                    <a:lstStyle/>
                    <a:p>
                      <a:pPr algn="ctr"/>
                      <a:r>
                        <a:rPr lang="pt-BR" sz="2400" dirty="0" smtClean="0"/>
                        <a:t>TOTAL</a:t>
                      </a:r>
                      <a:endParaRPr lang="pt-BR" sz="2400" b="1" dirty="0">
                        <a:solidFill>
                          <a:schemeClr val="tx1">
                            <a:lumMod val="75000"/>
                            <a:lumOff val="25000"/>
                          </a:schemeClr>
                        </a:solidFill>
                      </a:endParaRPr>
                    </a:p>
                  </a:txBody>
                  <a:tcPr marL="121944" marR="121944" marT="34274" marB="34274" anchor="ctr"/>
                </a:tc>
                <a:tc hMerge="1">
                  <a:txBody>
                    <a:bodyPr/>
                    <a:lstStyle/>
                    <a:p>
                      <a:endParaRPr lang="pt-BR"/>
                    </a:p>
                  </a:txBody>
                  <a:tcPr/>
                </a:tc>
                <a:tc>
                  <a:txBody>
                    <a:bodyPr/>
                    <a:lstStyle/>
                    <a:p>
                      <a:pPr algn="ctr"/>
                      <a:r>
                        <a:rPr lang="pt-BR" sz="2400" dirty="0" smtClean="0"/>
                        <a:t>1.023</a:t>
                      </a:r>
                      <a:endParaRPr lang="pt-BR" sz="2400" b="1" dirty="0">
                        <a:solidFill>
                          <a:schemeClr val="tx1">
                            <a:lumMod val="75000"/>
                            <a:lumOff val="25000"/>
                          </a:schemeClr>
                        </a:solidFill>
                      </a:endParaRPr>
                    </a:p>
                  </a:txBody>
                  <a:tcPr marL="121944" marR="121944" marT="34274" marB="34274" anchor="ctr"/>
                </a:tc>
              </a:tr>
            </a:tbl>
          </a:graphicData>
        </a:graphic>
      </p:graphicFrame>
      <p:sp>
        <p:nvSpPr>
          <p:cNvPr id="6" name="Espaço Reservado para Número de Slide 5"/>
          <p:cNvSpPr>
            <a:spLocks noGrp="1"/>
          </p:cNvSpPr>
          <p:nvPr>
            <p:ph type="sldNum" sz="quarter" idx="12"/>
          </p:nvPr>
        </p:nvSpPr>
        <p:spPr/>
        <p:txBody>
          <a:bodyPr/>
          <a:lstStyle/>
          <a:p>
            <a:pPr>
              <a:defRPr/>
            </a:pPr>
            <a:fld id="{8DF901EB-0F78-41D9-9A54-04E55D3A4A75}" type="slidenum">
              <a:rPr lang="pt-BR" smtClean="0"/>
              <a:pPr>
                <a:defRPr/>
              </a:pPr>
              <a:t>9</a:t>
            </a:fld>
            <a:endParaRPr lang="pt-BR"/>
          </a:p>
        </p:txBody>
      </p:sp>
      <p:sp>
        <p:nvSpPr>
          <p:cNvPr id="7" name="Arredondar Retângulo em um Canto Diagonal 6"/>
          <p:cNvSpPr/>
          <p:nvPr/>
        </p:nvSpPr>
        <p:spPr>
          <a:xfrm>
            <a:off x="0" y="1124744"/>
            <a:ext cx="7869912" cy="351039"/>
          </a:xfrm>
          <a:prstGeom prst="round2DiagRect">
            <a:avLst/>
          </a:prstGeom>
          <a:ln/>
          <a:scene3d>
            <a:camera prst="orthographicFront"/>
            <a:lightRig rig="threePt" dir="t"/>
          </a:scene3d>
          <a:sp3d>
            <a:bevelT prst="relaxedInset"/>
          </a:sp3d>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r>
              <a:rPr lang="pt-BR" b="1" dirty="0" smtClean="0"/>
              <a:t>	O CONACI EM NÚMEROS  </a:t>
            </a:r>
            <a:endParaRPr lang="pt-BR" b="1" dirty="0"/>
          </a:p>
        </p:txBody>
      </p:sp>
    </p:spTree>
    <p:extLst>
      <p:ext uri="{BB962C8B-B14F-4D97-AF65-F5344CB8AC3E}">
        <p14:creationId xmlns:p14="http://schemas.microsoft.com/office/powerpoint/2010/main" val="17598791"/>
      </p:ext>
    </p:extLst>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46.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46.jpeg"/></Relationships>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lhagem">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Concurso">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s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ppt/theme/themeOverride2.xml><?xml version="1.0" encoding="utf-8"?>
<a:themeOverride xmlns:a="http://schemas.openxmlformats.org/drawingml/2006/main">
  <a:clrScheme name="Folhagem">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Concurso">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s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1693</TotalTime>
  <Words>1478</Words>
  <Application>Microsoft Office PowerPoint</Application>
  <PresentationFormat>Apresentação na tela (4:3)</PresentationFormat>
  <Paragraphs>331</Paragraphs>
  <Slides>38</Slides>
  <Notes>2</Notes>
  <HiddenSlides>0</HiddenSlides>
  <MMClips>0</MMClips>
  <ScaleCrop>false</ScaleCrop>
  <HeadingPairs>
    <vt:vector size="4" baseType="variant">
      <vt:variant>
        <vt:lpstr>Tema</vt:lpstr>
      </vt:variant>
      <vt:variant>
        <vt:i4>1</vt:i4>
      </vt:variant>
      <vt:variant>
        <vt:lpstr>Títulos de slides</vt:lpstr>
      </vt:variant>
      <vt:variant>
        <vt:i4>38</vt:i4>
      </vt:variant>
    </vt:vector>
  </HeadingPairs>
  <TitlesOfParts>
    <vt:vector size="39"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Aline Lima</dc:creator>
  <cp:lastModifiedBy>Gabinete</cp:lastModifiedBy>
  <cp:revision>185</cp:revision>
  <cp:lastPrinted>2014-03-26T19:44:12Z</cp:lastPrinted>
  <dcterms:created xsi:type="dcterms:W3CDTF">2013-08-07T20:33:48Z</dcterms:created>
  <dcterms:modified xsi:type="dcterms:W3CDTF">2014-03-27T02:26:28Z</dcterms:modified>
</cp:coreProperties>
</file>