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2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702" r:id="rId2"/>
    <p:sldMasterId id="2147483716" r:id="rId3"/>
  </p:sldMasterIdLst>
  <p:notesMasterIdLst>
    <p:notesMasterId r:id="rId26"/>
  </p:notesMasterIdLst>
  <p:sldIdLst>
    <p:sldId id="256" r:id="rId4"/>
    <p:sldId id="259" r:id="rId5"/>
    <p:sldId id="260" r:id="rId6"/>
    <p:sldId id="261" r:id="rId7"/>
    <p:sldId id="336" r:id="rId8"/>
    <p:sldId id="335" r:id="rId9"/>
    <p:sldId id="339" r:id="rId10"/>
    <p:sldId id="268" r:id="rId11"/>
    <p:sldId id="338" r:id="rId12"/>
    <p:sldId id="340" r:id="rId13"/>
    <p:sldId id="342" r:id="rId14"/>
    <p:sldId id="337" r:id="rId15"/>
    <p:sldId id="276" r:id="rId16"/>
    <p:sldId id="275" r:id="rId17"/>
    <p:sldId id="277" r:id="rId18"/>
    <p:sldId id="280" r:id="rId19"/>
    <p:sldId id="281" r:id="rId20"/>
    <p:sldId id="282" r:id="rId21"/>
    <p:sldId id="283" r:id="rId22"/>
    <p:sldId id="287" r:id="rId23"/>
    <p:sldId id="290" r:id="rId24"/>
    <p:sldId id="295" r:id="rId25"/>
  </p:sldIdLst>
  <p:sldSz cx="9144000" cy="6858000" type="screen4x3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7" autoAdjust="0"/>
    <p:restoredTop sz="82810" autoAdjust="0"/>
  </p:normalViewPr>
  <p:slideViewPr>
    <p:cSldViewPr>
      <p:cViewPr varScale="1">
        <p:scale>
          <a:sx n="58" d="100"/>
          <a:sy n="58" d="100"/>
        </p:scale>
        <p:origin x="161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10E96B-371B-4ABF-AC23-12E3299110CB}" type="doc">
      <dgm:prSet loTypeId="urn:microsoft.com/office/officeart/2008/layout/VerticalCurvedList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F1741E9B-81A6-4CE0-9E73-DB0AEF0728E6}">
      <dgm:prSet phldrT="[Text]" custT="1"/>
      <dgm:spPr/>
      <dgm:t>
        <a:bodyPr/>
        <a:lstStyle/>
        <a:p>
          <a:r>
            <a:rPr lang="en-US" sz="2400" b="1" dirty="0" err="1" smtClean="0">
              <a:solidFill>
                <a:schemeClr val="tx2">
                  <a:lumMod val="20000"/>
                  <a:lumOff val="80000"/>
                </a:schemeClr>
              </a:solidFill>
            </a:rPr>
            <a:t>Sistema</a:t>
          </a:r>
          <a:r>
            <a:rPr lang="en-US" sz="2400" b="1" dirty="0" smtClean="0">
              <a:solidFill>
                <a:schemeClr val="tx2">
                  <a:lumMod val="20000"/>
                  <a:lumOff val="80000"/>
                </a:schemeClr>
              </a:solidFill>
            </a:rPr>
            <a:t> </a:t>
          </a:r>
          <a:r>
            <a:rPr lang="en-US" sz="2400" b="1" dirty="0" err="1" smtClean="0">
              <a:solidFill>
                <a:schemeClr val="tx2">
                  <a:lumMod val="20000"/>
                  <a:lumOff val="80000"/>
                </a:schemeClr>
              </a:solidFill>
            </a:rPr>
            <a:t>tributário</a:t>
          </a:r>
          <a:r>
            <a:rPr lang="en-US" sz="2400" b="1" dirty="0" smtClean="0">
              <a:solidFill>
                <a:schemeClr val="tx2">
                  <a:lumMod val="20000"/>
                  <a:lumOff val="80000"/>
                </a:schemeClr>
              </a:solidFill>
            </a:rPr>
            <a:t> </a:t>
          </a:r>
          <a:r>
            <a:rPr lang="en-US" sz="2400" b="1" dirty="0" err="1" smtClean="0">
              <a:solidFill>
                <a:schemeClr val="tx2">
                  <a:lumMod val="20000"/>
                  <a:lumOff val="80000"/>
                </a:schemeClr>
              </a:solidFill>
            </a:rPr>
            <a:t>progressivo</a:t>
          </a:r>
          <a:r>
            <a:rPr lang="en-US" sz="2400" b="1" dirty="0" smtClean="0">
              <a:solidFill>
                <a:schemeClr val="tx2">
                  <a:lumMod val="20000"/>
                  <a:lumOff val="80000"/>
                </a:schemeClr>
              </a:solidFill>
            </a:rPr>
            <a:t> e </a:t>
          </a:r>
          <a:r>
            <a:rPr lang="en-US" sz="2400" b="1" dirty="0" err="1" smtClean="0">
              <a:solidFill>
                <a:schemeClr val="tx2">
                  <a:lumMod val="20000"/>
                  <a:lumOff val="80000"/>
                </a:schemeClr>
              </a:solidFill>
            </a:rPr>
            <a:t>eficiente</a:t>
          </a:r>
          <a:endParaRPr lang="en-US" sz="2400" b="1" dirty="0">
            <a:solidFill>
              <a:schemeClr val="tx2">
                <a:lumMod val="20000"/>
                <a:lumOff val="80000"/>
              </a:schemeClr>
            </a:solidFill>
          </a:endParaRPr>
        </a:p>
      </dgm:t>
    </dgm:pt>
    <dgm:pt modelId="{B15B4F36-1110-4297-B826-5BAEF167B407}" type="parTrans" cxnId="{DCE7ABEF-A6F3-41AF-AAA9-9C8BF9E540AB}">
      <dgm:prSet/>
      <dgm:spPr/>
      <dgm:t>
        <a:bodyPr/>
        <a:lstStyle/>
        <a:p>
          <a:endParaRPr lang="en-US"/>
        </a:p>
      </dgm:t>
    </dgm:pt>
    <dgm:pt modelId="{768487C3-E3F6-47D9-AA3D-E7BCD963F7D3}" type="sibTrans" cxnId="{DCE7ABEF-A6F3-41AF-AAA9-9C8BF9E540AB}">
      <dgm:prSet/>
      <dgm:spPr/>
      <dgm:t>
        <a:bodyPr/>
        <a:lstStyle/>
        <a:p>
          <a:endParaRPr lang="en-US"/>
        </a:p>
      </dgm:t>
    </dgm:pt>
    <dgm:pt modelId="{506A8594-E5C8-42F9-8C51-D75E33AA490C}">
      <dgm:prSet custT="1"/>
      <dgm:spPr/>
      <dgm:t>
        <a:bodyPr/>
        <a:lstStyle/>
        <a:p>
          <a:r>
            <a:rPr lang="en-US" sz="2400" b="1" dirty="0" err="1" smtClean="0">
              <a:solidFill>
                <a:schemeClr val="tx2">
                  <a:lumMod val="20000"/>
                  <a:lumOff val="80000"/>
                </a:schemeClr>
              </a:solidFill>
            </a:rPr>
            <a:t>Instituições</a:t>
          </a:r>
          <a:r>
            <a:rPr lang="en-US" sz="2400" b="1" dirty="0" smtClean="0">
              <a:solidFill>
                <a:schemeClr val="tx2">
                  <a:lumMod val="20000"/>
                  <a:lumOff val="80000"/>
                </a:schemeClr>
              </a:solidFill>
            </a:rPr>
            <a:t> </a:t>
          </a:r>
          <a:r>
            <a:rPr lang="en-US" sz="2400" b="1" dirty="0" err="1" smtClean="0">
              <a:solidFill>
                <a:schemeClr val="tx2">
                  <a:lumMod val="20000"/>
                  <a:lumOff val="80000"/>
                </a:schemeClr>
              </a:solidFill>
            </a:rPr>
            <a:t>transparentes</a:t>
          </a:r>
          <a:r>
            <a:rPr lang="en-US" sz="2400" b="1" dirty="0" smtClean="0">
              <a:solidFill>
                <a:schemeClr val="tx2">
                  <a:lumMod val="20000"/>
                  <a:lumOff val="80000"/>
                </a:schemeClr>
              </a:solidFill>
            </a:rPr>
            <a:t> e </a:t>
          </a:r>
          <a:r>
            <a:rPr lang="en-US" sz="2400" b="1" dirty="0" err="1" smtClean="0">
              <a:solidFill>
                <a:schemeClr val="tx2">
                  <a:lumMod val="20000"/>
                  <a:lumOff val="80000"/>
                </a:schemeClr>
              </a:solidFill>
            </a:rPr>
            <a:t>eficazes</a:t>
          </a:r>
          <a:endParaRPr lang="en-US" sz="2400" b="1" dirty="0">
            <a:solidFill>
              <a:schemeClr val="tx2">
                <a:lumMod val="20000"/>
                <a:lumOff val="80000"/>
              </a:schemeClr>
            </a:solidFill>
          </a:endParaRPr>
        </a:p>
      </dgm:t>
    </dgm:pt>
    <dgm:pt modelId="{7A7BAA4F-26CC-4E36-80FD-D9715009B044}" type="parTrans" cxnId="{B7CE73E0-435C-464E-9B9B-02A6B7583C64}">
      <dgm:prSet/>
      <dgm:spPr/>
      <dgm:t>
        <a:bodyPr/>
        <a:lstStyle/>
        <a:p>
          <a:endParaRPr lang="en-US"/>
        </a:p>
      </dgm:t>
    </dgm:pt>
    <dgm:pt modelId="{F20C1273-1F43-4B43-9B2C-D5C3EDA6706C}" type="sibTrans" cxnId="{B7CE73E0-435C-464E-9B9B-02A6B7583C64}">
      <dgm:prSet/>
      <dgm:spPr/>
      <dgm:t>
        <a:bodyPr/>
        <a:lstStyle/>
        <a:p>
          <a:endParaRPr lang="en-US"/>
        </a:p>
      </dgm:t>
    </dgm:pt>
    <dgm:pt modelId="{D28EEFF4-89AA-4F72-8501-2256023362BF}">
      <dgm:prSet custT="1"/>
      <dgm:spPr/>
      <dgm:t>
        <a:bodyPr/>
        <a:lstStyle/>
        <a:p>
          <a:r>
            <a:rPr lang="en-US" sz="2400" b="1" dirty="0" err="1" smtClean="0">
              <a:solidFill>
                <a:schemeClr val="tx2">
                  <a:lumMod val="20000"/>
                  <a:lumOff val="80000"/>
                </a:schemeClr>
              </a:solidFill>
            </a:rPr>
            <a:t>Clima</a:t>
          </a:r>
          <a:r>
            <a:rPr lang="en-US" sz="2400" b="1" dirty="0" smtClean="0">
              <a:solidFill>
                <a:schemeClr val="tx2">
                  <a:lumMod val="20000"/>
                  <a:lumOff val="80000"/>
                </a:schemeClr>
              </a:solidFill>
            </a:rPr>
            <a:t> </a:t>
          </a:r>
          <a:r>
            <a:rPr lang="en-US" sz="2400" b="1" dirty="0" err="1" smtClean="0">
              <a:solidFill>
                <a:schemeClr val="tx2">
                  <a:lumMod val="20000"/>
                  <a:lumOff val="80000"/>
                </a:schemeClr>
              </a:solidFill>
            </a:rPr>
            <a:t>favorável</a:t>
          </a:r>
          <a:r>
            <a:rPr lang="en-US" sz="2400" b="1" dirty="0" smtClean="0">
              <a:solidFill>
                <a:schemeClr val="tx2">
                  <a:lumMod val="20000"/>
                  <a:lumOff val="80000"/>
                </a:schemeClr>
              </a:solidFill>
            </a:rPr>
            <a:t> </a:t>
          </a:r>
          <a:r>
            <a:rPr lang="en-US" sz="2400" b="1" dirty="0" err="1" smtClean="0">
              <a:solidFill>
                <a:schemeClr val="tx2">
                  <a:lumMod val="20000"/>
                  <a:lumOff val="80000"/>
                </a:schemeClr>
              </a:solidFill>
            </a:rPr>
            <a:t>aos</a:t>
          </a:r>
          <a:r>
            <a:rPr lang="en-US" sz="2400" b="1" dirty="0" smtClean="0">
              <a:solidFill>
                <a:schemeClr val="tx2">
                  <a:lumMod val="20000"/>
                  <a:lumOff val="80000"/>
                </a:schemeClr>
              </a:solidFill>
            </a:rPr>
            <a:t> </a:t>
          </a:r>
          <a:r>
            <a:rPr lang="en-US" sz="2400" b="1" dirty="0" err="1" smtClean="0">
              <a:solidFill>
                <a:schemeClr val="tx2">
                  <a:lumMod val="20000"/>
                  <a:lumOff val="80000"/>
                </a:schemeClr>
              </a:solidFill>
            </a:rPr>
            <a:t>negócios</a:t>
          </a:r>
          <a:endParaRPr lang="en-US" sz="2400" b="1" dirty="0">
            <a:solidFill>
              <a:schemeClr val="tx2">
                <a:lumMod val="20000"/>
                <a:lumOff val="80000"/>
              </a:schemeClr>
            </a:solidFill>
          </a:endParaRPr>
        </a:p>
      </dgm:t>
    </dgm:pt>
    <dgm:pt modelId="{910C89BD-EBE6-40F1-BAE3-81B2BABA1589}" type="parTrans" cxnId="{E620A9B4-A8EE-48CE-B934-155B299858C9}">
      <dgm:prSet/>
      <dgm:spPr/>
      <dgm:t>
        <a:bodyPr/>
        <a:lstStyle/>
        <a:p>
          <a:endParaRPr lang="en-US"/>
        </a:p>
      </dgm:t>
    </dgm:pt>
    <dgm:pt modelId="{267312E1-8FA5-4563-87B4-2AA6D672DE37}" type="sibTrans" cxnId="{E620A9B4-A8EE-48CE-B934-155B299858C9}">
      <dgm:prSet/>
      <dgm:spPr/>
      <dgm:t>
        <a:bodyPr/>
        <a:lstStyle/>
        <a:p>
          <a:endParaRPr lang="en-US"/>
        </a:p>
      </dgm:t>
    </dgm:pt>
    <dgm:pt modelId="{F4EE4D3B-C426-410C-AE8B-30CF89AD3EE5}">
      <dgm:prSet custT="1"/>
      <dgm:spPr/>
      <dgm:t>
        <a:bodyPr/>
        <a:lstStyle/>
        <a:p>
          <a:r>
            <a:rPr lang="en-US" sz="2400" b="1" dirty="0" err="1" smtClean="0">
              <a:solidFill>
                <a:schemeClr val="tx2">
                  <a:lumMod val="20000"/>
                  <a:lumOff val="80000"/>
                </a:schemeClr>
              </a:solidFill>
            </a:rPr>
            <a:t>Melhor</a:t>
          </a:r>
          <a:r>
            <a:rPr lang="en-US" sz="2400" b="1" dirty="0" smtClean="0">
              <a:solidFill>
                <a:schemeClr val="tx2">
                  <a:lumMod val="20000"/>
                  <a:lumOff val="80000"/>
                </a:schemeClr>
              </a:solidFill>
            </a:rPr>
            <a:t> </a:t>
          </a:r>
          <a:r>
            <a:rPr lang="en-US" sz="2400" b="1" dirty="0" err="1" smtClean="0">
              <a:solidFill>
                <a:schemeClr val="tx2">
                  <a:lumMod val="20000"/>
                  <a:lumOff val="80000"/>
                </a:schemeClr>
              </a:solidFill>
            </a:rPr>
            <a:t>gestão</a:t>
          </a:r>
          <a:r>
            <a:rPr lang="en-US" sz="2400" b="1" dirty="0" smtClean="0">
              <a:solidFill>
                <a:schemeClr val="tx2">
                  <a:lumMod val="20000"/>
                  <a:lumOff val="80000"/>
                </a:schemeClr>
              </a:solidFill>
            </a:rPr>
            <a:t> de </a:t>
          </a:r>
          <a:r>
            <a:rPr lang="en-US" sz="2400" b="1" dirty="0" err="1" smtClean="0">
              <a:solidFill>
                <a:schemeClr val="tx2">
                  <a:lumMod val="20000"/>
                  <a:lumOff val="80000"/>
                </a:schemeClr>
              </a:solidFill>
            </a:rPr>
            <a:t>riscos</a:t>
          </a:r>
          <a:endParaRPr lang="en-US" sz="2400" b="1" dirty="0">
            <a:solidFill>
              <a:schemeClr val="tx2">
                <a:lumMod val="20000"/>
                <a:lumOff val="80000"/>
              </a:schemeClr>
            </a:solidFill>
          </a:endParaRPr>
        </a:p>
      </dgm:t>
    </dgm:pt>
    <dgm:pt modelId="{959C3DFB-4B12-4E6B-956A-1B98C103EACB}" type="parTrans" cxnId="{30464E69-03D1-40BA-8A90-9002D40DFBF4}">
      <dgm:prSet/>
      <dgm:spPr/>
      <dgm:t>
        <a:bodyPr/>
        <a:lstStyle/>
        <a:p>
          <a:endParaRPr lang="en-US"/>
        </a:p>
      </dgm:t>
    </dgm:pt>
    <dgm:pt modelId="{DF5F5EF0-79A7-460A-BCE4-895B3229179D}" type="sibTrans" cxnId="{30464E69-03D1-40BA-8A90-9002D40DFBF4}">
      <dgm:prSet/>
      <dgm:spPr/>
      <dgm:t>
        <a:bodyPr/>
        <a:lstStyle/>
        <a:p>
          <a:endParaRPr lang="en-US"/>
        </a:p>
      </dgm:t>
    </dgm:pt>
    <dgm:pt modelId="{8A768F9A-026E-4EA2-B849-DF4C4512EFF7}" type="pres">
      <dgm:prSet presAssocID="{F910E96B-371B-4ABF-AC23-12E3299110C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404DB110-2719-48DD-A752-714FB99EC385}" type="pres">
      <dgm:prSet presAssocID="{F910E96B-371B-4ABF-AC23-12E3299110CB}" presName="Name1" presStyleCnt="0"/>
      <dgm:spPr/>
    </dgm:pt>
    <dgm:pt modelId="{50F0A588-5D03-4DE3-931C-6C067F98AB36}" type="pres">
      <dgm:prSet presAssocID="{F910E96B-371B-4ABF-AC23-12E3299110CB}" presName="cycle" presStyleCnt="0"/>
      <dgm:spPr/>
    </dgm:pt>
    <dgm:pt modelId="{869E153F-7CE5-46FD-BF3E-0516048A3C7D}" type="pres">
      <dgm:prSet presAssocID="{F910E96B-371B-4ABF-AC23-12E3299110CB}" presName="srcNode" presStyleLbl="node1" presStyleIdx="0" presStyleCnt="4"/>
      <dgm:spPr/>
    </dgm:pt>
    <dgm:pt modelId="{7C01CB58-35D5-4B90-82CB-9D66B6A55B19}" type="pres">
      <dgm:prSet presAssocID="{F910E96B-371B-4ABF-AC23-12E3299110CB}" presName="conn" presStyleLbl="parChTrans1D2" presStyleIdx="0" presStyleCnt="1"/>
      <dgm:spPr/>
      <dgm:t>
        <a:bodyPr/>
        <a:lstStyle/>
        <a:p>
          <a:endParaRPr lang="en-US"/>
        </a:p>
      </dgm:t>
    </dgm:pt>
    <dgm:pt modelId="{447DDECC-EE8C-48D2-BBF4-59EC8A150891}" type="pres">
      <dgm:prSet presAssocID="{F910E96B-371B-4ABF-AC23-12E3299110CB}" presName="extraNode" presStyleLbl="node1" presStyleIdx="0" presStyleCnt="4"/>
      <dgm:spPr/>
    </dgm:pt>
    <dgm:pt modelId="{A6A6DED8-0E6C-4EBF-9406-8DCC47D4BEF5}" type="pres">
      <dgm:prSet presAssocID="{F910E96B-371B-4ABF-AC23-12E3299110CB}" presName="dstNode" presStyleLbl="node1" presStyleIdx="0" presStyleCnt="4"/>
      <dgm:spPr/>
    </dgm:pt>
    <dgm:pt modelId="{BED17D90-6A34-4603-82D3-51AA231C0182}" type="pres">
      <dgm:prSet presAssocID="{F1741E9B-81A6-4CE0-9E73-DB0AEF0728E6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92C05B-D8AD-41EB-8D41-D6D10A4473E9}" type="pres">
      <dgm:prSet presAssocID="{F1741E9B-81A6-4CE0-9E73-DB0AEF0728E6}" presName="accent_1" presStyleCnt="0"/>
      <dgm:spPr/>
    </dgm:pt>
    <dgm:pt modelId="{849ADBA7-0D0F-4FDE-A17E-31104D335913}" type="pres">
      <dgm:prSet presAssocID="{F1741E9B-81A6-4CE0-9E73-DB0AEF0728E6}" presName="accentRepeatNode" presStyleLbl="solidFgAcc1" presStyleIdx="0" presStyleCnt="4"/>
      <dgm:spPr/>
    </dgm:pt>
    <dgm:pt modelId="{600662C6-43B7-446F-86B1-B857DC864196}" type="pres">
      <dgm:prSet presAssocID="{506A8594-E5C8-42F9-8C51-D75E33AA490C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B2904F-4620-4D64-A8DE-E3C21579D9D9}" type="pres">
      <dgm:prSet presAssocID="{506A8594-E5C8-42F9-8C51-D75E33AA490C}" presName="accent_2" presStyleCnt="0"/>
      <dgm:spPr/>
    </dgm:pt>
    <dgm:pt modelId="{FEEBE8F5-4C8E-42FC-A1B9-7F6A441B926C}" type="pres">
      <dgm:prSet presAssocID="{506A8594-E5C8-42F9-8C51-D75E33AA490C}" presName="accentRepeatNode" presStyleLbl="solidFgAcc1" presStyleIdx="1" presStyleCnt="4"/>
      <dgm:spPr/>
    </dgm:pt>
    <dgm:pt modelId="{EE50A45F-C1CA-4688-9994-EA412DF46D20}" type="pres">
      <dgm:prSet presAssocID="{D28EEFF4-89AA-4F72-8501-2256023362BF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048F7C-0C67-4B68-AECD-E8154CCA5323}" type="pres">
      <dgm:prSet presAssocID="{D28EEFF4-89AA-4F72-8501-2256023362BF}" presName="accent_3" presStyleCnt="0"/>
      <dgm:spPr/>
    </dgm:pt>
    <dgm:pt modelId="{5FF47AC8-DF85-4A82-A091-0565D674065D}" type="pres">
      <dgm:prSet presAssocID="{D28EEFF4-89AA-4F72-8501-2256023362BF}" presName="accentRepeatNode" presStyleLbl="solidFgAcc1" presStyleIdx="2" presStyleCnt="4"/>
      <dgm:spPr/>
    </dgm:pt>
    <dgm:pt modelId="{4A26BDAA-8F21-4E0B-963B-ADAF10B6E19C}" type="pres">
      <dgm:prSet presAssocID="{F4EE4D3B-C426-410C-AE8B-30CF89AD3EE5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C6195E-36A8-49B1-8AD0-336154B4FFF3}" type="pres">
      <dgm:prSet presAssocID="{F4EE4D3B-C426-410C-AE8B-30CF89AD3EE5}" presName="accent_4" presStyleCnt="0"/>
      <dgm:spPr/>
    </dgm:pt>
    <dgm:pt modelId="{74F1C102-13C9-4643-B77A-527470A3B573}" type="pres">
      <dgm:prSet presAssocID="{F4EE4D3B-C426-410C-AE8B-30CF89AD3EE5}" presName="accentRepeatNode" presStyleLbl="solidFgAcc1" presStyleIdx="3" presStyleCnt="4"/>
      <dgm:spPr/>
    </dgm:pt>
  </dgm:ptLst>
  <dgm:cxnLst>
    <dgm:cxn modelId="{DCE7ABEF-A6F3-41AF-AAA9-9C8BF9E540AB}" srcId="{F910E96B-371B-4ABF-AC23-12E3299110CB}" destId="{F1741E9B-81A6-4CE0-9E73-DB0AEF0728E6}" srcOrd="0" destOrd="0" parTransId="{B15B4F36-1110-4297-B826-5BAEF167B407}" sibTransId="{768487C3-E3F6-47D9-AA3D-E7BCD963F7D3}"/>
    <dgm:cxn modelId="{055102A6-4B75-4B41-BA9C-B8320E60F94C}" type="presOf" srcId="{F910E96B-371B-4ABF-AC23-12E3299110CB}" destId="{8A768F9A-026E-4EA2-B849-DF4C4512EFF7}" srcOrd="0" destOrd="0" presId="urn:microsoft.com/office/officeart/2008/layout/VerticalCurvedList"/>
    <dgm:cxn modelId="{30464E69-03D1-40BA-8A90-9002D40DFBF4}" srcId="{F910E96B-371B-4ABF-AC23-12E3299110CB}" destId="{F4EE4D3B-C426-410C-AE8B-30CF89AD3EE5}" srcOrd="3" destOrd="0" parTransId="{959C3DFB-4B12-4E6B-956A-1B98C103EACB}" sibTransId="{DF5F5EF0-79A7-460A-BCE4-895B3229179D}"/>
    <dgm:cxn modelId="{E620A9B4-A8EE-48CE-B934-155B299858C9}" srcId="{F910E96B-371B-4ABF-AC23-12E3299110CB}" destId="{D28EEFF4-89AA-4F72-8501-2256023362BF}" srcOrd="2" destOrd="0" parTransId="{910C89BD-EBE6-40F1-BAE3-81B2BABA1589}" sibTransId="{267312E1-8FA5-4563-87B4-2AA6D672DE37}"/>
    <dgm:cxn modelId="{A06F9932-C3CE-4C0C-9D0B-50DD99CB6887}" type="presOf" srcId="{506A8594-E5C8-42F9-8C51-D75E33AA490C}" destId="{600662C6-43B7-446F-86B1-B857DC864196}" srcOrd="0" destOrd="0" presId="urn:microsoft.com/office/officeart/2008/layout/VerticalCurvedList"/>
    <dgm:cxn modelId="{7AA4310F-E079-44BC-B1C6-136A73F7164F}" type="presOf" srcId="{768487C3-E3F6-47D9-AA3D-E7BCD963F7D3}" destId="{7C01CB58-35D5-4B90-82CB-9D66B6A55B19}" srcOrd="0" destOrd="0" presId="urn:microsoft.com/office/officeart/2008/layout/VerticalCurvedList"/>
    <dgm:cxn modelId="{8A3086B0-D30C-4E04-ACA2-BE89C71A288A}" type="presOf" srcId="{F4EE4D3B-C426-410C-AE8B-30CF89AD3EE5}" destId="{4A26BDAA-8F21-4E0B-963B-ADAF10B6E19C}" srcOrd="0" destOrd="0" presId="urn:microsoft.com/office/officeart/2008/layout/VerticalCurvedList"/>
    <dgm:cxn modelId="{C4CF0BED-5744-4CE5-893A-0B2FCF0CD69E}" type="presOf" srcId="{F1741E9B-81A6-4CE0-9E73-DB0AEF0728E6}" destId="{BED17D90-6A34-4603-82D3-51AA231C0182}" srcOrd="0" destOrd="0" presId="urn:microsoft.com/office/officeart/2008/layout/VerticalCurvedList"/>
    <dgm:cxn modelId="{FB9E4B11-D48B-4AF0-9FA2-D958478B37A9}" type="presOf" srcId="{D28EEFF4-89AA-4F72-8501-2256023362BF}" destId="{EE50A45F-C1CA-4688-9994-EA412DF46D20}" srcOrd="0" destOrd="0" presId="urn:microsoft.com/office/officeart/2008/layout/VerticalCurvedList"/>
    <dgm:cxn modelId="{B7CE73E0-435C-464E-9B9B-02A6B7583C64}" srcId="{F910E96B-371B-4ABF-AC23-12E3299110CB}" destId="{506A8594-E5C8-42F9-8C51-D75E33AA490C}" srcOrd="1" destOrd="0" parTransId="{7A7BAA4F-26CC-4E36-80FD-D9715009B044}" sibTransId="{F20C1273-1F43-4B43-9B2C-D5C3EDA6706C}"/>
    <dgm:cxn modelId="{7AE46EB2-0B74-47F1-8805-1CBD6E46DD9F}" type="presParOf" srcId="{8A768F9A-026E-4EA2-B849-DF4C4512EFF7}" destId="{404DB110-2719-48DD-A752-714FB99EC385}" srcOrd="0" destOrd="0" presId="urn:microsoft.com/office/officeart/2008/layout/VerticalCurvedList"/>
    <dgm:cxn modelId="{A541FAEA-8D8A-43DC-92E4-5BCAE3A15543}" type="presParOf" srcId="{404DB110-2719-48DD-A752-714FB99EC385}" destId="{50F0A588-5D03-4DE3-931C-6C067F98AB36}" srcOrd="0" destOrd="0" presId="urn:microsoft.com/office/officeart/2008/layout/VerticalCurvedList"/>
    <dgm:cxn modelId="{49FE9E12-3027-426A-BC0B-8FDA2287196E}" type="presParOf" srcId="{50F0A588-5D03-4DE3-931C-6C067F98AB36}" destId="{869E153F-7CE5-46FD-BF3E-0516048A3C7D}" srcOrd="0" destOrd="0" presId="urn:microsoft.com/office/officeart/2008/layout/VerticalCurvedList"/>
    <dgm:cxn modelId="{03F8FC30-6D42-4BDF-B678-3538D89CB955}" type="presParOf" srcId="{50F0A588-5D03-4DE3-931C-6C067F98AB36}" destId="{7C01CB58-35D5-4B90-82CB-9D66B6A55B19}" srcOrd="1" destOrd="0" presId="urn:microsoft.com/office/officeart/2008/layout/VerticalCurvedList"/>
    <dgm:cxn modelId="{2260409F-1FD3-4628-BCFF-D5CD2E72978D}" type="presParOf" srcId="{50F0A588-5D03-4DE3-931C-6C067F98AB36}" destId="{447DDECC-EE8C-48D2-BBF4-59EC8A150891}" srcOrd="2" destOrd="0" presId="urn:microsoft.com/office/officeart/2008/layout/VerticalCurvedList"/>
    <dgm:cxn modelId="{693161E9-8301-4835-9B95-A8A34CE8FD5C}" type="presParOf" srcId="{50F0A588-5D03-4DE3-931C-6C067F98AB36}" destId="{A6A6DED8-0E6C-4EBF-9406-8DCC47D4BEF5}" srcOrd="3" destOrd="0" presId="urn:microsoft.com/office/officeart/2008/layout/VerticalCurvedList"/>
    <dgm:cxn modelId="{E95EDCAA-F9A5-46DE-9969-257B328AC9FE}" type="presParOf" srcId="{404DB110-2719-48DD-A752-714FB99EC385}" destId="{BED17D90-6A34-4603-82D3-51AA231C0182}" srcOrd="1" destOrd="0" presId="urn:microsoft.com/office/officeart/2008/layout/VerticalCurvedList"/>
    <dgm:cxn modelId="{6F6B84F1-D836-427F-8AA9-9CF771784B38}" type="presParOf" srcId="{404DB110-2719-48DD-A752-714FB99EC385}" destId="{4A92C05B-D8AD-41EB-8D41-D6D10A4473E9}" srcOrd="2" destOrd="0" presId="urn:microsoft.com/office/officeart/2008/layout/VerticalCurvedList"/>
    <dgm:cxn modelId="{E0CB4647-8E60-4826-9313-B79AE0C68E8D}" type="presParOf" srcId="{4A92C05B-D8AD-41EB-8D41-D6D10A4473E9}" destId="{849ADBA7-0D0F-4FDE-A17E-31104D335913}" srcOrd="0" destOrd="0" presId="urn:microsoft.com/office/officeart/2008/layout/VerticalCurvedList"/>
    <dgm:cxn modelId="{47ED7D12-5ACB-4EBA-8F0A-24EEDBDA78AA}" type="presParOf" srcId="{404DB110-2719-48DD-A752-714FB99EC385}" destId="{600662C6-43B7-446F-86B1-B857DC864196}" srcOrd="3" destOrd="0" presId="urn:microsoft.com/office/officeart/2008/layout/VerticalCurvedList"/>
    <dgm:cxn modelId="{18BAF3F6-3EA9-49BC-B019-555DD88ED371}" type="presParOf" srcId="{404DB110-2719-48DD-A752-714FB99EC385}" destId="{07B2904F-4620-4D64-A8DE-E3C21579D9D9}" srcOrd="4" destOrd="0" presId="urn:microsoft.com/office/officeart/2008/layout/VerticalCurvedList"/>
    <dgm:cxn modelId="{2A3D60E8-6DB4-4014-B17D-F04EB323FA12}" type="presParOf" srcId="{07B2904F-4620-4D64-A8DE-E3C21579D9D9}" destId="{FEEBE8F5-4C8E-42FC-A1B9-7F6A441B926C}" srcOrd="0" destOrd="0" presId="urn:microsoft.com/office/officeart/2008/layout/VerticalCurvedList"/>
    <dgm:cxn modelId="{AFC60930-6163-4401-80C7-55DFCB9992BD}" type="presParOf" srcId="{404DB110-2719-48DD-A752-714FB99EC385}" destId="{EE50A45F-C1CA-4688-9994-EA412DF46D20}" srcOrd="5" destOrd="0" presId="urn:microsoft.com/office/officeart/2008/layout/VerticalCurvedList"/>
    <dgm:cxn modelId="{9AA0D42F-4010-4747-9307-ADCD80811CD8}" type="presParOf" srcId="{404DB110-2719-48DD-A752-714FB99EC385}" destId="{CE048F7C-0C67-4B68-AECD-E8154CCA5323}" srcOrd="6" destOrd="0" presId="urn:microsoft.com/office/officeart/2008/layout/VerticalCurvedList"/>
    <dgm:cxn modelId="{AA4EFABA-AB36-4395-9890-8342498060A2}" type="presParOf" srcId="{CE048F7C-0C67-4B68-AECD-E8154CCA5323}" destId="{5FF47AC8-DF85-4A82-A091-0565D674065D}" srcOrd="0" destOrd="0" presId="urn:microsoft.com/office/officeart/2008/layout/VerticalCurvedList"/>
    <dgm:cxn modelId="{CC447022-813E-4D97-AB6F-5ED9DEC4CBD6}" type="presParOf" srcId="{404DB110-2719-48DD-A752-714FB99EC385}" destId="{4A26BDAA-8F21-4E0B-963B-ADAF10B6E19C}" srcOrd="7" destOrd="0" presId="urn:microsoft.com/office/officeart/2008/layout/VerticalCurvedList"/>
    <dgm:cxn modelId="{2D4BDEB5-993D-4B03-9AA6-3735A0B470BC}" type="presParOf" srcId="{404DB110-2719-48DD-A752-714FB99EC385}" destId="{3BC6195E-36A8-49B1-8AD0-336154B4FFF3}" srcOrd="8" destOrd="0" presId="urn:microsoft.com/office/officeart/2008/layout/VerticalCurvedList"/>
    <dgm:cxn modelId="{87A49ACC-67C1-474A-A55D-11E4E20C53DE}" type="presParOf" srcId="{3BC6195E-36A8-49B1-8AD0-336154B4FFF3}" destId="{74F1C102-13C9-4643-B77A-527470A3B57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13C46F-B9F9-41C8-B2E2-3B125C38B556}" type="doc">
      <dgm:prSet loTypeId="urn:microsoft.com/office/officeart/2005/8/layout/list1" loCatId="list" qsTypeId="urn:microsoft.com/office/officeart/2005/8/quickstyle/3d3" qsCatId="3D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D8A32AB3-A716-4839-B9A4-0CAD5FC9DA2B}">
      <dgm:prSet phldrT="[Text]" custT="1"/>
      <dgm:spPr/>
      <dgm:t>
        <a:bodyPr/>
        <a:lstStyle/>
        <a:p>
          <a:r>
            <a:rPr lang="pt-BR" sz="2800" dirty="0" smtClean="0">
              <a:solidFill>
                <a:schemeClr val="tx2">
                  <a:lumMod val="20000"/>
                  <a:lumOff val="80000"/>
                </a:schemeClr>
              </a:solidFill>
            </a:rPr>
            <a:t>Aumento de acesso aos serviços básicos</a:t>
          </a:r>
          <a:endParaRPr lang="en-US" sz="2800" dirty="0">
            <a:solidFill>
              <a:schemeClr val="tx2">
                <a:lumMod val="20000"/>
                <a:lumOff val="80000"/>
              </a:schemeClr>
            </a:solidFill>
          </a:endParaRPr>
        </a:p>
      </dgm:t>
    </dgm:pt>
    <dgm:pt modelId="{17759A71-EC70-4CCE-B202-430C5C707ED5}" type="parTrans" cxnId="{0EBBE1D4-853A-408F-834B-75FC81CF7B3C}">
      <dgm:prSet/>
      <dgm:spPr/>
      <dgm:t>
        <a:bodyPr/>
        <a:lstStyle/>
        <a:p>
          <a:endParaRPr lang="en-US"/>
        </a:p>
      </dgm:t>
    </dgm:pt>
    <dgm:pt modelId="{093E0599-D1C8-47D7-8368-DDB61CAE317C}" type="sibTrans" cxnId="{0EBBE1D4-853A-408F-834B-75FC81CF7B3C}">
      <dgm:prSet/>
      <dgm:spPr/>
      <dgm:t>
        <a:bodyPr/>
        <a:lstStyle/>
        <a:p>
          <a:endParaRPr lang="en-US"/>
        </a:p>
      </dgm:t>
    </dgm:pt>
    <dgm:pt modelId="{FDC3617B-B450-4D9D-8D14-FA11D59E0762}">
      <dgm:prSet custT="1"/>
      <dgm:spPr/>
      <dgm:t>
        <a:bodyPr/>
        <a:lstStyle/>
        <a:p>
          <a:r>
            <a:rPr lang="en-US" sz="2800" smtClean="0">
              <a:solidFill>
                <a:schemeClr val="tx2">
                  <a:lumMod val="20000"/>
                  <a:lumOff val="80000"/>
                </a:schemeClr>
              </a:solidFill>
            </a:rPr>
            <a:t>Criação de empregos</a:t>
          </a:r>
          <a:endParaRPr lang="en-US" sz="2800" dirty="0">
            <a:solidFill>
              <a:schemeClr val="tx2">
                <a:lumMod val="20000"/>
                <a:lumOff val="80000"/>
              </a:schemeClr>
            </a:solidFill>
          </a:endParaRPr>
        </a:p>
      </dgm:t>
    </dgm:pt>
    <dgm:pt modelId="{1DB52961-1424-49F1-8F33-A8BC22B9FD44}" type="parTrans" cxnId="{C8F5492D-3CB1-41FA-B656-D1D942B74611}">
      <dgm:prSet/>
      <dgm:spPr/>
      <dgm:t>
        <a:bodyPr/>
        <a:lstStyle/>
        <a:p>
          <a:endParaRPr lang="en-US"/>
        </a:p>
      </dgm:t>
    </dgm:pt>
    <dgm:pt modelId="{400E768F-EB92-4421-8C9F-C0D4E0E62334}" type="sibTrans" cxnId="{C8F5492D-3CB1-41FA-B656-D1D942B74611}">
      <dgm:prSet/>
      <dgm:spPr/>
      <dgm:t>
        <a:bodyPr/>
        <a:lstStyle/>
        <a:p>
          <a:endParaRPr lang="en-US"/>
        </a:p>
      </dgm:t>
    </dgm:pt>
    <dgm:pt modelId="{9A6C89A9-85D5-48D4-984A-ADA2D0B0F29B}">
      <dgm:prSet custT="1"/>
      <dgm:spPr/>
      <dgm:t>
        <a:bodyPr/>
        <a:lstStyle/>
        <a:p>
          <a:r>
            <a:rPr lang="en-US" sz="2800" dirty="0" err="1" smtClean="0">
              <a:solidFill>
                <a:schemeClr val="tx2">
                  <a:lumMod val="20000"/>
                  <a:lumOff val="80000"/>
                </a:schemeClr>
              </a:solidFill>
            </a:rPr>
            <a:t>Construção</a:t>
          </a:r>
          <a:r>
            <a:rPr lang="en-US" sz="2800" dirty="0" smtClean="0">
              <a:solidFill>
                <a:schemeClr val="tx2">
                  <a:lumMod val="20000"/>
                  <a:lumOff val="80000"/>
                </a:schemeClr>
              </a:solidFill>
            </a:rPr>
            <a:t> de </a:t>
          </a:r>
          <a:r>
            <a:rPr lang="en-US" sz="2800" dirty="0" err="1" smtClean="0">
              <a:solidFill>
                <a:schemeClr val="tx2">
                  <a:lumMod val="20000"/>
                  <a:lumOff val="80000"/>
                </a:schemeClr>
              </a:solidFill>
            </a:rPr>
            <a:t>infraestrutura</a:t>
          </a:r>
          <a:endParaRPr lang="en-US" sz="2800" dirty="0">
            <a:solidFill>
              <a:schemeClr val="tx2">
                <a:lumMod val="20000"/>
                <a:lumOff val="80000"/>
              </a:schemeClr>
            </a:solidFill>
          </a:endParaRPr>
        </a:p>
      </dgm:t>
    </dgm:pt>
    <dgm:pt modelId="{94F7BDC0-66F5-4495-AA05-1AC95FF6AA11}" type="parTrans" cxnId="{54D46CB1-4B3C-4BD0-ABA6-3B6D27F384AC}">
      <dgm:prSet/>
      <dgm:spPr/>
      <dgm:t>
        <a:bodyPr/>
        <a:lstStyle/>
        <a:p>
          <a:endParaRPr lang="en-US"/>
        </a:p>
      </dgm:t>
    </dgm:pt>
    <dgm:pt modelId="{1F97973C-E4FB-4755-BEE6-D85EB9875F64}" type="sibTrans" cxnId="{54D46CB1-4B3C-4BD0-ABA6-3B6D27F384AC}">
      <dgm:prSet/>
      <dgm:spPr/>
      <dgm:t>
        <a:bodyPr/>
        <a:lstStyle/>
        <a:p>
          <a:endParaRPr lang="en-US"/>
        </a:p>
      </dgm:t>
    </dgm:pt>
    <dgm:pt modelId="{9E7CE83D-9F0E-4FCB-A404-25B277BAE6C9}" type="pres">
      <dgm:prSet presAssocID="{7A13C46F-B9F9-41C8-B2E2-3B125C38B55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C7CB3D-51C2-44C7-88C3-FA7064E3AFCF}" type="pres">
      <dgm:prSet presAssocID="{D8A32AB3-A716-4839-B9A4-0CAD5FC9DA2B}" presName="parentLin" presStyleCnt="0"/>
      <dgm:spPr/>
    </dgm:pt>
    <dgm:pt modelId="{7E1FDE0D-D397-4B67-8930-0DAC50B2CF8F}" type="pres">
      <dgm:prSet presAssocID="{D8A32AB3-A716-4839-B9A4-0CAD5FC9DA2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BBE0CB2E-E5DF-4B8E-B86D-55A96F94BA4D}" type="pres">
      <dgm:prSet presAssocID="{D8A32AB3-A716-4839-B9A4-0CAD5FC9DA2B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EC72D2-3F52-4921-B288-34CE62210092}" type="pres">
      <dgm:prSet presAssocID="{D8A32AB3-A716-4839-B9A4-0CAD5FC9DA2B}" presName="negativeSpace" presStyleCnt="0"/>
      <dgm:spPr/>
    </dgm:pt>
    <dgm:pt modelId="{A887DE18-D78C-4E93-B712-307B62675465}" type="pres">
      <dgm:prSet presAssocID="{D8A32AB3-A716-4839-B9A4-0CAD5FC9DA2B}" presName="childText" presStyleLbl="conFgAcc1" presStyleIdx="0" presStyleCnt="3">
        <dgm:presLayoutVars>
          <dgm:bulletEnabled val="1"/>
        </dgm:presLayoutVars>
      </dgm:prSet>
      <dgm:spPr/>
    </dgm:pt>
    <dgm:pt modelId="{C53121A4-9192-4524-B9F3-81E5646DD46E}" type="pres">
      <dgm:prSet presAssocID="{093E0599-D1C8-47D7-8368-DDB61CAE317C}" presName="spaceBetweenRectangles" presStyleCnt="0"/>
      <dgm:spPr/>
    </dgm:pt>
    <dgm:pt modelId="{59305155-CF9D-4A8A-880B-A7BCC6DE3005}" type="pres">
      <dgm:prSet presAssocID="{FDC3617B-B450-4D9D-8D14-FA11D59E0762}" presName="parentLin" presStyleCnt="0"/>
      <dgm:spPr/>
    </dgm:pt>
    <dgm:pt modelId="{AF8111E0-0685-4249-B5F8-D941AD31C0E4}" type="pres">
      <dgm:prSet presAssocID="{FDC3617B-B450-4D9D-8D14-FA11D59E076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C6A333B8-7432-407E-8E24-F4BF4E4DFBBE}" type="pres">
      <dgm:prSet presAssocID="{FDC3617B-B450-4D9D-8D14-FA11D59E0762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3FFB9C-89EC-494D-BA98-ACF01C1BBEE4}" type="pres">
      <dgm:prSet presAssocID="{FDC3617B-B450-4D9D-8D14-FA11D59E0762}" presName="negativeSpace" presStyleCnt="0"/>
      <dgm:spPr/>
    </dgm:pt>
    <dgm:pt modelId="{279797BC-48F1-41B3-92E2-546948D5D553}" type="pres">
      <dgm:prSet presAssocID="{FDC3617B-B450-4D9D-8D14-FA11D59E0762}" presName="childText" presStyleLbl="conFgAcc1" presStyleIdx="1" presStyleCnt="3">
        <dgm:presLayoutVars>
          <dgm:bulletEnabled val="1"/>
        </dgm:presLayoutVars>
      </dgm:prSet>
      <dgm:spPr/>
    </dgm:pt>
    <dgm:pt modelId="{70DD936A-CA6D-4BB2-AE5F-0E4A0A7AAB79}" type="pres">
      <dgm:prSet presAssocID="{400E768F-EB92-4421-8C9F-C0D4E0E62334}" presName="spaceBetweenRectangles" presStyleCnt="0"/>
      <dgm:spPr/>
    </dgm:pt>
    <dgm:pt modelId="{BC39A2B3-448D-482B-9915-6C93B2652029}" type="pres">
      <dgm:prSet presAssocID="{9A6C89A9-85D5-48D4-984A-ADA2D0B0F29B}" presName="parentLin" presStyleCnt="0"/>
      <dgm:spPr/>
    </dgm:pt>
    <dgm:pt modelId="{BA359361-27B6-44ED-AD5B-DBC06B693763}" type="pres">
      <dgm:prSet presAssocID="{9A6C89A9-85D5-48D4-984A-ADA2D0B0F29B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6CE4C082-E815-44A8-B568-E73CC0695AF3}" type="pres">
      <dgm:prSet presAssocID="{9A6C89A9-85D5-48D4-984A-ADA2D0B0F29B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47E91B-25C2-4B29-B8B9-A558302D4572}" type="pres">
      <dgm:prSet presAssocID="{9A6C89A9-85D5-48D4-984A-ADA2D0B0F29B}" presName="negativeSpace" presStyleCnt="0"/>
      <dgm:spPr/>
    </dgm:pt>
    <dgm:pt modelId="{01E0D5E2-F606-4C81-8B89-E476137B9A9F}" type="pres">
      <dgm:prSet presAssocID="{9A6C89A9-85D5-48D4-984A-ADA2D0B0F29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B5AE5B7-E00C-48C0-976A-1C749064B90D}" type="presOf" srcId="{FDC3617B-B450-4D9D-8D14-FA11D59E0762}" destId="{AF8111E0-0685-4249-B5F8-D941AD31C0E4}" srcOrd="0" destOrd="0" presId="urn:microsoft.com/office/officeart/2005/8/layout/list1"/>
    <dgm:cxn modelId="{11B68E7E-D533-4228-ACA9-E182C06FA2D3}" type="presOf" srcId="{D8A32AB3-A716-4839-B9A4-0CAD5FC9DA2B}" destId="{7E1FDE0D-D397-4B67-8930-0DAC50B2CF8F}" srcOrd="0" destOrd="0" presId="urn:microsoft.com/office/officeart/2005/8/layout/list1"/>
    <dgm:cxn modelId="{54D46CB1-4B3C-4BD0-ABA6-3B6D27F384AC}" srcId="{7A13C46F-B9F9-41C8-B2E2-3B125C38B556}" destId="{9A6C89A9-85D5-48D4-984A-ADA2D0B0F29B}" srcOrd="2" destOrd="0" parTransId="{94F7BDC0-66F5-4495-AA05-1AC95FF6AA11}" sibTransId="{1F97973C-E4FB-4755-BEE6-D85EB9875F64}"/>
    <dgm:cxn modelId="{C8F5492D-3CB1-41FA-B656-D1D942B74611}" srcId="{7A13C46F-B9F9-41C8-B2E2-3B125C38B556}" destId="{FDC3617B-B450-4D9D-8D14-FA11D59E0762}" srcOrd="1" destOrd="0" parTransId="{1DB52961-1424-49F1-8F33-A8BC22B9FD44}" sibTransId="{400E768F-EB92-4421-8C9F-C0D4E0E62334}"/>
    <dgm:cxn modelId="{0EBBE1D4-853A-408F-834B-75FC81CF7B3C}" srcId="{7A13C46F-B9F9-41C8-B2E2-3B125C38B556}" destId="{D8A32AB3-A716-4839-B9A4-0CAD5FC9DA2B}" srcOrd="0" destOrd="0" parTransId="{17759A71-EC70-4CCE-B202-430C5C707ED5}" sibTransId="{093E0599-D1C8-47D7-8368-DDB61CAE317C}"/>
    <dgm:cxn modelId="{F87C9C90-BC03-4D86-B6DB-9C3497EA6A3D}" type="presOf" srcId="{9A6C89A9-85D5-48D4-984A-ADA2D0B0F29B}" destId="{6CE4C082-E815-44A8-B568-E73CC0695AF3}" srcOrd="1" destOrd="0" presId="urn:microsoft.com/office/officeart/2005/8/layout/list1"/>
    <dgm:cxn modelId="{A32A2245-E0F9-4B6E-8C94-BBA3FC0604B2}" type="presOf" srcId="{9A6C89A9-85D5-48D4-984A-ADA2D0B0F29B}" destId="{BA359361-27B6-44ED-AD5B-DBC06B693763}" srcOrd="0" destOrd="0" presId="urn:microsoft.com/office/officeart/2005/8/layout/list1"/>
    <dgm:cxn modelId="{2F8BE861-8C63-4FBA-916B-68595D5850AA}" type="presOf" srcId="{7A13C46F-B9F9-41C8-B2E2-3B125C38B556}" destId="{9E7CE83D-9F0E-4FCB-A404-25B277BAE6C9}" srcOrd="0" destOrd="0" presId="urn:microsoft.com/office/officeart/2005/8/layout/list1"/>
    <dgm:cxn modelId="{74D55EAD-02A0-4045-A219-4828254E3BAC}" type="presOf" srcId="{FDC3617B-B450-4D9D-8D14-FA11D59E0762}" destId="{C6A333B8-7432-407E-8E24-F4BF4E4DFBBE}" srcOrd="1" destOrd="0" presId="urn:microsoft.com/office/officeart/2005/8/layout/list1"/>
    <dgm:cxn modelId="{EBC619E7-E56F-4CF1-AD2B-6BFC4D1B8077}" type="presOf" srcId="{D8A32AB3-A716-4839-B9A4-0CAD5FC9DA2B}" destId="{BBE0CB2E-E5DF-4B8E-B86D-55A96F94BA4D}" srcOrd="1" destOrd="0" presId="urn:microsoft.com/office/officeart/2005/8/layout/list1"/>
    <dgm:cxn modelId="{43B4AF64-7AE0-4C49-A6AC-24EB59E836FA}" type="presParOf" srcId="{9E7CE83D-9F0E-4FCB-A404-25B277BAE6C9}" destId="{31C7CB3D-51C2-44C7-88C3-FA7064E3AFCF}" srcOrd="0" destOrd="0" presId="urn:microsoft.com/office/officeart/2005/8/layout/list1"/>
    <dgm:cxn modelId="{2FF4D07E-4BB7-4973-B925-B7CE7088F79D}" type="presParOf" srcId="{31C7CB3D-51C2-44C7-88C3-FA7064E3AFCF}" destId="{7E1FDE0D-D397-4B67-8930-0DAC50B2CF8F}" srcOrd="0" destOrd="0" presId="urn:microsoft.com/office/officeart/2005/8/layout/list1"/>
    <dgm:cxn modelId="{35608C62-7900-4F46-95D2-4E5FEAFA5162}" type="presParOf" srcId="{31C7CB3D-51C2-44C7-88C3-FA7064E3AFCF}" destId="{BBE0CB2E-E5DF-4B8E-B86D-55A96F94BA4D}" srcOrd="1" destOrd="0" presId="urn:microsoft.com/office/officeart/2005/8/layout/list1"/>
    <dgm:cxn modelId="{634354B9-64F6-43E6-8645-A6EC9D4F4A3A}" type="presParOf" srcId="{9E7CE83D-9F0E-4FCB-A404-25B277BAE6C9}" destId="{9EEC72D2-3F52-4921-B288-34CE62210092}" srcOrd="1" destOrd="0" presId="urn:microsoft.com/office/officeart/2005/8/layout/list1"/>
    <dgm:cxn modelId="{7EB90B78-E21A-46B4-A491-15D195F39FA4}" type="presParOf" srcId="{9E7CE83D-9F0E-4FCB-A404-25B277BAE6C9}" destId="{A887DE18-D78C-4E93-B712-307B62675465}" srcOrd="2" destOrd="0" presId="urn:microsoft.com/office/officeart/2005/8/layout/list1"/>
    <dgm:cxn modelId="{1B1C4344-88B6-4CF4-AB35-D57E819D0A5D}" type="presParOf" srcId="{9E7CE83D-9F0E-4FCB-A404-25B277BAE6C9}" destId="{C53121A4-9192-4524-B9F3-81E5646DD46E}" srcOrd="3" destOrd="0" presId="urn:microsoft.com/office/officeart/2005/8/layout/list1"/>
    <dgm:cxn modelId="{7B986474-7FF4-4217-850A-520D1568DC40}" type="presParOf" srcId="{9E7CE83D-9F0E-4FCB-A404-25B277BAE6C9}" destId="{59305155-CF9D-4A8A-880B-A7BCC6DE3005}" srcOrd="4" destOrd="0" presId="urn:microsoft.com/office/officeart/2005/8/layout/list1"/>
    <dgm:cxn modelId="{FB89F690-6CDF-405B-A3FF-0B7473E93853}" type="presParOf" srcId="{59305155-CF9D-4A8A-880B-A7BCC6DE3005}" destId="{AF8111E0-0685-4249-B5F8-D941AD31C0E4}" srcOrd="0" destOrd="0" presId="urn:microsoft.com/office/officeart/2005/8/layout/list1"/>
    <dgm:cxn modelId="{14762BF5-C435-4A0C-A2DA-21E3B94AFF47}" type="presParOf" srcId="{59305155-CF9D-4A8A-880B-A7BCC6DE3005}" destId="{C6A333B8-7432-407E-8E24-F4BF4E4DFBBE}" srcOrd="1" destOrd="0" presId="urn:microsoft.com/office/officeart/2005/8/layout/list1"/>
    <dgm:cxn modelId="{431176FD-F8C4-4FC8-8BE3-68D23A1429C8}" type="presParOf" srcId="{9E7CE83D-9F0E-4FCB-A404-25B277BAE6C9}" destId="{7D3FFB9C-89EC-494D-BA98-ACF01C1BBEE4}" srcOrd="5" destOrd="0" presId="urn:microsoft.com/office/officeart/2005/8/layout/list1"/>
    <dgm:cxn modelId="{0D855988-524F-4EE9-BB8E-84543A85BF55}" type="presParOf" srcId="{9E7CE83D-9F0E-4FCB-A404-25B277BAE6C9}" destId="{279797BC-48F1-41B3-92E2-546948D5D553}" srcOrd="6" destOrd="0" presId="urn:microsoft.com/office/officeart/2005/8/layout/list1"/>
    <dgm:cxn modelId="{30056735-C91E-4F59-85FE-5F9B0DF384DE}" type="presParOf" srcId="{9E7CE83D-9F0E-4FCB-A404-25B277BAE6C9}" destId="{70DD936A-CA6D-4BB2-AE5F-0E4A0A7AAB79}" srcOrd="7" destOrd="0" presId="urn:microsoft.com/office/officeart/2005/8/layout/list1"/>
    <dgm:cxn modelId="{A286530F-CBEC-4CC5-BC2A-542EFECEAA0D}" type="presParOf" srcId="{9E7CE83D-9F0E-4FCB-A404-25B277BAE6C9}" destId="{BC39A2B3-448D-482B-9915-6C93B2652029}" srcOrd="8" destOrd="0" presId="urn:microsoft.com/office/officeart/2005/8/layout/list1"/>
    <dgm:cxn modelId="{2A400A69-F24C-48FD-811F-1A1E429307A1}" type="presParOf" srcId="{BC39A2B3-448D-482B-9915-6C93B2652029}" destId="{BA359361-27B6-44ED-AD5B-DBC06B693763}" srcOrd="0" destOrd="0" presId="urn:microsoft.com/office/officeart/2005/8/layout/list1"/>
    <dgm:cxn modelId="{8AB55B2E-FCAC-46FE-97F9-24FF42FF9694}" type="presParOf" srcId="{BC39A2B3-448D-482B-9915-6C93B2652029}" destId="{6CE4C082-E815-44A8-B568-E73CC0695AF3}" srcOrd="1" destOrd="0" presId="urn:microsoft.com/office/officeart/2005/8/layout/list1"/>
    <dgm:cxn modelId="{92FAC27F-5ECE-42DF-A90F-2F566A780ADE}" type="presParOf" srcId="{9E7CE83D-9F0E-4FCB-A404-25B277BAE6C9}" destId="{8047E91B-25C2-4B29-B8B9-A558302D4572}" srcOrd="9" destOrd="0" presId="urn:microsoft.com/office/officeart/2005/8/layout/list1"/>
    <dgm:cxn modelId="{B1AA36C1-0075-478C-8687-2D2B04DF023B}" type="presParOf" srcId="{9E7CE83D-9F0E-4FCB-A404-25B277BAE6C9}" destId="{01E0D5E2-F606-4C81-8B89-E476137B9A9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000BFF-3881-4C14-BD3A-94F76C2BF21A}" type="doc">
      <dgm:prSet loTypeId="urn:microsoft.com/office/officeart/2005/8/layout/vList2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8A12DA8-C1CA-4623-8068-554E5AFC0E87}">
      <dgm:prSet phldrT="[Text]"/>
      <dgm:spPr/>
      <dgm:t>
        <a:bodyPr/>
        <a:lstStyle/>
        <a:p>
          <a:r>
            <a:rPr lang="en-US" i="1" dirty="0" smtClean="0">
              <a:solidFill>
                <a:schemeClr val="tx2">
                  <a:lumMod val="20000"/>
                  <a:lumOff val="80000"/>
                </a:schemeClr>
              </a:solidFill>
            </a:rPr>
            <a:t>Hindsight – </a:t>
          </a:r>
          <a:r>
            <a:rPr lang="en-US" i="1" dirty="0" err="1" smtClean="0">
              <a:solidFill>
                <a:schemeClr val="tx2">
                  <a:lumMod val="20000"/>
                  <a:lumOff val="80000"/>
                </a:schemeClr>
              </a:solidFill>
            </a:rPr>
            <a:t>Avaliação</a:t>
          </a:r>
          <a:r>
            <a:rPr lang="en-US" i="1" dirty="0" smtClean="0">
              <a:solidFill>
                <a:schemeClr val="tx2">
                  <a:lumMod val="20000"/>
                  <a:lumOff val="80000"/>
                </a:schemeClr>
              </a:solidFill>
            </a:rPr>
            <a:t> </a:t>
          </a:r>
          <a:r>
            <a:rPr lang="en-US" i="1" dirty="0" err="1" smtClean="0">
              <a:solidFill>
                <a:schemeClr val="tx2">
                  <a:lumMod val="20000"/>
                  <a:lumOff val="80000"/>
                </a:schemeClr>
              </a:solidFill>
            </a:rPr>
            <a:t>retrospectiva</a:t>
          </a:r>
          <a:endParaRPr lang="en-US" i="1" dirty="0">
            <a:solidFill>
              <a:schemeClr val="tx2">
                <a:lumMod val="20000"/>
                <a:lumOff val="80000"/>
              </a:schemeClr>
            </a:solidFill>
          </a:endParaRPr>
        </a:p>
      </dgm:t>
    </dgm:pt>
    <dgm:pt modelId="{9092B649-D19C-4253-A002-41FC6465A157}" type="parTrans" cxnId="{DAFAC59E-B8B9-4597-A81B-72F18A647629}">
      <dgm:prSet/>
      <dgm:spPr/>
      <dgm:t>
        <a:bodyPr/>
        <a:lstStyle/>
        <a:p>
          <a:endParaRPr lang="en-US"/>
        </a:p>
      </dgm:t>
    </dgm:pt>
    <dgm:pt modelId="{B4D7B826-C166-4341-A284-C3B8042C46B5}" type="sibTrans" cxnId="{DAFAC59E-B8B9-4597-A81B-72F18A647629}">
      <dgm:prSet/>
      <dgm:spPr/>
      <dgm:t>
        <a:bodyPr/>
        <a:lstStyle/>
        <a:p>
          <a:endParaRPr lang="en-US"/>
        </a:p>
      </dgm:t>
    </dgm:pt>
    <dgm:pt modelId="{484679E3-74E8-4D97-B82D-F2D3ACAF7FBD}">
      <dgm:prSet phldrT="[Text]"/>
      <dgm:spPr/>
      <dgm:t>
        <a:bodyPr/>
        <a:lstStyle/>
        <a:p>
          <a:r>
            <a:rPr lang="en-US" dirty="0" err="1" smtClean="0">
              <a:solidFill>
                <a:schemeClr val="tx2">
                  <a:lumMod val="20000"/>
                  <a:lumOff val="80000"/>
                </a:schemeClr>
              </a:solidFill>
            </a:rPr>
            <a:t>Cumprimento</a:t>
          </a:r>
          <a:r>
            <a:rPr lang="en-US" dirty="0" smtClean="0">
              <a:solidFill>
                <a:schemeClr val="tx2">
                  <a:lumMod val="20000"/>
                  <a:lumOff val="80000"/>
                </a:schemeClr>
              </a:solidFill>
            </a:rPr>
            <a:t> com </a:t>
          </a:r>
          <a:r>
            <a:rPr lang="en-US" dirty="0" err="1" smtClean="0">
              <a:solidFill>
                <a:schemeClr val="tx2">
                  <a:lumMod val="20000"/>
                  <a:lumOff val="80000"/>
                </a:schemeClr>
              </a:solidFill>
            </a:rPr>
            <a:t>controles</a:t>
          </a:r>
          <a:r>
            <a:rPr lang="en-US" dirty="0" smtClean="0">
              <a:solidFill>
                <a:schemeClr val="tx2">
                  <a:lumMod val="20000"/>
                  <a:lumOff val="80000"/>
                </a:schemeClr>
              </a:solidFill>
            </a:rPr>
            <a:t> </a:t>
          </a:r>
          <a:r>
            <a:rPr lang="en-US" dirty="0" err="1" smtClean="0">
              <a:solidFill>
                <a:schemeClr val="tx2">
                  <a:lumMod val="20000"/>
                  <a:lumOff val="80000"/>
                </a:schemeClr>
              </a:solidFill>
            </a:rPr>
            <a:t>internos</a:t>
          </a:r>
          <a:endParaRPr lang="en-US" dirty="0">
            <a:solidFill>
              <a:schemeClr val="tx2">
                <a:lumMod val="20000"/>
                <a:lumOff val="80000"/>
              </a:schemeClr>
            </a:solidFill>
          </a:endParaRPr>
        </a:p>
      </dgm:t>
    </dgm:pt>
    <dgm:pt modelId="{5D24D081-EA81-416F-A640-B743C3ED7CF7}" type="parTrans" cxnId="{947F69AC-2E03-4A99-9CA0-C53D7ED19274}">
      <dgm:prSet/>
      <dgm:spPr/>
      <dgm:t>
        <a:bodyPr/>
        <a:lstStyle/>
        <a:p>
          <a:endParaRPr lang="en-US"/>
        </a:p>
      </dgm:t>
    </dgm:pt>
    <dgm:pt modelId="{E1DE894A-3DC4-435B-93A8-4B8E8EC7E976}" type="sibTrans" cxnId="{947F69AC-2E03-4A99-9CA0-C53D7ED19274}">
      <dgm:prSet/>
      <dgm:spPr/>
      <dgm:t>
        <a:bodyPr/>
        <a:lstStyle/>
        <a:p>
          <a:endParaRPr lang="en-US"/>
        </a:p>
      </dgm:t>
    </dgm:pt>
    <dgm:pt modelId="{5A6DE218-AB7F-4911-8696-9440DCA6C76A}">
      <dgm:prSet phldrT="[Text]"/>
      <dgm:spPr/>
      <dgm:t>
        <a:bodyPr/>
        <a:lstStyle/>
        <a:p>
          <a:r>
            <a:rPr lang="en-US" i="1" dirty="0" smtClean="0">
              <a:solidFill>
                <a:schemeClr val="tx2">
                  <a:lumMod val="20000"/>
                  <a:lumOff val="80000"/>
                </a:schemeClr>
              </a:solidFill>
            </a:rPr>
            <a:t>Insight – </a:t>
          </a:r>
          <a:r>
            <a:rPr lang="en-US" i="1" dirty="0" err="1" smtClean="0">
              <a:solidFill>
                <a:schemeClr val="tx2">
                  <a:lumMod val="20000"/>
                  <a:lumOff val="80000"/>
                </a:schemeClr>
              </a:solidFill>
            </a:rPr>
            <a:t>Avaliação</a:t>
          </a:r>
          <a:r>
            <a:rPr lang="en-US" i="1" dirty="0" smtClean="0">
              <a:solidFill>
                <a:schemeClr val="tx2">
                  <a:lumMod val="20000"/>
                  <a:lumOff val="80000"/>
                </a:schemeClr>
              </a:solidFill>
            </a:rPr>
            <a:t> </a:t>
          </a:r>
          <a:r>
            <a:rPr lang="en-US" i="1" dirty="0" err="1" smtClean="0">
              <a:solidFill>
                <a:schemeClr val="tx2">
                  <a:lumMod val="20000"/>
                  <a:lumOff val="80000"/>
                </a:schemeClr>
              </a:solidFill>
            </a:rPr>
            <a:t>introspectiva</a:t>
          </a:r>
          <a:endParaRPr lang="en-US" i="1" dirty="0">
            <a:solidFill>
              <a:schemeClr val="tx2">
                <a:lumMod val="20000"/>
                <a:lumOff val="80000"/>
              </a:schemeClr>
            </a:solidFill>
          </a:endParaRPr>
        </a:p>
      </dgm:t>
    </dgm:pt>
    <dgm:pt modelId="{DC62C484-6E9A-460D-BF05-D9886F7E511C}" type="parTrans" cxnId="{0CFF9CB2-6E59-4E10-91A2-5DF42F3BE0C1}">
      <dgm:prSet/>
      <dgm:spPr/>
      <dgm:t>
        <a:bodyPr/>
        <a:lstStyle/>
        <a:p>
          <a:endParaRPr lang="en-US"/>
        </a:p>
      </dgm:t>
    </dgm:pt>
    <dgm:pt modelId="{D25A722D-3C5C-4793-98E0-5EAEC8774E73}" type="sibTrans" cxnId="{0CFF9CB2-6E59-4E10-91A2-5DF42F3BE0C1}">
      <dgm:prSet/>
      <dgm:spPr/>
      <dgm:t>
        <a:bodyPr/>
        <a:lstStyle/>
        <a:p>
          <a:endParaRPr lang="en-US"/>
        </a:p>
      </dgm:t>
    </dgm:pt>
    <dgm:pt modelId="{EC8A8D8D-FC0C-451C-9567-B0C99A84DD50}">
      <dgm:prSet phldrT="[Text]"/>
      <dgm:spPr/>
      <dgm:t>
        <a:bodyPr/>
        <a:lstStyle/>
        <a:p>
          <a:r>
            <a:rPr lang="en-US" dirty="0" err="1" smtClean="0">
              <a:solidFill>
                <a:schemeClr val="tx2">
                  <a:lumMod val="20000"/>
                  <a:lumOff val="80000"/>
                </a:schemeClr>
              </a:solidFill>
            </a:rPr>
            <a:t>Melhorias</a:t>
          </a:r>
          <a:r>
            <a:rPr lang="en-US" dirty="0" smtClean="0">
              <a:solidFill>
                <a:schemeClr val="tx2">
                  <a:lumMod val="20000"/>
                  <a:lumOff val="80000"/>
                </a:schemeClr>
              </a:solidFill>
            </a:rPr>
            <a:t> dos </a:t>
          </a:r>
          <a:r>
            <a:rPr lang="en-US" dirty="0" err="1" smtClean="0">
              <a:solidFill>
                <a:schemeClr val="tx2">
                  <a:lumMod val="20000"/>
                  <a:lumOff val="80000"/>
                </a:schemeClr>
              </a:solidFill>
            </a:rPr>
            <a:t>processos</a:t>
          </a:r>
          <a:r>
            <a:rPr lang="en-US" dirty="0" smtClean="0">
              <a:solidFill>
                <a:schemeClr val="tx2">
                  <a:lumMod val="20000"/>
                  <a:lumOff val="80000"/>
                </a:schemeClr>
              </a:solidFill>
            </a:rPr>
            <a:t> de </a:t>
          </a:r>
          <a:r>
            <a:rPr lang="en-US" dirty="0" err="1" smtClean="0">
              <a:solidFill>
                <a:schemeClr val="tx2">
                  <a:lumMod val="20000"/>
                  <a:lumOff val="80000"/>
                </a:schemeClr>
              </a:solidFill>
            </a:rPr>
            <a:t>gestão</a:t>
          </a:r>
          <a:endParaRPr lang="en-US" dirty="0">
            <a:solidFill>
              <a:schemeClr val="tx2">
                <a:lumMod val="20000"/>
                <a:lumOff val="80000"/>
              </a:schemeClr>
            </a:solidFill>
          </a:endParaRPr>
        </a:p>
      </dgm:t>
    </dgm:pt>
    <dgm:pt modelId="{6CE4FBE2-2273-4B8C-85EA-9A78386C4922}" type="parTrans" cxnId="{0629F231-A3A4-4540-A78F-16B2CF73E172}">
      <dgm:prSet/>
      <dgm:spPr/>
      <dgm:t>
        <a:bodyPr/>
        <a:lstStyle/>
        <a:p>
          <a:endParaRPr lang="en-US"/>
        </a:p>
      </dgm:t>
    </dgm:pt>
    <dgm:pt modelId="{98BB7D2D-4720-4A50-8408-8C8541E029DE}" type="sibTrans" cxnId="{0629F231-A3A4-4540-A78F-16B2CF73E172}">
      <dgm:prSet/>
      <dgm:spPr/>
      <dgm:t>
        <a:bodyPr/>
        <a:lstStyle/>
        <a:p>
          <a:endParaRPr lang="en-US"/>
        </a:p>
      </dgm:t>
    </dgm:pt>
    <dgm:pt modelId="{0C4BED00-D170-4012-85BD-F5A0D28B4313}">
      <dgm:prSet phldrT="[Text]"/>
      <dgm:spPr/>
      <dgm:t>
        <a:bodyPr/>
        <a:lstStyle/>
        <a:p>
          <a:r>
            <a:rPr lang="en-US" i="1" dirty="0" smtClean="0">
              <a:solidFill>
                <a:schemeClr val="tx2">
                  <a:lumMod val="20000"/>
                  <a:lumOff val="80000"/>
                </a:schemeClr>
              </a:solidFill>
            </a:rPr>
            <a:t>Foresight – </a:t>
          </a:r>
          <a:r>
            <a:rPr lang="en-US" i="1" dirty="0" err="1" smtClean="0">
              <a:solidFill>
                <a:schemeClr val="tx2">
                  <a:lumMod val="20000"/>
                  <a:lumOff val="80000"/>
                </a:schemeClr>
              </a:solidFill>
            </a:rPr>
            <a:t>Visão</a:t>
          </a:r>
          <a:r>
            <a:rPr lang="en-US" i="1" dirty="0" smtClean="0">
              <a:solidFill>
                <a:schemeClr val="tx2">
                  <a:lumMod val="20000"/>
                  <a:lumOff val="80000"/>
                </a:schemeClr>
              </a:solidFill>
            </a:rPr>
            <a:t> do </a:t>
          </a:r>
          <a:r>
            <a:rPr lang="en-US" i="1" dirty="0" err="1" smtClean="0">
              <a:solidFill>
                <a:schemeClr val="tx2">
                  <a:lumMod val="20000"/>
                  <a:lumOff val="80000"/>
                </a:schemeClr>
              </a:solidFill>
            </a:rPr>
            <a:t>futuro</a:t>
          </a:r>
          <a:r>
            <a:rPr lang="en-US" i="1" dirty="0" smtClean="0">
              <a:solidFill>
                <a:schemeClr val="tx2">
                  <a:lumMod val="20000"/>
                  <a:lumOff val="80000"/>
                </a:schemeClr>
              </a:solidFill>
            </a:rPr>
            <a:t> </a:t>
          </a:r>
          <a:endParaRPr lang="en-US" i="1" dirty="0">
            <a:solidFill>
              <a:schemeClr val="tx2">
                <a:lumMod val="20000"/>
                <a:lumOff val="80000"/>
              </a:schemeClr>
            </a:solidFill>
          </a:endParaRPr>
        </a:p>
      </dgm:t>
    </dgm:pt>
    <dgm:pt modelId="{0A37C2CA-7393-4983-895C-28EABBAFE33F}" type="parTrans" cxnId="{280094EB-E982-4184-AD80-7217885DE641}">
      <dgm:prSet/>
      <dgm:spPr/>
      <dgm:t>
        <a:bodyPr/>
        <a:lstStyle/>
        <a:p>
          <a:endParaRPr lang="en-US"/>
        </a:p>
      </dgm:t>
    </dgm:pt>
    <dgm:pt modelId="{57C09531-E3D6-447A-891D-C0722A631BA8}" type="sibTrans" cxnId="{280094EB-E982-4184-AD80-7217885DE641}">
      <dgm:prSet/>
      <dgm:spPr/>
      <dgm:t>
        <a:bodyPr/>
        <a:lstStyle/>
        <a:p>
          <a:endParaRPr lang="en-US"/>
        </a:p>
      </dgm:t>
    </dgm:pt>
    <dgm:pt modelId="{C907D69E-BC87-4D94-A8D5-F1FAB6474F50}">
      <dgm:prSet phldrT="[Text]"/>
      <dgm:spPr/>
      <dgm:t>
        <a:bodyPr/>
        <a:lstStyle/>
        <a:p>
          <a:r>
            <a:rPr lang="en-US" dirty="0" err="1" smtClean="0">
              <a:solidFill>
                <a:schemeClr val="tx2">
                  <a:lumMod val="20000"/>
                  <a:lumOff val="80000"/>
                </a:schemeClr>
              </a:solidFill>
            </a:rPr>
            <a:t>Gestão</a:t>
          </a:r>
          <a:r>
            <a:rPr lang="en-US" dirty="0" smtClean="0">
              <a:solidFill>
                <a:schemeClr val="tx2">
                  <a:lumMod val="20000"/>
                  <a:lumOff val="80000"/>
                </a:schemeClr>
              </a:solidFill>
            </a:rPr>
            <a:t> de </a:t>
          </a:r>
          <a:r>
            <a:rPr lang="en-US" dirty="0" err="1" smtClean="0">
              <a:solidFill>
                <a:schemeClr val="tx2">
                  <a:lumMod val="20000"/>
                  <a:lumOff val="80000"/>
                </a:schemeClr>
              </a:solidFill>
            </a:rPr>
            <a:t>riscos</a:t>
          </a:r>
          <a:r>
            <a:rPr lang="en-US" dirty="0" smtClean="0">
              <a:solidFill>
                <a:schemeClr val="tx2">
                  <a:lumMod val="20000"/>
                  <a:lumOff val="80000"/>
                </a:schemeClr>
              </a:solidFill>
            </a:rPr>
            <a:t> </a:t>
          </a:r>
          <a:endParaRPr lang="en-US" dirty="0">
            <a:solidFill>
              <a:schemeClr val="tx2">
                <a:lumMod val="20000"/>
                <a:lumOff val="80000"/>
              </a:schemeClr>
            </a:solidFill>
          </a:endParaRPr>
        </a:p>
      </dgm:t>
    </dgm:pt>
    <dgm:pt modelId="{0EE65A8A-FA07-4A05-959D-F5041AACBA10}" type="parTrans" cxnId="{64FCE1EA-B15E-4999-B8D4-F3B7F470437A}">
      <dgm:prSet/>
      <dgm:spPr/>
      <dgm:t>
        <a:bodyPr/>
        <a:lstStyle/>
        <a:p>
          <a:endParaRPr lang="en-US"/>
        </a:p>
      </dgm:t>
    </dgm:pt>
    <dgm:pt modelId="{1750B6CB-ABE1-4178-82D1-35D4FA8A2365}" type="sibTrans" cxnId="{64FCE1EA-B15E-4999-B8D4-F3B7F470437A}">
      <dgm:prSet/>
      <dgm:spPr/>
      <dgm:t>
        <a:bodyPr/>
        <a:lstStyle/>
        <a:p>
          <a:endParaRPr lang="en-US"/>
        </a:p>
      </dgm:t>
    </dgm:pt>
    <dgm:pt modelId="{B3D43737-A62D-4788-A17B-5FC5494AD103}">
      <dgm:prSet phldrT="[Text]"/>
      <dgm:spPr/>
      <dgm:t>
        <a:bodyPr/>
        <a:lstStyle/>
        <a:p>
          <a:endParaRPr lang="en-US" dirty="0">
            <a:solidFill>
              <a:schemeClr val="tx2">
                <a:lumMod val="20000"/>
                <a:lumOff val="80000"/>
              </a:schemeClr>
            </a:solidFill>
          </a:endParaRPr>
        </a:p>
      </dgm:t>
    </dgm:pt>
    <dgm:pt modelId="{65F1400A-5548-4B47-B69C-4068E35A77FE}" type="parTrans" cxnId="{F94EA8BE-B343-4032-BDB7-4A715A8B247D}">
      <dgm:prSet/>
      <dgm:spPr/>
      <dgm:t>
        <a:bodyPr/>
        <a:lstStyle/>
        <a:p>
          <a:endParaRPr lang="en-US"/>
        </a:p>
      </dgm:t>
    </dgm:pt>
    <dgm:pt modelId="{A4C44674-DCCB-419A-A628-5EA21726F108}" type="sibTrans" cxnId="{F94EA8BE-B343-4032-BDB7-4A715A8B247D}">
      <dgm:prSet/>
      <dgm:spPr/>
      <dgm:t>
        <a:bodyPr/>
        <a:lstStyle/>
        <a:p>
          <a:endParaRPr lang="en-US"/>
        </a:p>
      </dgm:t>
    </dgm:pt>
    <dgm:pt modelId="{C3BA0560-3879-472B-8CA4-26E4EF0FA912}">
      <dgm:prSet phldrT="[Text]"/>
      <dgm:spPr/>
      <dgm:t>
        <a:bodyPr/>
        <a:lstStyle/>
        <a:p>
          <a:endParaRPr lang="en-US" dirty="0">
            <a:solidFill>
              <a:schemeClr val="tx2">
                <a:lumMod val="20000"/>
                <a:lumOff val="80000"/>
              </a:schemeClr>
            </a:solidFill>
          </a:endParaRPr>
        </a:p>
      </dgm:t>
    </dgm:pt>
    <dgm:pt modelId="{CE914DBD-340B-4A7C-8074-AD50D0A35A6A}" type="parTrans" cxnId="{3971C8F1-8745-4B53-A4E4-D53C1A2338DC}">
      <dgm:prSet/>
      <dgm:spPr/>
      <dgm:t>
        <a:bodyPr/>
        <a:lstStyle/>
        <a:p>
          <a:endParaRPr lang="en-US"/>
        </a:p>
      </dgm:t>
    </dgm:pt>
    <dgm:pt modelId="{FDC75707-6CCC-47BD-BF1C-7D642D3949FB}" type="sibTrans" cxnId="{3971C8F1-8745-4B53-A4E4-D53C1A2338DC}">
      <dgm:prSet/>
      <dgm:spPr/>
      <dgm:t>
        <a:bodyPr/>
        <a:lstStyle/>
        <a:p>
          <a:endParaRPr lang="en-US"/>
        </a:p>
      </dgm:t>
    </dgm:pt>
    <dgm:pt modelId="{3608E1AC-135D-401C-8062-876D488162BD}" type="pres">
      <dgm:prSet presAssocID="{05000BFF-3881-4C14-BD3A-94F76C2BF21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28ABCDE-E908-400C-9162-87B55EC956A8}" type="pres">
      <dgm:prSet presAssocID="{C8A12DA8-C1CA-4623-8068-554E5AFC0E8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916329-8CC0-47CC-91E7-B9C51D42290C}" type="pres">
      <dgm:prSet presAssocID="{C8A12DA8-C1CA-4623-8068-554E5AFC0E87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EE4AFE-D859-4ABD-890F-571E4DDE0257}" type="pres">
      <dgm:prSet presAssocID="{5A6DE218-AB7F-4911-8696-9440DCA6C76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2206F7-60EB-4E0E-A1FF-E706A54F5A40}" type="pres">
      <dgm:prSet presAssocID="{5A6DE218-AB7F-4911-8696-9440DCA6C76A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A3DB24-E05D-4BE9-9F95-5CD60DE4EADF}" type="pres">
      <dgm:prSet presAssocID="{0C4BED00-D170-4012-85BD-F5A0D28B4313}" presName="parentText" presStyleLbl="node1" presStyleIdx="2" presStyleCnt="3" custLinFactNeighborY="56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172197-A789-40E7-8F66-D58F621DD1CD}" type="pres">
      <dgm:prSet presAssocID="{0C4BED00-D170-4012-85BD-F5A0D28B4313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FD8AED-F992-4065-B58E-B85E02ACF779}" type="presOf" srcId="{C3BA0560-3879-472B-8CA4-26E4EF0FA912}" destId="{7F2206F7-60EB-4E0E-A1FF-E706A54F5A40}" srcOrd="0" destOrd="1" presId="urn:microsoft.com/office/officeart/2005/8/layout/vList2"/>
    <dgm:cxn modelId="{4225E85B-E119-48E6-89CE-DAB2A9399CD3}" type="presOf" srcId="{484679E3-74E8-4D97-B82D-F2D3ACAF7FBD}" destId="{B8916329-8CC0-47CC-91E7-B9C51D42290C}" srcOrd="0" destOrd="0" presId="urn:microsoft.com/office/officeart/2005/8/layout/vList2"/>
    <dgm:cxn modelId="{DAFAC59E-B8B9-4597-A81B-72F18A647629}" srcId="{05000BFF-3881-4C14-BD3A-94F76C2BF21A}" destId="{C8A12DA8-C1CA-4623-8068-554E5AFC0E87}" srcOrd="0" destOrd="0" parTransId="{9092B649-D19C-4253-A002-41FC6465A157}" sibTransId="{B4D7B826-C166-4341-A284-C3B8042C46B5}"/>
    <dgm:cxn modelId="{F1DC7B22-7A80-4C5B-8616-5529BAC22380}" type="presOf" srcId="{C8A12DA8-C1CA-4623-8068-554E5AFC0E87}" destId="{928ABCDE-E908-400C-9162-87B55EC956A8}" srcOrd="0" destOrd="0" presId="urn:microsoft.com/office/officeart/2005/8/layout/vList2"/>
    <dgm:cxn modelId="{280094EB-E982-4184-AD80-7217885DE641}" srcId="{05000BFF-3881-4C14-BD3A-94F76C2BF21A}" destId="{0C4BED00-D170-4012-85BD-F5A0D28B4313}" srcOrd="2" destOrd="0" parTransId="{0A37C2CA-7393-4983-895C-28EABBAFE33F}" sibTransId="{57C09531-E3D6-447A-891D-C0722A631BA8}"/>
    <dgm:cxn modelId="{197AC884-51AB-4921-9279-35CA5D97BE62}" type="presOf" srcId="{05000BFF-3881-4C14-BD3A-94F76C2BF21A}" destId="{3608E1AC-135D-401C-8062-876D488162BD}" srcOrd="0" destOrd="0" presId="urn:microsoft.com/office/officeart/2005/8/layout/vList2"/>
    <dgm:cxn modelId="{3971C8F1-8745-4B53-A4E4-D53C1A2338DC}" srcId="{5A6DE218-AB7F-4911-8696-9440DCA6C76A}" destId="{C3BA0560-3879-472B-8CA4-26E4EF0FA912}" srcOrd="1" destOrd="0" parTransId="{CE914DBD-340B-4A7C-8074-AD50D0A35A6A}" sibTransId="{FDC75707-6CCC-47BD-BF1C-7D642D3949FB}"/>
    <dgm:cxn modelId="{F94EA8BE-B343-4032-BDB7-4A715A8B247D}" srcId="{C8A12DA8-C1CA-4623-8068-554E5AFC0E87}" destId="{B3D43737-A62D-4788-A17B-5FC5494AD103}" srcOrd="1" destOrd="0" parTransId="{65F1400A-5548-4B47-B69C-4068E35A77FE}" sibTransId="{A4C44674-DCCB-419A-A628-5EA21726F108}"/>
    <dgm:cxn modelId="{0CFF9CB2-6E59-4E10-91A2-5DF42F3BE0C1}" srcId="{05000BFF-3881-4C14-BD3A-94F76C2BF21A}" destId="{5A6DE218-AB7F-4911-8696-9440DCA6C76A}" srcOrd="1" destOrd="0" parTransId="{DC62C484-6E9A-460D-BF05-D9886F7E511C}" sibTransId="{D25A722D-3C5C-4793-98E0-5EAEC8774E73}"/>
    <dgm:cxn modelId="{D6770F91-CB72-452B-B068-1FD78C825667}" type="presOf" srcId="{5A6DE218-AB7F-4911-8696-9440DCA6C76A}" destId="{52EE4AFE-D859-4ABD-890F-571E4DDE0257}" srcOrd="0" destOrd="0" presId="urn:microsoft.com/office/officeart/2005/8/layout/vList2"/>
    <dgm:cxn modelId="{DF7AA29E-6CEE-4E0D-8FFC-DB7A9A55F9B8}" type="presOf" srcId="{C907D69E-BC87-4D94-A8D5-F1FAB6474F50}" destId="{E8172197-A789-40E7-8F66-D58F621DD1CD}" srcOrd="0" destOrd="0" presId="urn:microsoft.com/office/officeart/2005/8/layout/vList2"/>
    <dgm:cxn modelId="{2EE81A10-34A9-4BEB-98E5-EDB69A3D0E0E}" type="presOf" srcId="{B3D43737-A62D-4788-A17B-5FC5494AD103}" destId="{B8916329-8CC0-47CC-91E7-B9C51D42290C}" srcOrd="0" destOrd="1" presId="urn:microsoft.com/office/officeart/2005/8/layout/vList2"/>
    <dgm:cxn modelId="{96BC528A-A6D3-4C3A-A435-35FB76FA1657}" type="presOf" srcId="{0C4BED00-D170-4012-85BD-F5A0D28B4313}" destId="{5BA3DB24-E05D-4BE9-9F95-5CD60DE4EADF}" srcOrd="0" destOrd="0" presId="urn:microsoft.com/office/officeart/2005/8/layout/vList2"/>
    <dgm:cxn modelId="{947F69AC-2E03-4A99-9CA0-C53D7ED19274}" srcId="{C8A12DA8-C1CA-4623-8068-554E5AFC0E87}" destId="{484679E3-74E8-4D97-B82D-F2D3ACAF7FBD}" srcOrd="0" destOrd="0" parTransId="{5D24D081-EA81-416F-A640-B743C3ED7CF7}" sibTransId="{E1DE894A-3DC4-435B-93A8-4B8E8EC7E976}"/>
    <dgm:cxn modelId="{64FCE1EA-B15E-4999-B8D4-F3B7F470437A}" srcId="{0C4BED00-D170-4012-85BD-F5A0D28B4313}" destId="{C907D69E-BC87-4D94-A8D5-F1FAB6474F50}" srcOrd="0" destOrd="0" parTransId="{0EE65A8A-FA07-4A05-959D-F5041AACBA10}" sibTransId="{1750B6CB-ABE1-4178-82D1-35D4FA8A2365}"/>
    <dgm:cxn modelId="{C87C767E-D9E4-4101-9C20-2E87901154AF}" type="presOf" srcId="{EC8A8D8D-FC0C-451C-9567-B0C99A84DD50}" destId="{7F2206F7-60EB-4E0E-A1FF-E706A54F5A40}" srcOrd="0" destOrd="0" presId="urn:microsoft.com/office/officeart/2005/8/layout/vList2"/>
    <dgm:cxn modelId="{0629F231-A3A4-4540-A78F-16B2CF73E172}" srcId="{5A6DE218-AB7F-4911-8696-9440DCA6C76A}" destId="{EC8A8D8D-FC0C-451C-9567-B0C99A84DD50}" srcOrd="0" destOrd="0" parTransId="{6CE4FBE2-2273-4B8C-85EA-9A78386C4922}" sibTransId="{98BB7D2D-4720-4A50-8408-8C8541E029DE}"/>
    <dgm:cxn modelId="{89AA3470-0324-4E48-ADF8-055D2BBFEE9B}" type="presParOf" srcId="{3608E1AC-135D-401C-8062-876D488162BD}" destId="{928ABCDE-E908-400C-9162-87B55EC956A8}" srcOrd="0" destOrd="0" presId="urn:microsoft.com/office/officeart/2005/8/layout/vList2"/>
    <dgm:cxn modelId="{30DC2DBB-6DDC-471A-A09F-4E63ACE141B9}" type="presParOf" srcId="{3608E1AC-135D-401C-8062-876D488162BD}" destId="{B8916329-8CC0-47CC-91E7-B9C51D42290C}" srcOrd="1" destOrd="0" presId="urn:microsoft.com/office/officeart/2005/8/layout/vList2"/>
    <dgm:cxn modelId="{076F45BE-C0F0-4EAA-B6B0-E7D8960F2F42}" type="presParOf" srcId="{3608E1AC-135D-401C-8062-876D488162BD}" destId="{52EE4AFE-D859-4ABD-890F-571E4DDE0257}" srcOrd="2" destOrd="0" presId="urn:microsoft.com/office/officeart/2005/8/layout/vList2"/>
    <dgm:cxn modelId="{F078FD17-AA83-4F41-87D5-18C2AEB6DB05}" type="presParOf" srcId="{3608E1AC-135D-401C-8062-876D488162BD}" destId="{7F2206F7-60EB-4E0E-A1FF-E706A54F5A40}" srcOrd="3" destOrd="0" presId="urn:microsoft.com/office/officeart/2005/8/layout/vList2"/>
    <dgm:cxn modelId="{C96044EB-25C2-4B0C-94DC-8D45BE17B5F1}" type="presParOf" srcId="{3608E1AC-135D-401C-8062-876D488162BD}" destId="{5BA3DB24-E05D-4BE9-9F95-5CD60DE4EADF}" srcOrd="4" destOrd="0" presId="urn:microsoft.com/office/officeart/2005/8/layout/vList2"/>
    <dgm:cxn modelId="{FD9F5ED9-5D85-489C-A635-19E2DB12B268}" type="presParOf" srcId="{3608E1AC-135D-401C-8062-876D488162BD}" destId="{E8172197-A789-40E7-8F66-D58F621DD1C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033C6D-A8D3-4B5D-87CE-113ED9602884}" type="doc">
      <dgm:prSet loTypeId="urn:microsoft.com/office/officeart/2008/layout/VerticalCurvedLis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325633-8872-4A1A-85FE-B8D182F9EFF7}">
      <dgm:prSet phldrT="[Text]"/>
      <dgm:spPr/>
      <dgm:t>
        <a:bodyPr/>
        <a:lstStyle/>
        <a:p>
          <a:r>
            <a:rPr lang="pt-BR" smtClean="0"/>
            <a:t>A verdadeira independência </a:t>
          </a:r>
          <a:endParaRPr lang="en-US"/>
        </a:p>
      </dgm:t>
    </dgm:pt>
    <dgm:pt modelId="{832AC14A-4317-4DB6-B6A7-1BD8AAECF7E2}" type="parTrans" cxnId="{1C0D9793-6041-4BCD-80A3-8C0DEB1DE9E7}">
      <dgm:prSet/>
      <dgm:spPr/>
      <dgm:t>
        <a:bodyPr/>
        <a:lstStyle/>
        <a:p>
          <a:endParaRPr lang="en-US"/>
        </a:p>
      </dgm:t>
    </dgm:pt>
    <dgm:pt modelId="{4B0AE92B-553D-471F-8445-587E67C340E5}" type="sibTrans" cxnId="{1C0D9793-6041-4BCD-80A3-8C0DEB1DE9E7}">
      <dgm:prSet/>
      <dgm:spPr/>
      <dgm:t>
        <a:bodyPr/>
        <a:lstStyle/>
        <a:p>
          <a:endParaRPr lang="en-US"/>
        </a:p>
      </dgm:t>
    </dgm:pt>
    <dgm:pt modelId="{8F758DC5-0657-4C9F-90A1-070585C16836}">
      <dgm:prSet/>
      <dgm:spPr/>
      <dgm:t>
        <a:bodyPr/>
        <a:lstStyle/>
        <a:p>
          <a:r>
            <a:rPr lang="pt-BR" smtClean="0"/>
            <a:t>A compreensão das prioridades da organização </a:t>
          </a:r>
          <a:endParaRPr lang="pt-BR" dirty="0" smtClean="0"/>
        </a:p>
      </dgm:t>
    </dgm:pt>
    <dgm:pt modelId="{8975F446-C26C-46B0-A086-26DE7216B030}" type="parTrans" cxnId="{A0140909-1ECA-4A8B-B83A-E30F0D4BD8D6}">
      <dgm:prSet/>
      <dgm:spPr/>
      <dgm:t>
        <a:bodyPr/>
        <a:lstStyle/>
        <a:p>
          <a:endParaRPr lang="en-US"/>
        </a:p>
      </dgm:t>
    </dgm:pt>
    <dgm:pt modelId="{08B904BB-955D-4C3B-AAD8-BE2583123A51}" type="sibTrans" cxnId="{A0140909-1ECA-4A8B-B83A-E30F0D4BD8D6}">
      <dgm:prSet/>
      <dgm:spPr/>
      <dgm:t>
        <a:bodyPr/>
        <a:lstStyle/>
        <a:p>
          <a:endParaRPr lang="en-US"/>
        </a:p>
      </dgm:t>
    </dgm:pt>
    <dgm:pt modelId="{14D306C6-2311-43F3-BDC6-0C07E6FD2F01}">
      <dgm:prSet/>
      <dgm:spPr/>
      <dgm:t>
        <a:bodyPr/>
        <a:lstStyle/>
        <a:p>
          <a:r>
            <a:rPr lang="pt-BR" smtClean="0"/>
            <a:t>Capacidade de responder às necessidades da administração </a:t>
          </a:r>
          <a:endParaRPr lang="pt-BR" dirty="0" smtClean="0"/>
        </a:p>
      </dgm:t>
    </dgm:pt>
    <dgm:pt modelId="{000D6348-C5D0-46D1-AE38-2618FE65AFD9}" type="parTrans" cxnId="{08F19A4B-C883-4142-8D42-088D53D59A62}">
      <dgm:prSet/>
      <dgm:spPr/>
      <dgm:t>
        <a:bodyPr/>
        <a:lstStyle/>
        <a:p>
          <a:endParaRPr lang="en-US"/>
        </a:p>
      </dgm:t>
    </dgm:pt>
    <dgm:pt modelId="{56A50FE5-993A-4BB4-9F37-45414F392926}" type="sibTrans" cxnId="{08F19A4B-C883-4142-8D42-088D53D59A62}">
      <dgm:prSet/>
      <dgm:spPr/>
      <dgm:t>
        <a:bodyPr/>
        <a:lstStyle/>
        <a:p>
          <a:endParaRPr lang="en-US"/>
        </a:p>
      </dgm:t>
    </dgm:pt>
    <dgm:pt modelId="{91CF9C19-DE4A-4F68-B7F8-9782D285CB03}">
      <dgm:prSet/>
      <dgm:spPr/>
      <dgm:t>
        <a:bodyPr/>
        <a:lstStyle/>
        <a:p>
          <a:r>
            <a:rPr lang="pt-BR" smtClean="0"/>
            <a:t>Comunicação pró-ativa com a gestão </a:t>
          </a:r>
          <a:endParaRPr lang="pt-BR" dirty="0" smtClean="0"/>
        </a:p>
      </dgm:t>
    </dgm:pt>
    <dgm:pt modelId="{9AFF3563-3A1F-47BB-AEB9-BF016E62C351}" type="parTrans" cxnId="{6FFC02BF-B165-40AB-B860-EA730E2826DC}">
      <dgm:prSet/>
      <dgm:spPr/>
      <dgm:t>
        <a:bodyPr/>
        <a:lstStyle/>
        <a:p>
          <a:endParaRPr lang="en-US"/>
        </a:p>
      </dgm:t>
    </dgm:pt>
    <dgm:pt modelId="{CE8429DC-4D9C-46A8-BA9C-D02056715239}" type="sibTrans" cxnId="{6FFC02BF-B165-40AB-B860-EA730E2826DC}">
      <dgm:prSet/>
      <dgm:spPr/>
      <dgm:t>
        <a:bodyPr/>
        <a:lstStyle/>
        <a:p>
          <a:endParaRPr lang="en-US"/>
        </a:p>
      </dgm:t>
    </dgm:pt>
    <dgm:pt modelId="{306B51C5-1735-445F-9CB6-D9524A0E0AEC}">
      <dgm:prSet/>
      <dgm:spPr/>
      <dgm:t>
        <a:bodyPr/>
        <a:lstStyle/>
        <a:p>
          <a:r>
            <a:rPr lang="pt-BR" smtClean="0"/>
            <a:t>Implementação das recomendações </a:t>
          </a:r>
          <a:endParaRPr lang="pt-BR" dirty="0" smtClean="0"/>
        </a:p>
      </dgm:t>
    </dgm:pt>
    <dgm:pt modelId="{6B931E6E-7E59-41B7-99B3-53383EFD7536}" type="parTrans" cxnId="{5840D661-EF30-48E9-9454-0D63B3506154}">
      <dgm:prSet/>
      <dgm:spPr/>
      <dgm:t>
        <a:bodyPr/>
        <a:lstStyle/>
        <a:p>
          <a:endParaRPr lang="en-US"/>
        </a:p>
      </dgm:t>
    </dgm:pt>
    <dgm:pt modelId="{96CD54CD-76D1-4F0B-BA51-35E7267D0382}" type="sibTrans" cxnId="{5840D661-EF30-48E9-9454-0D63B3506154}">
      <dgm:prSet/>
      <dgm:spPr/>
      <dgm:t>
        <a:bodyPr/>
        <a:lstStyle/>
        <a:p>
          <a:endParaRPr lang="en-US"/>
        </a:p>
      </dgm:t>
    </dgm:pt>
    <dgm:pt modelId="{088191F3-2A29-48D2-A48F-04AB0F926D38}">
      <dgm:prSet/>
      <dgm:spPr/>
      <dgm:t>
        <a:bodyPr/>
        <a:lstStyle/>
        <a:p>
          <a:r>
            <a:rPr lang="pt-BR" dirty="0" smtClean="0"/>
            <a:t>Adequação das competências para as necessidades</a:t>
          </a:r>
        </a:p>
      </dgm:t>
    </dgm:pt>
    <dgm:pt modelId="{0954BC1B-0A7A-4321-B547-EF026169036F}" type="parTrans" cxnId="{3D0CD8F1-E530-4AF4-8FE1-088DD74EB31E}">
      <dgm:prSet/>
      <dgm:spPr/>
      <dgm:t>
        <a:bodyPr/>
        <a:lstStyle/>
        <a:p>
          <a:endParaRPr lang="en-US"/>
        </a:p>
      </dgm:t>
    </dgm:pt>
    <dgm:pt modelId="{14B694F5-E384-4624-A349-A615705B19CA}" type="sibTrans" cxnId="{3D0CD8F1-E530-4AF4-8FE1-088DD74EB31E}">
      <dgm:prSet/>
      <dgm:spPr/>
      <dgm:t>
        <a:bodyPr/>
        <a:lstStyle/>
        <a:p>
          <a:endParaRPr lang="en-US"/>
        </a:p>
      </dgm:t>
    </dgm:pt>
    <dgm:pt modelId="{89E8C34F-95DA-466D-BED8-B5C7480BE28A}" type="pres">
      <dgm:prSet presAssocID="{56033C6D-A8D3-4B5D-87CE-113ED960288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8931F69A-4672-44FD-AEC6-88341402F69A}" type="pres">
      <dgm:prSet presAssocID="{56033C6D-A8D3-4B5D-87CE-113ED9602884}" presName="Name1" presStyleCnt="0"/>
      <dgm:spPr/>
    </dgm:pt>
    <dgm:pt modelId="{7FA55C11-D7D9-4481-82D7-21B278A0A49E}" type="pres">
      <dgm:prSet presAssocID="{56033C6D-A8D3-4B5D-87CE-113ED9602884}" presName="cycle" presStyleCnt="0"/>
      <dgm:spPr/>
    </dgm:pt>
    <dgm:pt modelId="{7A3B8CDC-F433-4F1A-BAFD-351F193D67F5}" type="pres">
      <dgm:prSet presAssocID="{56033C6D-A8D3-4B5D-87CE-113ED9602884}" presName="srcNode" presStyleLbl="node1" presStyleIdx="0" presStyleCnt="6"/>
      <dgm:spPr/>
    </dgm:pt>
    <dgm:pt modelId="{C2F17BB6-E55C-44A3-B38E-5ED055B17EB6}" type="pres">
      <dgm:prSet presAssocID="{56033C6D-A8D3-4B5D-87CE-113ED9602884}" presName="conn" presStyleLbl="parChTrans1D2" presStyleIdx="0" presStyleCnt="1"/>
      <dgm:spPr/>
      <dgm:t>
        <a:bodyPr/>
        <a:lstStyle/>
        <a:p>
          <a:endParaRPr lang="en-US"/>
        </a:p>
      </dgm:t>
    </dgm:pt>
    <dgm:pt modelId="{7E3A5F81-294C-4769-AB35-E660500D4FAE}" type="pres">
      <dgm:prSet presAssocID="{56033C6D-A8D3-4B5D-87CE-113ED9602884}" presName="extraNode" presStyleLbl="node1" presStyleIdx="0" presStyleCnt="6"/>
      <dgm:spPr/>
    </dgm:pt>
    <dgm:pt modelId="{20C6531D-98E8-417B-B8E4-73C405993CFA}" type="pres">
      <dgm:prSet presAssocID="{56033C6D-A8D3-4B5D-87CE-113ED9602884}" presName="dstNode" presStyleLbl="node1" presStyleIdx="0" presStyleCnt="6"/>
      <dgm:spPr/>
    </dgm:pt>
    <dgm:pt modelId="{15A22BBA-1A4A-48C9-B6D0-13BD77934307}" type="pres">
      <dgm:prSet presAssocID="{8F325633-8872-4A1A-85FE-B8D182F9EFF7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A15796-6D3C-438B-B0BA-486793A42872}" type="pres">
      <dgm:prSet presAssocID="{8F325633-8872-4A1A-85FE-B8D182F9EFF7}" presName="accent_1" presStyleCnt="0"/>
      <dgm:spPr/>
    </dgm:pt>
    <dgm:pt modelId="{32EBED76-2F23-43E5-8A33-278A0056DCC7}" type="pres">
      <dgm:prSet presAssocID="{8F325633-8872-4A1A-85FE-B8D182F9EFF7}" presName="accentRepeatNode" presStyleLbl="solidFgAcc1" presStyleIdx="0" presStyleCnt="6"/>
      <dgm:spPr/>
    </dgm:pt>
    <dgm:pt modelId="{55F45796-4AD8-413E-80B8-0D17A5F69628}" type="pres">
      <dgm:prSet presAssocID="{8F758DC5-0657-4C9F-90A1-070585C16836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BB1194-68BB-478B-8487-47DF73C45D88}" type="pres">
      <dgm:prSet presAssocID="{8F758DC5-0657-4C9F-90A1-070585C16836}" presName="accent_2" presStyleCnt="0"/>
      <dgm:spPr/>
    </dgm:pt>
    <dgm:pt modelId="{DD34255D-CC92-48AE-9730-096BFD830181}" type="pres">
      <dgm:prSet presAssocID="{8F758DC5-0657-4C9F-90A1-070585C16836}" presName="accentRepeatNode" presStyleLbl="solidFgAcc1" presStyleIdx="1" presStyleCnt="6"/>
      <dgm:spPr/>
    </dgm:pt>
    <dgm:pt modelId="{5E46AE27-1CB0-40CC-AC47-4BA113C33261}" type="pres">
      <dgm:prSet presAssocID="{14D306C6-2311-43F3-BDC6-0C07E6FD2F01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96D841-1ED4-4459-82F8-14C6389F32BB}" type="pres">
      <dgm:prSet presAssocID="{14D306C6-2311-43F3-BDC6-0C07E6FD2F01}" presName="accent_3" presStyleCnt="0"/>
      <dgm:spPr/>
    </dgm:pt>
    <dgm:pt modelId="{F761ADEF-0317-49BC-ACAE-F2B1A101B73C}" type="pres">
      <dgm:prSet presAssocID="{14D306C6-2311-43F3-BDC6-0C07E6FD2F01}" presName="accentRepeatNode" presStyleLbl="solidFgAcc1" presStyleIdx="2" presStyleCnt="6"/>
      <dgm:spPr/>
    </dgm:pt>
    <dgm:pt modelId="{26B3F23A-5536-4237-B3FC-53E299C89220}" type="pres">
      <dgm:prSet presAssocID="{91CF9C19-DE4A-4F68-B7F8-9782D285CB03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394637-4DC8-49FE-A12D-D02384145680}" type="pres">
      <dgm:prSet presAssocID="{91CF9C19-DE4A-4F68-B7F8-9782D285CB03}" presName="accent_4" presStyleCnt="0"/>
      <dgm:spPr/>
    </dgm:pt>
    <dgm:pt modelId="{5484AB69-854A-4209-B3DB-9DD7F78623B1}" type="pres">
      <dgm:prSet presAssocID="{91CF9C19-DE4A-4F68-B7F8-9782D285CB03}" presName="accentRepeatNode" presStyleLbl="solidFgAcc1" presStyleIdx="3" presStyleCnt="6"/>
      <dgm:spPr/>
    </dgm:pt>
    <dgm:pt modelId="{0477D82B-9690-48AD-BD1D-BCAC9F5D23A5}" type="pres">
      <dgm:prSet presAssocID="{306B51C5-1735-445F-9CB6-D9524A0E0AEC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967E9F-7C38-4775-B4B1-9AEAD2D519CE}" type="pres">
      <dgm:prSet presAssocID="{306B51C5-1735-445F-9CB6-D9524A0E0AEC}" presName="accent_5" presStyleCnt="0"/>
      <dgm:spPr/>
    </dgm:pt>
    <dgm:pt modelId="{74D9EEED-61B0-4799-AAC8-6C5A4159AA0A}" type="pres">
      <dgm:prSet presAssocID="{306B51C5-1735-445F-9CB6-D9524A0E0AEC}" presName="accentRepeatNode" presStyleLbl="solidFgAcc1" presStyleIdx="4" presStyleCnt="6"/>
      <dgm:spPr/>
    </dgm:pt>
    <dgm:pt modelId="{6E56131C-D0EC-41DD-AB02-49C79CC2A4D1}" type="pres">
      <dgm:prSet presAssocID="{088191F3-2A29-48D2-A48F-04AB0F926D38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061CCD-9C9B-4118-BF6E-1663B8332721}" type="pres">
      <dgm:prSet presAssocID="{088191F3-2A29-48D2-A48F-04AB0F926D38}" presName="accent_6" presStyleCnt="0"/>
      <dgm:spPr/>
    </dgm:pt>
    <dgm:pt modelId="{364BEA96-8819-42F0-8351-ACD5BFC84849}" type="pres">
      <dgm:prSet presAssocID="{088191F3-2A29-48D2-A48F-04AB0F926D38}" presName="accentRepeatNode" presStyleLbl="solidFgAcc1" presStyleIdx="5" presStyleCnt="6"/>
      <dgm:spPr/>
    </dgm:pt>
  </dgm:ptLst>
  <dgm:cxnLst>
    <dgm:cxn modelId="{6FFC02BF-B165-40AB-B860-EA730E2826DC}" srcId="{56033C6D-A8D3-4B5D-87CE-113ED9602884}" destId="{91CF9C19-DE4A-4F68-B7F8-9782D285CB03}" srcOrd="3" destOrd="0" parTransId="{9AFF3563-3A1F-47BB-AEB9-BF016E62C351}" sibTransId="{CE8429DC-4D9C-46A8-BA9C-D02056715239}"/>
    <dgm:cxn modelId="{4490FB89-3AB7-4657-8601-EEA7383A7ED9}" type="presOf" srcId="{91CF9C19-DE4A-4F68-B7F8-9782D285CB03}" destId="{26B3F23A-5536-4237-B3FC-53E299C89220}" srcOrd="0" destOrd="0" presId="urn:microsoft.com/office/officeart/2008/layout/VerticalCurvedList"/>
    <dgm:cxn modelId="{3D0CD8F1-E530-4AF4-8FE1-088DD74EB31E}" srcId="{56033C6D-A8D3-4B5D-87CE-113ED9602884}" destId="{088191F3-2A29-48D2-A48F-04AB0F926D38}" srcOrd="5" destOrd="0" parTransId="{0954BC1B-0A7A-4321-B547-EF026169036F}" sibTransId="{14B694F5-E384-4624-A349-A615705B19CA}"/>
    <dgm:cxn modelId="{E39BD98D-598A-4F7A-9995-1A57A0CF9D4E}" type="presOf" srcId="{8F758DC5-0657-4C9F-90A1-070585C16836}" destId="{55F45796-4AD8-413E-80B8-0D17A5F69628}" srcOrd="0" destOrd="0" presId="urn:microsoft.com/office/officeart/2008/layout/VerticalCurvedList"/>
    <dgm:cxn modelId="{1C0D9793-6041-4BCD-80A3-8C0DEB1DE9E7}" srcId="{56033C6D-A8D3-4B5D-87CE-113ED9602884}" destId="{8F325633-8872-4A1A-85FE-B8D182F9EFF7}" srcOrd="0" destOrd="0" parTransId="{832AC14A-4317-4DB6-B6A7-1BD8AAECF7E2}" sibTransId="{4B0AE92B-553D-471F-8445-587E67C340E5}"/>
    <dgm:cxn modelId="{E69513B9-1B0F-4916-B5F9-6EC65DBEF7A0}" type="presOf" srcId="{306B51C5-1735-445F-9CB6-D9524A0E0AEC}" destId="{0477D82B-9690-48AD-BD1D-BCAC9F5D23A5}" srcOrd="0" destOrd="0" presId="urn:microsoft.com/office/officeart/2008/layout/VerticalCurvedList"/>
    <dgm:cxn modelId="{C12C8CA4-3229-474F-A17A-71BA37E7FC29}" type="presOf" srcId="{14D306C6-2311-43F3-BDC6-0C07E6FD2F01}" destId="{5E46AE27-1CB0-40CC-AC47-4BA113C33261}" srcOrd="0" destOrd="0" presId="urn:microsoft.com/office/officeart/2008/layout/VerticalCurvedList"/>
    <dgm:cxn modelId="{08F19A4B-C883-4142-8D42-088D53D59A62}" srcId="{56033C6D-A8D3-4B5D-87CE-113ED9602884}" destId="{14D306C6-2311-43F3-BDC6-0C07E6FD2F01}" srcOrd="2" destOrd="0" parTransId="{000D6348-C5D0-46D1-AE38-2618FE65AFD9}" sibTransId="{56A50FE5-993A-4BB4-9F37-45414F392926}"/>
    <dgm:cxn modelId="{27C554BB-09C9-4F3E-8ADC-DD36EB35E1EF}" type="presOf" srcId="{088191F3-2A29-48D2-A48F-04AB0F926D38}" destId="{6E56131C-D0EC-41DD-AB02-49C79CC2A4D1}" srcOrd="0" destOrd="0" presId="urn:microsoft.com/office/officeart/2008/layout/VerticalCurvedList"/>
    <dgm:cxn modelId="{19983AAE-E82F-49E0-B105-24A2D3330B85}" type="presOf" srcId="{56033C6D-A8D3-4B5D-87CE-113ED9602884}" destId="{89E8C34F-95DA-466D-BED8-B5C7480BE28A}" srcOrd="0" destOrd="0" presId="urn:microsoft.com/office/officeart/2008/layout/VerticalCurvedList"/>
    <dgm:cxn modelId="{C61C90F9-D128-4DBA-BCF1-AA4706A47B50}" type="presOf" srcId="{4B0AE92B-553D-471F-8445-587E67C340E5}" destId="{C2F17BB6-E55C-44A3-B38E-5ED055B17EB6}" srcOrd="0" destOrd="0" presId="urn:microsoft.com/office/officeart/2008/layout/VerticalCurvedList"/>
    <dgm:cxn modelId="{5840D661-EF30-48E9-9454-0D63B3506154}" srcId="{56033C6D-A8D3-4B5D-87CE-113ED9602884}" destId="{306B51C5-1735-445F-9CB6-D9524A0E0AEC}" srcOrd="4" destOrd="0" parTransId="{6B931E6E-7E59-41B7-99B3-53383EFD7536}" sibTransId="{96CD54CD-76D1-4F0B-BA51-35E7267D0382}"/>
    <dgm:cxn modelId="{A0140909-1ECA-4A8B-B83A-E30F0D4BD8D6}" srcId="{56033C6D-A8D3-4B5D-87CE-113ED9602884}" destId="{8F758DC5-0657-4C9F-90A1-070585C16836}" srcOrd="1" destOrd="0" parTransId="{8975F446-C26C-46B0-A086-26DE7216B030}" sibTransId="{08B904BB-955D-4C3B-AAD8-BE2583123A51}"/>
    <dgm:cxn modelId="{EF2CEB36-9B49-450A-8260-AB56A6381C43}" type="presOf" srcId="{8F325633-8872-4A1A-85FE-B8D182F9EFF7}" destId="{15A22BBA-1A4A-48C9-B6D0-13BD77934307}" srcOrd="0" destOrd="0" presId="urn:microsoft.com/office/officeart/2008/layout/VerticalCurvedList"/>
    <dgm:cxn modelId="{86D515EA-BA94-4B4E-92A6-88BB8320753B}" type="presParOf" srcId="{89E8C34F-95DA-466D-BED8-B5C7480BE28A}" destId="{8931F69A-4672-44FD-AEC6-88341402F69A}" srcOrd="0" destOrd="0" presId="urn:microsoft.com/office/officeart/2008/layout/VerticalCurvedList"/>
    <dgm:cxn modelId="{F9E2021C-82D4-46A0-9E9C-ECAB78CF2E89}" type="presParOf" srcId="{8931F69A-4672-44FD-AEC6-88341402F69A}" destId="{7FA55C11-D7D9-4481-82D7-21B278A0A49E}" srcOrd="0" destOrd="0" presId="urn:microsoft.com/office/officeart/2008/layout/VerticalCurvedList"/>
    <dgm:cxn modelId="{390041BF-5296-400C-83D6-E7757946173F}" type="presParOf" srcId="{7FA55C11-D7D9-4481-82D7-21B278A0A49E}" destId="{7A3B8CDC-F433-4F1A-BAFD-351F193D67F5}" srcOrd="0" destOrd="0" presId="urn:microsoft.com/office/officeart/2008/layout/VerticalCurvedList"/>
    <dgm:cxn modelId="{640C581D-7CFB-4E19-957E-444CABD6D3C4}" type="presParOf" srcId="{7FA55C11-D7D9-4481-82D7-21B278A0A49E}" destId="{C2F17BB6-E55C-44A3-B38E-5ED055B17EB6}" srcOrd="1" destOrd="0" presId="urn:microsoft.com/office/officeart/2008/layout/VerticalCurvedList"/>
    <dgm:cxn modelId="{25EAE80D-5276-49C1-A023-C035B6FF4DBC}" type="presParOf" srcId="{7FA55C11-D7D9-4481-82D7-21B278A0A49E}" destId="{7E3A5F81-294C-4769-AB35-E660500D4FAE}" srcOrd="2" destOrd="0" presId="urn:microsoft.com/office/officeart/2008/layout/VerticalCurvedList"/>
    <dgm:cxn modelId="{227AF630-AD5C-4D37-80A8-6BC260E74F72}" type="presParOf" srcId="{7FA55C11-D7D9-4481-82D7-21B278A0A49E}" destId="{20C6531D-98E8-417B-B8E4-73C405993CFA}" srcOrd="3" destOrd="0" presId="urn:microsoft.com/office/officeart/2008/layout/VerticalCurvedList"/>
    <dgm:cxn modelId="{C4EABD26-075A-4298-B06D-B4A018F6FCC6}" type="presParOf" srcId="{8931F69A-4672-44FD-AEC6-88341402F69A}" destId="{15A22BBA-1A4A-48C9-B6D0-13BD77934307}" srcOrd="1" destOrd="0" presId="urn:microsoft.com/office/officeart/2008/layout/VerticalCurvedList"/>
    <dgm:cxn modelId="{8519B895-9617-4503-B929-AD7FF1F32B61}" type="presParOf" srcId="{8931F69A-4672-44FD-AEC6-88341402F69A}" destId="{8AA15796-6D3C-438B-B0BA-486793A42872}" srcOrd="2" destOrd="0" presId="urn:microsoft.com/office/officeart/2008/layout/VerticalCurvedList"/>
    <dgm:cxn modelId="{A9C12AD0-1EF9-479C-8C29-8FEDB15E40F3}" type="presParOf" srcId="{8AA15796-6D3C-438B-B0BA-486793A42872}" destId="{32EBED76-2F23-43E5-8A33-278A0056DCC7}" srcOrd="0" destOrd="0" presId="urn:microsoft.com/office/officeart/2008/layout/VerticalCurvedList"/>
    <dgm:cxn modelId="{A1770505-637E-4A0E-80F6-232FEBDE731E}" type="presParOf" srcId="{8931F69A-4672-44FD-AEC6-88341402F69A}" destId="{55F45796-4AD8-413E-80B8-0D17A5F69628}" srcOrd="3" destOrd="0" presId="urn:microsoft.com/office/officeart/2008/layout/VerticalCurvedList"/>
    <dgm:cxn modelId="{8146D04E-19B6-4541-AEFF-CFE55B64842D}" type="presParOf" srcId="{8931F69A-4672-44FD-AEC6-88341402F69A}" destId="{87BB1194-68BB-478B-8487-47DF73C45D88}" srcOrd="4" destOrd="0" presId="urn:microsoft.com/office/officeart/2008/layout/VerticalCurvedList"/>
    <dgm:cxn modelId="{1C189FB6-C8CD-4DC1-AD78-B4967A001D00}" type="presParOf" srcId="{87BB1194-68BB-478B-8487-47DF73C45D88}" destId="{DD34255D-CC92-48AE-9730-096BFD830181}" srcOrd="0" destOrd="0" presId="urn:microsoft.com/office/officeart/2008/layout/VerticalCurvedList"/>
    <dgm:cxn modelId="{18B479DB-8FE2-494D-9148-55C82C414951}" type="presParOf" srcId="{8931F69A-4672-44FD-AEC6-88341402F69A}" destId="{5E46AE27-1CB0-40CC-AC47-4BA113C33261}" srcOrd="5" destOrd="0" presId="urn:microsoft.com/office/officeart/2008/layout/VerticalCurvedList"/>
    <dgm:cxn modelId="{A08BFAC1-3BF4-4724-8F8F-F02E3970CCE2}" type="presParOf" srcId="{8931F69A-4672-44FD-AEC6-88341402F69A}" destId="{E096D841-1ED4-4459-82F8-14C6389F32BB}" srcOrd="6" destOrd="0" presId="urn:microsoft.com/office/officeart/2008/layout/VerticalCurvedList"/>
    <dgm:cxn modelId="{38C9B1D9-5582-4465-90B3-C8EF916ADF44}" type="presParOf" srcId="{E096D841-1ED4-4459-82F8-14C6389F32BB}" destId="{F761ADEF-0317-49BC-ACAE-F2B1A101B73C}" srcOrd="0" destOrd="0" presId="urn:microsoft.com/office/officeart/2008/layout/VerticalCurvedList"/>
    <dgm:cxn modelId="{AA2DBD5C-B4CE-4AA8-9E7F-2E2C08C2401C}" type="presParOf" srcId="{8931F69A-4672-44FD-AEC6-88341402F69A}" destId="{26B3F23A-5536-4237-B3FC-53E299C89220}" srcOrd="7" destOrd="0" presId="urn:microsoft.com/office/officeart/2008/layout/VerticalCurvedList"/>
    <dgm:cxn modelId="{1C175C87-3387-4B1E-BC5A-F8C2DD06431E}" type="presParOf" srcId="{8931F69A-4672-44FD-AEC6-88341402F69A}" destId="{45394637-4DC8-49FE-A12D-D02384145680}" srcOrd="8" destOrd="0" presId="urn:microsoft.com/office/officeart/2008/layout/VerticalCurvedList"/>
    <dgm:cxn modelId="{E83FC7A6-ECF7-4082-8BC9-CBF6D438FD86}" type="presParOf" srcId="{45394637-4DC8-49FE-A12D-D02384145680}" destId="{5484AB69-854A-4209-B3DB-9DD7F78623B1}" srcOrd="0" destOrd="0" presId="urn:microsoft.com/office/officeart/2008/layout/VerticalCurvedList"/>
    <dgm:cxn modelId="{0DC2F41C-2FDD-4ABF-AF23-D6493B934E95}" type="presParOf" srcId="{8931F69A-4672-44FD-AEC6-88341402F69A}" destId="{0477D82B-9690-48AD-BD1D-BCAC9F5D23A5}" srcOrd="9" destOrd="0" presId="urn:microsoft.com/office/officeart/2008/layout/VerticalCurvedList"/>
    <dgm:cxn modelId="{CCDE7C29-0145-493A-876E-136CB96C68DD}" type="presParOf" srcId="{8931F69A-4672-44FD-AEC6-88341402F69A}" destId="{91967E9F-7C38-4775-B4B1-9AEAD2D519CE}" srcOrd="10" destOrd="0" presId="urn:microsoft.com/office/officeart/2008/layout/VerticalCurvedList"/>
    <dgm:cxn modelId="{4A05A717-0F61-4416-8089-06954096437E}" type="presParOf" srcId="{91967E9F-7C38-4775-B4B1-9AEAD2D519CE}" destId="{74D9EEED-61B0-4799-AAC8-6C5A4159AA0A}" srcOrd="0" destOrd="0" presId="urn:microsoft.com/office/officeart/2008/layout/VerticalCurvedList"/>
    <dgm:cxn modelId="{5C8418BA-C1F1-47BC-823A-CBB08E24078F}" type="presParOf" srcId="{8931F69A-4672-44FD-AEC6-88341402F69A}" destId="{6E56131C-D0EC-41DD-AB02-49C79CC2A4D1}" srcOrd="11" destOrd="0" presId="urn:microsoft.com/office/officeart/2008/layout/VerticalCurvedList"/>
    <dgm:cxn modelId="{4164A990-45B4-4EB7-B5E3-6C92470842D8}" type="presParOf" srcId="{8931F69A-4672-44FD-AEC6-88341402F69A}" destId="{46061CCD-9C9B-4118-BF6E-1663B8332721}" srcOrd="12" destOrd="0" presId="urn:microsoft.com/office/officeart/2008/layout/VerticalCurvedList"/>
    <dgm:cxn modelId="{677C5352-103D-4F81-A0FB-98FFDB114827}" type="presParOf" srcId="{46061CCD-9C9B-4118-BF6E-1663B8332721}" destId="{364BEA96-8819-42F0-8351-ACD5BFC8484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0CFF7B4-F856-41B9-B63A-9C5B447D5B15}" type="doc">
      <dgm:prSet loTypeId="urn:microsoft.com/office/officeart/2005/8/layout/vList3" loCatId="list" qsTypeId="urn:microsoft.com/office/officeart/2005/8/quickstyle/3d3" qsCatId="3D" csTypeId="urn:microsoft.com/office/officeart/2005/8/colors/accent1_2" csCatId="accent1" phldr="1"/>
      <dgm:spPr/>
    </dgm:pt>
    <dgm:pt modelId="{7809C973-ADB2-48C1-BC5D-827E08A79A18}">
      <dgm:prSet phldrT="[Text]"/>
      <dgm:spPr/>
      <dgm:t>
        <a:bodyPr/>
        <a:lstStyle/>
        <a:p>
          <a:r>
            <a:rPr lang="pt-BR" b="1" dirty="0" smtClean="0"/>
            <a:t>Ambiente de Controle</a:t>
          </a:r>
          <a:endParaRPr lang="en-US" dirty="0"/>
        </a:p>
      </dgm:t>
    </dgm:pt>
    <dgm:pt modelId="{02F2CAD7-62FF-4FC3-852E-096C89CE1048}" type="parTrans" cxnId="{1D869931-36F2-49D1-A99D-0A786295F6F5}">
      <dgm:prSet/>
      <dgm:spPr/>
      <dgm:t>
        <a:bodyPr/>
        <a:lstStyle/>
        <a:p>
          <a:endParaRPr lang="en-US"/>
        </a:p>
      </dgm:t>
    </dgm:pt>
    <dgm:pt modelId="{A523577E-D727-4D9A-8CA6-FD70A74938E3}" type="sibTrans" cxnId="{1D869931-36F2-49D1-A99D-0A786295F6F5}">
      <dgm:prSet/>
      <dgm:spPr/>
      <dgm:t>
        <a:bodyPr/>
        <a:lstStyle/>
        <a:p>
          <a:endParaRPr lang="en-US"/>
        </a:p>
      </dgm:t>
    </dgm:pt>
    <dgm:pt modelId="{F66EAAFD-4B7A-4267-B7C8-1487CF200852}">
      <dgm:prSet/>
      <dgm:spPr/>
      <dgm:t>
        <a:bodyPr/>
        <a:lstStyle/>
        <a:p>
          <a:r>
            <a:rPr lang="pt-BR" b="1" smtClean="0"/>
            <a:t>Avaliação de Riscos</a:t>
          </a:r>
          <a:endParaRPr lang="en-US" dirty="0" smtClean="0"/>
        </a:p>
      </dgm:t>
    </dgm:pt>
    <dgm:pt modelId="{2BE2C55F-7D84-40DB-853A-159D3093BF77}" type="parTrans" cxnId="{9F37BAF1-C093-4727-B3F4-D9FE8EC3DBF1}">
      <dgm:prSet/>
      <dgm:spPr/>
      <dgm:t>
        <a:bodyPr/>
        <a:lstStyle/>
        <a:p>
          <a:endParaRPr lang="en-US"/>
        </a:p>
      </dgm:t>
    </dgm:pt>
    <dgm:pt modelId="{4EF9916D-B480-4D20-8315-ECBA92A6BC08}" type="sibTrans" cxnId="{9F37BAF1-C093-4727-B3F4-D9FE8EC3DBF1}">
      <dgm:prSet/>
      <dgm:spPr/>
      <dgm:t>
        <a:bodyPr/>
        <a:lstStyle/>
        <a:p>
          <a:endParaRPr lang="en-US"/>
        </a:p>
      </dgm:t>
    </dgm:pt>
    <dgm:pt modelId="{06225A79-B461-408A-B75A-FD0073932DD3}">
      <dgm:prSet/>
      <dgm:spPr/>
      <dgm:t>
        <a:bodyPr/>
        <a:lstStyle/>
        <a:p>
          <a:r>
            <a:rPr lang="pt-BR" b="1" smtClean="0"/>
            <a:t>Informação e Comunicação</a:t>
          </a:r>
          <a:endParaRPr lang="en-US" dirty="0" smtClean="0"/>
        </a:p>
      </dgm:t>
    </dgm:pt>
    <dgm:pt modelId="{986EBA4D-2549-423A-A3CA-9A90DD8F5C7F}" type="parTrans" cxnId="{77AAAE40-2883-4407-A480-4B7D8AC441A1}">
      <dgm:prSet/>
      <dgm:spPr/>
      <dgm:t>
        <a:bodyPr/>
        <a:lstStyle/>
        <a:p>
          <a:endParaRPr lang="en-US"/>
        </a:p>
      </dgm:t>
    </dgm:pt>
    <dgm:pt modelId="{E7FF0817-A35E-40DD-8ADE-8B49E089CC16}" type="sibTrans" cxnId="{77AAAE40-2883-4407-A480-4B7D8AC441A1}">
      <dgm:prSet/>
      <dgm:spPr/>
      <dgm:t>
        <a:bodyPr/>
        <a:lstStyle/>
        <a:p>
          <a:endParaRPr lang="en-US"/>
        </a:p>
      </dgm:t>
    </dgm:pt>
    <dgm:pt modelId="{6A1B2C5F-C312-4826-A228-D7D39F5C7200}">
      <dgm:prSet/>
      <dgm:spPr/>
      <dgm:t>
        <a:bodyPr/>
        <a:lstStyle/>
        <a:p>
          <a:r>
            <a:rPr lang="pt-BR" b="1" smtClean="0"/>
            <a:t>Atividades de Controle</a:t>
          </a:r>
          <a:endParaRPr lang="en-US" dirty="0"/>
        </a:p>
      </dgm:t>
    </dgm:pt>
    <dgm:pt modelId="{F0A72C4B-7514-4DF2-847B-D336ABF565D9}" type="parTrans" cxnId="{0DE41551-8828-49A3-B142-85FF12B47F2E}">
      <dgm:prSet/>
      <dgm:spPr/>
      <dgm:t>
        <a:bodyPr/>
        <a:lstStyle/>
        <a:p>
          <a:endParaRPr lang="en-US"/>
        </a:p>
      </dgm:t>
    </dgm:pt>
    <dgm:pt modelId="{32085C14-9EBB-49C6-9BBB-21F5C693CBD3}" type="sibTrans" cxnId="{0DE41551-8828-49A3-B142-85FF12B47F2E}">
      <dgm:prSet/>
      <dgm:spPr/>
      <dgm:t>
        <a:bodyPr/>
        <a:lstStyle/>
        <a:p>
          <a:endParaRPr lang="en-US"/>
        </a:p>
      </dgm:t>
    </dgm:pt>
    <dgm:pt modelId="{FEE5BA8A-F2D3-42D6-9B0E-223188B91D2A}">
      <dgm:prSet/>
      <dgm:spPr/>
      <dgm:t>
        <a:bodyPr/>
        <a:lstStyle/>
        <a:p>
          <a:r>
            <a:rPr lang="pt-BR" b="1" smtClean="0"/>
            <a:t>Atividades de Monitoramento</a:t>
          </a:r>
          <a:endParaRPr lang="en-US" dirty="0"/>
        </a:p>
      </dgm:t>
    </dgm:pt>
    <dgm:pt modelId="{6553D776-B596-4C11-97BA-8030F2CF4173}" type="parTrans" cxnId="{3602CD20-BA1A-4999-A647-15665642515B}">
      <dgm:prSet/>
      <dgm:spPr/>
      <dgm:t>
        <a:bodyPr/>
        <a:lstStyle/>
        <a:p>
          <a:endParaRPr lang="en-US"/>
        </a:p>
      </dgm:t>
    </dgm:pt>
    <dgm:pt modelId="{BACBDED9-1702-4EE3-A161-7C21759BCA84}" type="sibTrans" cxnId="{3602CD20-BA1A-4999-A647-15665642515B}">
      <dgm:prSet/>
      <dgm:spPr/>
      <dgm:t>
        <a:bodyPr/>
        <a:lstStyle/>
        <a:p>
          <a:endParaRPr lang="en-US"/>
        </a:p>
      </dgm:t>
    </dgm:pt>
    <dgm:pt modelId="{F951397F-F109-4211-B171-22EBB561D18F}" type="pres">
      <dgm:prSet presAssocID="{B0CFF7B4-F856-41B9-B63A-9C5B447D5B15}" presName="linearFlow" presStyleCnt="0">
        <dgm:presLayoutVars>
          <dgm:dir/>
          <dgm:resizeHandles val="exact"/>
        </dgm:presLayoutVars>
      </dgm:prSet>
      <dgm:spPr/>
    </dgm:pt>
    <dgm:pt modelId="{5EE27D0F-B253-4FB2-A405-0E65143DBC38}" type="pres">
      <dgm:prSet presAssocID="{7809C973-ADB2-48C1-BC5D-827E08A79A18}" presName="composite" presStyleCnt="0"/>
      <dgm:spPr/>
    </dgm:pt>
    <dgm:pt modelId="{96C74F96-4642-4885-AFEE-E0149E2ED0FA}" type="pres">
      <dgm:prSet presAssocID="{7809C973-ADB2-48C1-BC5D-827E08A79A18}" presName="imgShp" presStyleLbl="fgImgPlac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AC51ACDD-7464-497B-A444-54977A86812C}" type="pres">
      <dgm:prSet presAssocID="{7809C973-ADB2-48C1-BC5D-827E08A79A18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E050D3-B79D-4EA5-B82D-F18702A111C6}" type="pres">
      <dgm:prSet presAssocID="{A523577E-D727-4D9A-8CA6-FD70A74938E3}" presName="spacing" presStyleCnt="0"/>
      <dgm:spPr/>
    </dgm:pt>
    <dgm:pt modelId="{AC679569-AB30-4553-B5CB-3A5D463D5D92}" type="pres">
      <dgm:prSet presAssocID="{F66EAAFD-4B7A-4267-B7C8-1487CF200852}" presName="composite" presStyleCnt="0"/>
      <dgm:spPr/>
    </dgm:pt>
    <dgm:pt modelId="{12E6460D-28FA-4F38-B873-545BAC8DD253}" type="pres">
      <dgm:prSet presAssocID="{F66EAAFD-4B7A-4267-B7C8-1487CF200852}" presName="imgShp" presStyleLbl="fgImgPlace1" presStyleIdx="1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D7034A6-5ED5-47DE-AA2D-51A9CFB6D517}" type="pres">
      <dgm:prSet presAssocID="{F66EAAFD-4B7A-4267-B7C8-1487CF200852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30E0B-C95C-4467-8384-5B042E1442EB}" type="pres">
      <dgm:prSet presAssocID="{4EF9916D-B480-4D20-8315-ECBA92A6BC08}" presName="spacing" presStyleCnt="0"/>
      <dgm:spPr/>
    </dgm:pt>
    <dgm:pt modelId="{DDC27B56-C32A-48B4-955B-F752D7044571}" type="pres">
      <dgm:prSet presAssocID="{06225A79-B461-408A-B75A-FD0073932DD3}" presName="composite" presStyleCnt="0"/>
      <dgm:spPr/>
    </dgm:pt>
    <dgm:pt modelId="{71705B15-3603-4A1C-AE44-561239F0CD1B}" type="pres">
      <dgm:prSet presAssocID="{06225A79-B461-408A-B75A-FD0073932DD3}" presName="imgShp" presStyleLbl="fgImgPlace1" presStyleIdx="2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34B19B52-D4CE-4CCF-99F9-9B265194F5B3}" type="pres">
      <dgm:prSet presAssocID="{06225A79-B461-408A-B75A-FD0073932DD3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E4A09C-2754-43A0-9ECD-A4F9FA09D636}" type="pres">
      <dgm:prSet presAssocID="{E7FF0817-A35E-40DD-8ADE-8B49E089CC16}" presName="spacing" presStyleCnt="0"/>
      <dgm:spPr/>
    </dgm:pt>
    <dgm:pt modelId="{0883557C-643F-4D06-82C5-896C3CEA6AFC}" type="pres">
      <dgm:prSet presAssocID="{6A1B2C5F-C312-4826-A228-D7D39F5C7200}" presName="composite" presStyleCnt="0"/>
      <dgm:spPr/>
    </dgm:pt>
    <dgm:pt modelId="{19FCDB4B-8677-4F95-9DCB-A4D3F126D5C8}" type="pres">
      <dgm:prSet presAssocID="{6A1B2C5F-C312-4826-A228-D7D39F5C7200}" presName="imgShp" presStyleLbl="fgImgPlace1" presStyleIdx="3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88F3A3A0-1006-4EFB-92A1-30F8890AD9B1}" type="pres">
      <dgm:prSet presAssocID="{6A1B2C5F-C312-4826-A228-D7D39F5C7200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89ED71-6EFA-4134-944A-D9CECD7E9D9C}" type="pres">
      <dgm:prSet presAssocID="{32085C14-9EBB-49C6-9BBB-21F5C693CBD3}" presName="spacing" presStyleCnt="0"/>
      <dgm:spPr/>
    </dgm:pt>
    <dgm:pt modelId="{08B93A86-3D2D-4C6D-A830-7D9601387843}" type="pres">
      <dgm:prSet presAssocID="{FEE5BA8A-F2D3-42D6-9B0E-223188B91D2A}" presName="composite" presStyleCnt="0"/>
      <dgm:spPr/>
    </dgm:pt>
    <dgm:pt modelId="{8B0072A2-03B4-4B4A-BF87-CEB6FDDDC367}" type="pres">
      <dgm:prSet presAssocID="{FEE5BA8A-F2D3-42D6-9B0E-223188B91D2A}" presName="imgShp" presStyleLbl="fgImgPlace1" presStyleIdx="4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32841EEC-B75F-4B45-B491-27E8B83C590D}" type="pres">
      <dgm:prSet presAssocID="{FEE5BA8A-F2D3-42D6-9B0E-223188B91D2A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37BAF1-C093-4727-B3F4-D9FE8EC3DBF1}" srcId="{B0CFF7B4-F856-41B9-B63A-9C5B447D5B15}" destId="{F66EAAFD-4B7A-4267-B7C8-1487CF200852}" srcOrd="1" destOrd="0" parTransId="{2BE2C55F-7D84-40DB-853A-159D3093BF77}" sibTransId="{4EF9916D-B480-4D20-8315-ECBA92A6BC08}"/>
    <dgm:cxn modelId="{73E8C16E-285F-426C-AB22-C12CE9A03F99}" type="presOf" srcId="{6A1B2C5F-C312-4826-A228-D7D39F5C7200}" destId="{88F3A3A0-1006-4EFB-92A1-30F8890AD9B1}" srcOrd="0" destOrd="0" presId="urn:microsoft.com/office/officeart/2005/8/layout/vList3"/>
    <dgm:cxn modelId="{3602CD20-BA1A-4999-A647-15665642515B}" srcId="{B0CFF7B4-F856-41B9-B63A-9C5B447D5B15}" destId="{FEE5BA8A-F2D3-42D6-9B0E-223188B91D2A}" srcOrd="4" destOrd="0" parTransId="{6553D776-B596-4C11-97BA-8030F2CF4173}" sibTransId="{BACBDED9-1702-4EE3-A161-7C21759BCA84}"/>
    <dgm:cxn modelId="{46C50D44-D9D9-4D90-AFA3-C02ECE56C28A}" type="presOf" srcId="{F66EAAFD-4B7A-4267-B7C8-1487CF200852}" destId="{ED7034A6-5ED5-47DE-AA2D-51A9CFB6D517}" srcOrd="0" destOrd="0" presId="urn:microsoft.com/office/officeart/2005/8/layout/vList3"/>
    <dgm:cxn modelId="{B65B7F0A-071C-4D38-8F60-C85EEA48DD0B}" type="presOf" srcId="{7809C973-ADB2-48C1-BC5D-827E08A79A18}" destId="{AC51ACDD-7464-497B-A444-54977A86812C}" srcOrd="0" destOrd="0" presId="urn:microsoft.com/office/officeart/2005/8/layout/vList3"/>
    <dgm:cxn modelId="{0DE41551-8828-49A3-B142-85FF12B47F2E}" srcId="{B0CFF7B4-F856-41B9-B63A-9C5B447D5B15}" destId="{6A1B2C5F-C312-4826-A228-D7D39F5C7200}" srcOrd="3" destOrd="0" parTransId="{F0A72C4B-7514-4DF2-847B-D336ABF565D9}" sibTransId="{32085C14-9EBB-49C6-9BBB-21F5C693CBD3}"/>
    <dgm:cxn modelId="{763C3145-FD13-47F2-80EC-3A8895CEE0A8}" type="presOf" srcId="{06225A79-B461-408A-B75A-FD0073932DD3}" destId="{34B19B52-D4CE-4CCF-99F9-9B265194F5B3}" srcOrd="0" destOrd="0" presId="urn:microsoft.com/office/officeart/2005/8/layout/vList3"/>
    <dgm:cxn modelId="{77AAAE40-2883-4407-A480-4B7D8AC441A1}" srcId="{B0CFF7B4-F856-41B9-B63A-9C5B447D5B15}" destId="{06225A79-B461-408A-B75A-FD0073932DD3}" srcOrd="2" destOrd="0" parTransId="{986EBA4D-2549-423A-A3CA-9A90DD8F5C7F}" sibTransId="{E7FF0817-A35E-40DD-8ADE-8B49E089CC16}"/>
    <dgm:cxn modelId="{0D2731DF-1DE3-48BD-9886-8C1F80C3C488}" type="presOf" srcId="{FEE5BA8A-F2D3-42D6-9B0E-223188B91D2A}" destId="{32841EEC-B75F-4B45-B491-27E8B83C590D}" srcOrd="0" destOrd="0" presId="urn:microsoft.com/office/officeart/2005/8/layout/vList3"/>
    <dgm:cxn modelId="{08A5E518-A120-4A5E-978B-75CDCBC65D75}" type="presOf" srcId="{B0CFF7B4-F856-41B9-B63A-9C5B447D5B15}" destId="{F951397F-F109-4211-B171-22EBB561D18F}" srcOrd="0" destOrd="0" presId="urn:microsoft.com/office/officeart/2005/8/layout/vList3"/>
    <dgm:cxn modelId="{1D869931-36F2-49D1-A99D-0A786295F6F5}" srcId="{B0CFF7B4-F856-41B9-B63A-9C5B447D5B15}" destId="{7809C973-ADB2-48C1-BC5D-827E08A79A18}" srcOrd="0" destOrd="0" parTransId="{02F2CAD7-62FF-4FC3-852E-096C89CE1048}" sibTransId="{A523577E-D727-4D9A-8CA6-FD70A74938E3}"/>
    <dgm:cxn modelId="{A1E1D387-5E47-410B-9C2B-4EC030A0672D}" type="presParOf" srcId="{F951397F-F109-4211-B171-22EBB561D18F}" destId="{5EE27D0F-B253-4FB2-A405-0E65143DBC38}" srcOrd="0" destOrd="0" presId="urn:microsoft.com/office/officeart/2005/8/layout/vList3"/>
    <dgm:cxn modelId="{6AC30843-CD74-4392-8628-2913E9B225CF}" type="presParOf" srcId="{5EE27D0F-B253-4FB2-A405-0E65143DBC38}" destId="{96C74F96-4642-4885-AFEE-E0149E2ED0FA}" srcOrd="0" destOrd="0" presId="urn:microsoft.com/office/officeart/2005/8/layout/vList3"/>
    <dgm:cxn modelId="{4EC9F0CE-7F13-498A-8FC6-E7945E6C92BA}" type="presParOf" srcId="{5EE27D0F-B253-4FB2-A405-0E65143DBC38}" destId="{AC51ACDD-7464-497B-A444-54977A86812C}" srcOrd="1" destOrd="0" presId="urn:microsoft.com/office/officeart/2005/8/layout/vList3"/>
    <dgm:cxn modelId="{6C3CCFDC-30EC-49F6-ADAF-3AFE8D94D489}" type="presParOf" srcId="{F951397F-F109-4211-B171-22EBB561D18F}" destId="{D9E050D3-B79D-4EA5-B82D-F18702A111C6}" srcOrd="1" destOrd="0" presId="urn:microsoft.com/office/officeart/2005/8/layout/vList3"/>
    <dgm:cxn modelId="{9EB643F2-2DBF-453C-AFC1-2F08989D940F}" type="presParOf" srcId="{F951397F-F109-4211-B171-22EBB561D18F}" destId="{AC679569-AB30-4553-B5CB-3A5D463D5D92}" srcOrd="2" destOrd="0" presId="urn:microsoft.com/office/officeart/2005/8/layout/vList3"/>
    <dgm:cxn modelId="{75D931B3-92E4-45E5-A57E-A35FB902B45F}" type="presParOf" srcId="{AC679569-AB30-4553-B5CB-3A5D463D5D92}" destId="{12E6460D-28FA-4F38-B873-545BAC8DD253}" srcOrd="0" destOrd="0" presId="urn:microsoft.com/office/officeart/2005/8/layout/vList3"/>
    <dgm:cxn modelId="{8DB81EA1-EF25-47BB-B26D-31E37D26BF4D}" type="presParOf" srcId="{AC679569-AB30-4553-B5CB-3A5D463D5D92}" destId="{ED7034A6-5ED5-47DE-AA2D-51A9CFB6D517}" srcOrd="1" destOrd="0" presId="urn:microsoft.com/office/officeart/2005/8/layout/vList3"/>
    <dgm:cxn modelId="{D0F0240F-1281-463D-B209-D2E535BFF0E0}" type="presParOf" srcId="{F951397F-F109-4211-B171-22EBB561D18F}" destId="{38730E0B-C95C-4467-8384-5B042E1442EB}" srcOrd="3" destOrd="0" presId="urn:microsoft.com/office/officeart/2005/8/layout/vList3"/>
    <dgm:cxn modelId="{DDCBBDD6-BD01-4ECB-AFC1-DA42004533A7}" type="presParOf" srcId="{F951397F-F109-4211-B171-22EBB561D18F}" destId="{DDC27B56-C32A-48B4-955B-F752D7044571}" srcOrd="4" destOrd="0" presId="urn:microsoft.com/office/officeart/2005/8/layout/vList3"/>
    <dgm:cxn modelId="{90B3B003-B611-42BD-921B-073A33168135}" type="presParOf" srcId="{DDC27B56-C32A-48B4-955B-F752D7044571}" destId="{71705B15-3603-4A1C-AE44-561239F0CD1B}" srcOrd="0" destOrd="0" presId="urn:microsoft.com/office/officeart/2005/8/layout/vList3"/>
    <dgm:cxn modelId="{24A61E7A-9B52-45AD-8D8B-037A883F3149}" type="presParOf" srcId="{DDC27B56-C32A-48B4-955B-F752D7044571}" destId="{34B19B52-D4CE-4CCF-99F9-9B265194F5B3}" srcOrd="1" destOrd="0" presId="urn:microsoft.com/office/officeart/2005/8/layout/vList3"/>
    <dgm:cxn modelId="{0DAD03FB-C761-461E-8AC0-7738C0DEC791}" type="presParOf" srcId="{F951397F-F109-4211-B171-22EBB561D18F}" destId="{BBE4A09C-2754-43A0-9ECD-A4F9FA09D636}" srcOrd="5" destOrd="0" presId="urn:microsoft.com/office/officeart/2005/8/layout/vList3"/>
    <dgm:cxn modelId="{8E2C9030-772B-4BA0-ACD7-DA913F8078F8}" type="presParOf" srcId="{F951397F-F109-4211-B171-22EBB561D18F}" destId="{0883557C-643F-4D06-82C5-896C3CEA6AFC}" srcOrd="6" destOrd="0" presId="urn:microsoft.com/office/officeart/2005/8/layout/vList3"/>
    <dgm:cxn modelId="{2C1010F4-805D-4676-A401-D0D224747888}" type="presParOf" srcId="{0883557C-643F-4D06-82C5-896C3CEA6AFC}" destId="{19FCDB4B-8677-4F95-9DCB-A4D3F126D5C8}" srcOrd="0" destOrd="0" presId="urn:microsoft.com/office/officeart/2005/8/layout/vList3"/>
    <dgm:cxn modelId="{0A8295D7-EB68-44C9-9AF9-D65331FC7BBC}" type="presParOf" srcId="{0883557C-643F-4D06-82C5-896C3CEA6AFC}" destId="{88F3A3A0-1006-4EFB-92A1-30F8890AD9B1}" srcOrd="1" destOrd="0" presId="urn:microsoft.com/office/officeart/2005/8/layout/vList3"/>
    <dgm:cxn modelId="{D0AD8A1C-7AD9-4176-96C4-C0FF974A24D4}" type="presParOf" srcId="{F951397F-F109-4211-B171-22EBB561D18F}" destId="{F289ED71-6EFA-4134-944A-D9CECD7E9D9C}" srcOrd="7" destOrd="0" presId="urn:microsoft.com/office/officeart/2005/8/layout/vList3"/>
    <dgm:cxn modelId="{1FA5A96C-6A5A-4489-B0DB-DF139B3D24B6}" type="presParOf" srcId="{F951397F-F109-4211-B171-22EBB561D18F}" destId="{08B93A86-3D2D-4C6D-A830-7D9601387843}" srcOrd="8" destOrd="0" presId="urn:microsoft.com/office/officeart/2005/8/layout/vList3"/>
    <dgm:cxn modelId="{EFC75876-F1CD-45B9-990B-89869B57AE18}" type="presParOf" srcId="{08B93A86-3D2D-4C6D-A830-7D9601387843}" destId="{8B0072A2-03B4-4B4A-BF87-CEB6FDDDC367}" srcOrd="0" destOrd="0" presId="urn:microsoft.com/office/officeart/2005/8/layout/vList3"/>
    <dgm:cxn modelId="{B2ADE8DD-3DB7-43C8-AEF9-FBD7275F7523}" type="presParOf" srcId="{08B93A86-3D2D-4C6D-A830-7D9601387843}" destId="{32841EEC-B75F-4B45-B491-27E8B83C590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51ACDD-7464-497B-A444-54977A86812C}">
      <dsp:nvSpPr>
        <dsp:cNvPr id="0" name=""/>
        <dsp:cNvSpPr/>
      </dsp:nvSpPr>
      <dsp:spPr>
        <a:xfrm rot="10800000">
          <a:off x="1585428" y="3817"/>
          <a:ext cx="5472684" cy="82788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5073" tIns="110490" rIns="206248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b="1" kern="1200" dirty="0" smtClean="0"/>
            <a:t>Ambiente de Controle</a:t>
          </a:r>
          <a:endParaRPr lang="en-US" sz="2900" kern="1200" dirty="0"/>
        </a:p>
      </dsp:txBody>
      <dsp:txXfrm rot="10800000">
        <a:off x="1792398" y="3817"/>
        <a:ext cx="5265714" cy="827882"/>
      </dsp:txXfrm>
    </dsp:sp>
    <dsp:sp modelId="{96C74F96-4642-4885-AFEE-E0149E2ED0FA}">
      <dsp:nvSpPr>
        <dsp:cNvPr id="0" name=""/>
        <dsp:cNvSpPr/>
      </dsp:nvSpPr>
      <dsp:spPr>
        <a:xfrm>
          <a:off x="1171487" y="3817"/>
          <a:ext cx="827882" cy="82788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D7034A6-5ED5-47DE-AA2D-51A9CFB6D517}">
      <dsp:nvSpPr>
        <dsp:cNvPr id="0" name=""/>
        <dsp:cNvSpPr/>
      </dsp:nvSpPr>
      <dsp:spPr>
        <a:xfrm rot="10800000">
          <a:off x="1585428" y="1078828"/>
          <a:ext cx="5472684" cy="82788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5073" tIns="110490" rIns="206248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b="1" kern="1200" smtClean="0"/>
            <a:t>Avaliação de Riscos</a:t>
          </a:r>
          <a:endParaRPr lang="en-US" sz="2900" kern="1200" dirty="0" smtClean="0"/>
        </a:p>
      </dsp:txBody>
      <dsp:txXfrm rot="10800000">
        <a:off x="1792398" y="1078828"/>
        <a:ext cx="5265714" cy="827882"/>
      </dsp:txXfrm>
    </dsp:sp>
    <dsp:sp modelId="{12E6460D-28FA-4F38-B873-545BAC8DD253}">
      <dsp:nvSpPr>
        <dsp:cNvPr id="0" name=""/>
        <dsp:cNvSpPr/>
      </dsp:nvSpPr>
      <dsp:spPr>
        <a:xfrm>
          <a:off x="1171487" y="1078828"/>
          <a:ext cx="827882" cy="82788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4B19B52-D4CE-4CCF-99F9-9B265194F5B3}">
      <dsp:nvSpPr>
        <dsp:cNvPr id="0" name=""/>
        <dsp:cNvSpPr/>
      </dsp:nvSpPr>
      <dsp:spPr>
        <a:xfrm rot="10800000">
          <a:off x="1585428" y="2153840"/>
          <a:ext cx="5472684" cy="82788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5073" tIns="110490" rIns="206248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b="1" kern="1200" smtClean="0"/>
            <a:t>Informação e Comunicação</a:t>
          </a:r>
          <a:endParaRPr lang="en-US" sz="2900" kern="1200" dirty="0" smtClean="0"/>
        </a:p>
      </dsp:txBody>
      <dsp:txXfrm rot="10800000">
        <a:off x="1792398" y="2153840"/>
        <a:ext cx="5265714" cy="827882"/>
      </dsp:txXfrm>
    </dsp:sp>
    <dsp:sp modelId="{71705B15-3603-4A1C-AE44-561239F0CD1B}">
      <dsp:nvSpPr>
        <dsp:cNvPr id="0" name=""/>
        <dsp:cNvSpPr/>
      </dsp:nvSpPr>
      <dsp:spPr>
        <a:xfrm>
          <a:off x="1171487" y="2153840"/>
          <a:ext cx="827882" cy="82788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8F3A3A0-1006-4EFB-92A1-30F8890AD9B1}">
      <dsp:nvSpPr>
        <dsp:cNvPr id="0" name=""/>
        <dsp:cNvSpPr/>
      </dsp:nvSpPr>
      <dsp:spPr>
        <a:xfrm rot="10800000">
          <a:off x="1585428" y="3228851"/>
          <a:ext cx="5472684" cy="82788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5073" tIns="110490" rIns="206248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b="1" kern="1200" smtClean="0"/>
            <a:t>Atividades de Controle</a:t>
          </a:r>
          <a:endParaRPr lang="en-US" sz="2900" kern="1200" dirty="0"/>
        </a:p>
      </dsp:txBody>
      <dsp:txXfrm rot="10800000">
        <a:off x="1792398" y="3228851"/>
        <a:ext cx="5265714" cy="827882"/>
      </dsp:txXfrm>
    </dsp:sp>
    <dsp:sp modelId="{19FCDB4B-8677-4F95-9DCB-A4D3F126D5C8}">
      <dsp:nvSpPr>
        <dsp:cNvPr id="0" name=""/>
        <dsp:cNvSpPr/>
      </dsp:nvSpPr>
      <dsp:spPr>
        <a:xfrm>
          <a:off x="1171487" y="3228851"/>
          <a:ext cx="827882" cy="82788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2841EEC-B75F-4B45-B491-27E8B83C590D}">
      <dsp:nvSpPr>
        <dsp:cNvPr id="0" name=""/>
        <dsp:cNvSpPr/>
      </dsp:nvSpPr>
      <dsp:spPr>
        <a:xfrm rot="10800000">
          <a:off x="1585428" y="4303863"/>
          <a:ext cx="5472684" cy="82788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5073" tIns="110490" rIns="206248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b="1" kern="1200" smtClean="0"/>
            <a:t>Atividades de Monitoramento</a:t>
          </a:r>
          <a:endParaRPr lang="en-US" sz="2900" kern="1200" dirty="0"/>
        </a:p>
      </dsp:txBody>
      <dsp:txXfrm rot="10800000">
        <a:off x="1792398" y="4303863"/>
        <a:ext cx="5265714" cy="827882"/>
      </dsp:txXfrm>
    </dsp:sp>
    <dsp:sp modelId="{8B0072A2-03B4-4B4A-BF87-CEB6FDDDC367}">
      <dsp:nvSpPr>
        <dsp:cNvPr id="0" name=""/>
        <dsp:cNvSpPr/>
      </dsp:nvSpPr>
      <dsp:spPr>
        <a:xfrm>
          <a:off x="1171487" y="4303863"/>
          <a:ext cx="827882" cy="82788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92" name="Shape 2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79351879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17" name="Shape 31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endParaRPr sz="24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6680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lIns="89730" tIns="44865" rIns="89730" bIns="44865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027" y="8684926"/>
            <a:ext cx="2972421" cy="457513"/>
          </a:xfrm>
          <a:prstGeom prst="rect">
            <a:avLst/>
          </a:prstGeom>
        </p:spPr>
        <p:txBody>
          <a:bodyPr lIns="89730" tIns="44865" rIns="89730" bIns="44865"/>
          <a:lstStyle/>
          <a:p>
            <a:pPr>
              <a:defRPr/>
            </a:pPr>
            <a:fld id="{8FCFB808-B9FE-46DD-94C2-74BD4E0FDFBF}" type="slidenum">
              <a:rPr lang="en-US" smtClean="0">
                <a:solidFill>
                  <a:prstClr val="black"/>
                </a:solidFill>
                <a:latin typeface="Calibri"/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708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Shape 51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16" name="Shape 51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endParaRPr sz="12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5024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>
            <a:lvl1pPr algn="ctr">
              <a:defRPr sz="4400">
                <a:uFillTx/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>
            <a:lvl1pPr marL="0" indent="0" algn="ctr">
              <a:spcBef>
                <a:spcPts val="700"/>
              </a:spcBef>
              <a:buSzTx/>
              <a:buNone/>
              <a:defRPr sz="3200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indent="457200" algn="ctr">
              <a:spcBef>
                <a:spcPts val="700"/>
              </a:spcBef>
              <a:buSzTx/>
              <a:buNone/>
              <a:defRPr sz="3200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indent="914400" algn="ctr">
              <a:spcBef>
                <a:spcPts val="700"/>
              </a:spcBef>
              <a:buSzTx/>
              <a:buNone/>
              <a:defRPr sz="3200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indent="1371600" algn="ctr">
              <a:spcBef>
                <a:spcPts val="700"/>
              </a:spcBef>
              <a:buSzTx/>
              <a:buNone/>
              <a:defRPr sz="3200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indent="1828800" algn="ctr">
              <a:spcBef>
                <a:spcPts val="700"/>
              </a:spcBef>
              <a:buSzTx/>
              <a:buNone/>
              <a:defRPr sz="3200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>
            <a:lvl1pPr algn="ctr">
              <a:defRPr sz="4400">
                <a:uFillTx/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2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>
            <a:lvl1pPr>
              <a:spcBef>
                <a:spcPts val="700"/>
              </a:spcBef>
              <a:buFont typeface="Arial"/>
              <a:defRPr sz="3200"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783771" indent="-326571">
              <a:spcBef>
                <a:spcPts val="700"/>
              </a:spcBef>
              <a:buFont typeface="Arial"/>
              <a:defRPr sz="3200"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1219200" indent="-304800">
              <a:spcBef>
                <a:spcPts val="700"/>
              </a:spcBef>
              <a:buFont typeface="Arial"/>
              <a:defRPr sz="3200"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1737360" indent="-365760">
              <a:spcBef>
                <a:spcPts val="700"/>
              </a:spcBef>
              <a:buFont typeface="Arial"/>
              <a:defRPr sz="3200"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2194560" indent="-365760">
              <a:spcBef>
                <a:spcPts val="700"/>
              </a:spcBef>
              <a:buFont typeface="Arial"/>
              <a:defRPr sz="3200">
                <a:uFillTx/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3" name="Shape 43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</p:spPr>
        <p:txBody>
          <a:bodyPr lIns="45719" tIns="45719" rIns="45719" bIns="45719" anchor="ctr"/>
          <a:lstStyle>
            <a:lvl1pPr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4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>
            <a:lvl1pPr algn="ctr"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uFillTx/>
              </a:defRPr>
            </a:pPr>
            <a:r>
              <a:rPr sz="3600">
                <a:uFill>
                  <a:solidFill/>
                </a:uFill>
              </a:rPr>
              <a:t>Title Text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457200" y="1600199"/>
            <a:ext cx="8229600" cy="5257801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>
            <a:lvl1pPr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1pPr>
            <a:lvl2pPr marL="742950" indent="-28575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2pPr>
            <a:lvl3pPr marL="1143000" indent="-2286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3pPr>
            <a:lvl4pPr marL="1600200" indent="-2286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4pPr>
            <a:lvl5pPr marL="2057400" indent="-2286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</p:spPr>
        <p:txBody>
          <a:bodyPr lIns="45719" tIns="45719" rIns="45719" bIns="45719" anchor="ctr"/>
          <a:lstStyle>
            <a:lvl1pPr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>
            <a:lvl1pPr algn="ctr">
              <a:defRPr sz="4400">
                <a:uFillTx/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>
            <a:lvl1pPr marL="0" indent="0" algn="ctr">
              <a:spcBef>
                <a:spcPts val="700"/>
              </a:spcBef>
              <a:buSzTx/>
              <a:buNone/>
              <a:defRPr sz="3200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indent="457200" algn="ctr">
              <a:spcBef>
                <a:spcPts val="700"/>
              </a:spcBef>
              <a:buSzTx/>
              <a:buNone/>
              <a:defRPr sz="3200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indent="914400" algn="ctr">
              <a:spcBef>
                <a:spcPts val="700"/>
              </a:spcBef>
              <a:buSzTx/>
              <a:buNone/>
              <a:defRPr sz="3200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indent="1371600" algn="ctr">
              <a:spcBef>
                <a:spcPts val="700"/>
              </a:spcBef>
              <a:buSzTx/>
              <a:buNone/>
              <a:defRPr sz="3200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indent="1828800" algn="ctr">
              <a:spcBef>
                <a:spcPts val="700"/>
              </a:spcBef>
              <a:buSzTx/>
              <a:buNone/>
              <a:defRPr sz="3200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53" name="Shape 53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</p:spPr>
        <p:txBody>
          <a:bodyPr lIns="45719" tIns="45719" rIns="45719" bIns="45719" anchor="ctr"/>
          <a:lstStyle>
            <a:lvl1pPr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4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>
            <a:lvl1pPr algn="ctr">
              <a:defRPr sz="4400">
                <a:uFillTx/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xfrm>
            <a:off x="457200" y="1600199"/>
            <a:ext cx="8229600" cy="5257801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>
            <a:lvl1pPr>
              <a:spcBef>
                <a:spcPts val="700"/>
              </a:spcBef>
              <a:buFont typeface="Arial"/>
              <a:defRPr sz="3200"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783771" indent="-326571">
              <a:spcBef>
                <a:spcPts val="700"/>
              </a:spcBef>
              <a:buFont typeface="Arial"/>
              <a:defRPr sz="3200"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1219200" indent="-304800">
              <a:spcBef>
                <a:spcPts val="700"/>
              </a:spcBef>
              <a:buFont typeface="Arial"/>
              <a:defRPr sz="3200"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1737360" indent="-365760">
              <a:spcBef>
                <a:spcPts val="700"/>
              </a:spcBef>
              <a:buFont typeface="Arial"/>
              <a:defRPr sz="3200"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2194560" indent="-365760">
              <a:spcBef>
                <a:spcPts val="700"/>
              </a:spcBef>
              <a:buFont typeface="Arial"/>
              <a:defRPr sz="3200">
                <a:uFillTx/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</p:spPr>
        <p:txBody>
          <a:bodyPr lIns="45719" tIns="45719" rIns="45719" bIns="45719" anchor="ctr"/>
          <a:lstStyle>
            <a:lvl1pPr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2451100"/>
          </a:xfrm>
          <a:prstGeom prst="rect">
            <a:avLst/>
          </a:prstGeom>
        </p:spPr>
        <p:txBody>
          <a:bodyPr lIns="45719" tIns="45719" rIns="45719" bIns="45719" anchor="t">
            <a:normAutofit/>
          </a:bodyPr>
          <a:lstStyle>
            <a:lvl1pPr>
              <a:defRPr sz="4000" b="1" cap="all">
                <a:uFillTx/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 cap="none"/>
            </a:pPr>
            <a:r>
              <a:rPr sz="4000" b="1" cap="all"/>
              <a:t>Title Text</a:t>
            </a:r>
          </a:p>
        </p:txBody>
      </p:sp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xfrm>
            <a:off x="722312" y="1192213"/>
            <a:ext cx="7772401" cy="3214687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>
            <a:lvl1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indent="45720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indent="91440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indent="137160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indent="182880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61" name="Shape 61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</p:spPr>
        <p:txBody>
          <a:bodyPr lIns="45719" tIns="45719" rIns="45719" bIns="45719" anchor="ctr"/>
          <a:lstStyle>
            <a:lvl1pPr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4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>
            <a:lvl1pPr algn="ctr">
              <a:defRPr sz="4400">
                <a:uFillTx/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64" name="Shape 64"/>
          <p:cNvSpPr>
            <a:spLocks noGrp="1"/>
          </p:cNvSpPr>
          <p:nvPr>
            <p:ph type="body" idx="1"/>
          </p:nvPr>
        </p:nvSpPr>
        <p:spPr>
          <a:xfrm>
            <a:off x="457200" y="1600199"/>
            <a:ext cx="4038600" cy="5257801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>
            <a:lvl1pPr>
              <a:buFont typeface="Arial"/>
              <a:defRPr sz="2800"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790575" indent="-333375">
              <a:buFont typeface="Arial"/>
              <a:defRPr sz="2800"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1234439" indent="-320039">
              <a:buFont typeface="Arial"/>
              <a:defRPr sz="2800"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1727200" indent="-355600">
              <a:buFont typeface="Arial"/>
              <a:defRPr sz="2800"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2184400" indent="-355600">
              <a:buFont typeface="Arial"/>
              <a:defRPr sz="2800">
                <a:uFillTx/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</p:spPr>
        <p:txBody>
          <a:bodyPr lIns="45719" tIns="45719" rIns="45719" bIns="45719" anchor="ctr"/>
          <a:lstStyle>
            <a:lvl1pPr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>
            <a:lvl1pPr algn="ctr">
              <a:defRPr sz="4400">
                <a:uFillTx/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68" name="Shape 68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0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>
            <a:lvl1pPr marL="0" indent="0">
              <a:spcBef>
                <a:spcPts val="500"/>
              </a:spcBef>
              <a:buSzTx/>
              <a:buNone/>
              <a:defRPr sz="2400" b="1"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indent="457200">
              <a:spcBef>
                <a:spcPts val="500"/>
              </a:spcBef>
              <a:buSzTx/>
              <a:buNone/>
              <a:defRPr sz="2400" b="1"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indent="914400">
              <a:spcBef>
                <a:spcPts val="500"/>
              </a:spcBef>
              <a:buSzTx/>
              <a:buNone/>
              <a:defRPr sz="2400" b="1"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indent="1371600">
              <a:spcBef>
                <a:spcPts val="500"/>
              </a:spcBef>
              <a:buSzTx/>
              <a:buNone/>
              <a:defRPr sz="2400" b="1"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indent="1828800">
              <a:spcBef>
                <a:spcPts val="500"/>
              </a:spcBef>
              <a:buSzTx/>
              <a:buNone/>
              <a:defRPr sz="2400" b="1">
                <a:uFillTx/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</p:spPr>
        <p:txBody>
          <a:bodyPr lIns="45719" tIns="45719" rIns="45719" bIns="45719" anchor="ctr"/>
          <a:lstStyle>
            <a:lvl1pPr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92075"/>
            <a:ext cx="8229600" cy="1508125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>
            <a:lvl1pPr algn="ctr">
              <a:defRPr sz="4400">
                <a:uFillTx/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72" name="Shape 72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</p:spPr>
        <p:txBody>
          <a:bodyPr lIns="45719" tIns="45719" rIns="45719" bIns="45719" anchor="ctr"/>
          <a:lstStyle>
            <a:lvl1pPr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</p:spPr>
        <p:txBody>
          <a:bodyPr lIns="45719" tIns="45719" rIns="45719" bIns="45719" anchor="ctr"/>
          <a:lstStyle>
            <a:lvl1pPr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1435100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>
            <a:lvl1pPr>
              <a:defRPr sz="2000" b="1">
                <a:uFillTx/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77" name="Shape 77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>
            <a:lvl1pPr>
              <a:spcBef>
                <a:spcPts val="700"/>
              </a:spcBef>
              <a:buFont typeface="Arial"/>
              <a:defRPr sz="3200"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783771" indent="-326571">
              <a:spcBef>
                <a:spcPts val="700"/>
              </a:spcBef>
              <a:buFont typeface="Arial"/>
              <a:defRPr sz="3200"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1219200" indent="-304800">
              <a:spcBef>
                <a:spcPts val="700"/>
              </a:spcBef>
              <a:buFont typeface="Arial"/>
              <a:defRPr sz="3200"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1737360" indent="-365760">
              <a:spcBef>
                <a:spcPts val="700"/>
              </a:spcBef>
              <a:buFont typeface="Arial"/>
              <a:defRPr sz="3200"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2194560" indent="-365760">
              <a:spcBef>
                <a:spcPts val="700"/>
              </a:spcBef>
              <a:buFont typeface="Arial"/>
              <a:defRPr sz="3200">
                <a:uFillTx/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78" name="Shape 78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</p:spPr>
        <p:txBody>
          <a:bodyPr lIns="45719" tIns="45719" rIns="45719" bIns="45719" anchor="ctr"/>
          <a:lstStyle>
            <a:lvl1pPr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457200" y="990599"/>
            <a:ext cx="8229600" cy="5867402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>
            <a:lvl1pPr marL="342900" indent="-342900">
              <a:spcBef>
                <a:spcPts val="700"/>
              </a:spcBef>
              <a:buFont typeface="Wingdings" panose="05000000000000000000" pitchFamily="2" charset="2"/>
              <a:buChar char="Ø"/>
              <a:defRPr sz="3200">
                <a:solidFill>
                  <a:schemeClr val="tx2">
                    <a:lumMod val="20000"/>
                    <a:lumOff val="80000"/>
                  </a:schemeClr>
                </a:solidFill>
                <a:uFillTx/>
                <a:latin typeface="Calisto MT"/>
                <a:ea typeface="Calisto MT"/>
                <a:cs typeface="Calisto MT"/>
                <a:sym typeface="Calisto MT"/>
              </a:defRPr>
            </a:lvl1pPr>
            <a:lvl2pPr marL="783771" indent="-326571">
              <a:spcBef>
                <a:spcPts val="700"/>
              </a:spcBef>
              <a:buFont typeface="Wingdings" panose="05000000000000000000" pitchFamily="2" charset="2"/>
              <a:buChar char="§"/>
              <a:defRPr sz="2800">
                <a:solidFill>
                  <a:schemeClr val="tx2">
                    <a:lumMod val="20000"/>
                    <a:lumOff val="80000"/>
                  </a:schemeClr>
                </a:solidFill>
                <a:uFillTx/>
                <a:latin typeface="Euphemia" panose="020B0503040102020104" pitchFamily="34" charset="0"/>
                <a:ea typeface="Euphemia" panose="020B0503040102020104" pitchFamily="34" charset="0"/>
                <a:cs typeface="Browallia New" panose="020B0604020202020204" pitchFamily="34" charset="-34"/>
                <a:sym typeface="Calisto MT"/>
              </a:defRPr>
            </a:lvl2pPr>
            <a:lvl3pPr marL="1219200" indent="-304800">
              <a:spcBef>
                <a:spcPts val="700"/>
              </a:spcBef>
              <a:buFont typeface="Wingdings" panose="05000000000000000000" pitchFamily="2" charset="2"/>
              <a:buChar char="§"/>
              <a:defRPr sz="2800">
                <a:solidFill>
                  <a:schemeClr val="tx2">
                    <a:lumMod val="20000"/>
                    <a:lumOff val="80000"/>
                  </a:schemeClr>
                </a:solidFill>
                <a:uFillTx/>
                <a:latin typeface="Century Gothic" panose="020B0502020202020204" pitchFamily="34" charset="0"/>
                <a:ea typeface="Century Gothic" panose="020B0502020202020204" pitchFamily="34" charset="0"/>
                <a:cs typeface="Browallia New" panose="020B0604020202020204" pitchFamily="34" charset="-34"/>
                <a:sym typeface="Calisto MT"/>
              </a:defRPr>
            </a:lvl3pPr>
            <a:lvl4pPr marL="1737360" indent="-365760">
              <a:spcBef>
                <a:spcPts val="700"/>
              </a:spcBef>
              <a:buFont typeface="Wingdings" panose="05000000000000000000" pitchFamily="2" charset="2"/>
              <a:buChar char="§"/>
              <a:defRPr sz="2800">
                <a:solidFill>
                  <a:schemeClr val="tx2">
                    <a:lumMod val="20000"/>
                    <a:lumOff val="80000"/>
                  </a:schemeClr>
                </a:solidFill>
                <a:uFillTx/>
                <a:latin typeface="Century Gothic" panose="020B0502020202020204" pitchFamily="34" charset="0"/>
                <a:ea typeface="Century Gothic" panose="020B0502020202020204" pitchFamily="34" charset="0"/>
                <a:cs typeface="Browallia New" panose="020B0604020202020204" pitchFamily="34" charset="-34"/>
                <a:sym typeface="Calisto MT"/>
              </a:defRPr>
            </a:lvl4pPr>
            <a:lvl5pPr marL="2194560" indent="-365760">
              <a:spcBef>
                <a:spcPts val="700"/>
              </a:spcBef>
              <a:buFont typeface="Wingdings" panose="05000000000000000000" pitchFamily="2" charset="2"/>
              <a:buChar char="§"/>
              <a:defRPr sz="2800">
                <a:solidFill>
                  <a:schemeClr val="tx2">
                    <a:lumMod val="20000"/>
                    <a:lumOff val="80000"/>
                  </a:schemeClr>
                </a:solidFill>
                <a:uFillTx/>
                <a:latin typeface="Century Gothic" panose="020B0502020202020204" pitchFamily="34" charset="0"/>
                <a:ea typeface="Century Gothic" panose="020B0502020202020204" pitchFamily="34" charset="0"/>
                <a:cs typeface="Browallia New" panose="020B0604020202020204" pitchFamily="34" charset="-34"/>
                <a:sym typeface="Calisto M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792162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>
            <a:lvl1pPr algn="ctr">
              <a:defRPr sz="3200" b="1">
                <a:solidFill>
                  <a:srgbClr val="FFFFFF"/>
                </a:solidFill>
                <a:uFillTx/>
                <a:latin typeface="Calisto MT"/>
                <a:ea typeface="Calisto MT"/>
                <a:cs typeface="Calisto MT"/>
                <a:sym typeface="Calisto MT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Title Text</a:t>
            </a:r>
          </a:p>
        </p:txBody>
      </p:sp>
      <p:pic>
        <p:nvPicPr>
          <p:cNvPr id="11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181725"/>
            <a:ext cx="9157283" cy="6762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xfrm>
            <a:off x="1792288" y="3086100"/>
            <a:ext cx="5486400" cy="2281238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>
            <a:lvl1pPr>
              <a:defRPr sz="2000" b="1">
                <a:uFillTx/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81" name="Shape 81"/>
          <p:cNvSpPr>
            <a:spLocks noGrp="1"/>
          </p:cNvSpPr>
          <p:nvPr>
            <p:ph type="body" idx="1"/>
          </p:nvPr>
        </p:nvSpPr>
        <p:spPr>
          <a:xfrm>
            <a:off x="1792288" y="5367338"/>
            <a:ext cx="5486400" cy="1490662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>
            <a:lvl1pPr marL="0" indent="0">
              <a:spcBef>
                <a:spcPts val="300"/>
              </a:spcBef>
              <a:buSzTx/>
              <a:buNone/>
              <a:defRPr sz="1400"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indent="457200">
              <a:spcBef>
                <a:spcPts val="300"/>
              </a:spcBef>
              <a:buSzTx/>
              <a:buNone/>
              <a:defRPr sz="1400"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indent="914400">
              <a:spcBef>
                <a:spcPts val="300"/>
              </a:spcBef>
              <a:buSzTx/>
              <a:buNone/>
              <a:defRPr sz="1400"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indent="1371600">
              <a:spcBef>
                <a:spcPts val="300"/>
              </a:spcBef>
              <a:buSzTx/>
              <a:buNone/>
              <a:defRPr sz="1400"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indent="1828800">
              <a:spcBef>
                <a:spcPts val="300"/>
              </a:spcBef>
              <a:buSzTx/>
              <a:buNone/>
              <a:defRPr sz="1400">
                <a:uFillTx/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1400"/>
              <a:t>Body Level One</a:t>
            </a:r>
          </a:p>
          <a:p>
            <a:pPr lvl="1">
              <a:defRPr sz="1800"/>
            </a:pPr>
            <a:r>
              <a:rPr sz="1400"/>
              <a:t>Body Level Two</a:t>
            </a:r>
          </a:p>
          <a:p>
            <a:pPr lvl="2">
              <a:defRPr sz="1800"/>
            </a:pPr>
            <a:r>
              <a:rPr sz="1400"/>
              <a:t>Body Level Three</a:t>
            </a:r>
          </a:p>
          <a:p>
            <a:pPr lvl="3">
              <a:defRPr sz="1800"/>
            </a:pPr>
            <a:r>
              <a:rPr sz="1400"/>
              <a:t>Body Level Four</a:t>
            </a:r>
          </a:p>
          <a:p>
            <a:pPr lvl="4">
              <a:defRPr sz="1800"/>
            </a:pPr>
            <a:r>
              <a:rPr sz="1400"/>
              <a:t>Body Level Five</a:t>
            </a:r>
          </a:p>
        </p:txBody>
      </p:sp>
      <p:sp>
        <p:nvSpPr>
          <p:cNvPr id="82" name="Shape 82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</p:spPr>
        <p:txBody>
          <a:bodyPr lIns="45719" tIns="45719" rIns="45719" bIns="45719" anchor="ctr"/>
          <a:lstStyle>
            <a:lvl1pPr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4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>
            <a:lvl1pPr algn="ctr">
              <a:defRPr sz="4400">
                <a:uFillTx/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85" name="Shape 85"/>
          <p:cNvSpPr>
            <a:spLocks noGrp="1"/>
          </p:cNvSpPr>
          <p:nvPr>
            <p:ph type="body" idx="1"/>
          </p:nvPr>
        </p:nvSpPr>
        <p:spPr>
          <a:xfrm>
            <a:off x="457200" y="1600199"/>
            <a:ext cx="8229600" cy="5257801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>
            <a:lvl1pPr>
              <a:spcBef>
                <a:spcPts val="700"/>
              </a:spcBef>
              <a:buFont typeface="Arial"/>
              <a:defRPr sz="3200"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783771" indent="-326571">
              <a:spcBef>
                <a:spcPts val="700"/>
              </a:spcBef>
              <a:buFont typeface="Arial"/>
              <a:defRPr sz="3200"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1219200" indent="-304800">
              <a:spcBef>
                <a:spcPts val="700"/>
              </a:spcBef>
              <a:buFont typeface="Arial"/>
              <a:defRPr sz="3200"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1737360" indent="-365760">
              <a:spcBef>
                <a:spcPts val="700"/>
              </a:spcBef>
              <a:buFont typeface="Arial"/>
              <a:defRPr sz="3200"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2194560" indent="-365760">
              <a:spcBef>
                <a:spcPts val="700"/>
              </a:spcBef>
              <a:buFont typeface="Arial"/>
              <a:defRPr sz="3200">
                <a:uFillTx/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</p:spPr>
        <p:txBody>
          <a:bodyPr lIns="45719" tIns="45719" rIns="45719" bIns="45719" anchor="ctr"/>
          <a:lstStyle>
            <a:lvl1pPr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>
            <a:lvl1pPr algn="ctr">
              <a:defRPr sz="4400">
                <a:uFillTx/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89" name="Shape 89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2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>
            <a:lvl1pPr>
              <a:spcBef>
                <a:spcPts val="700"/>
              </a:spcBef>
              <a:buFont typeface="Arial"/>
              <a:defRPr sz="3200"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783771" indent="-326571">
              <a:spcBef>
                <a:spcPts val="700"/>
              </a:spcBef>
              <a:buFont typeface="Arial"/>
              <a:defRPr sz="3200"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1219200" indent="-304800">
              <a:spcBef>
                <a:spcPts val="700"/>
              </a:spcBef>
              <a:buFont typeface="Arial"/>
              <a:defRPr sz="3200"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1737360" indent="-365760">
              <a:spcBef>
                <a:spcPts val="700"/>
              </a:spcBef>
              <a:buFont typeface="Arial"/>
              <a:defRPr sz="3200"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2194560" indent="-365760">
              <a:spcBef>
                <a:spcPts val="700"/>
              </a:spcBef>
              <a:buFont typeface="Arial"/>
              <a:defRPr sz="3200">
                <a:uFillTx/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90" name="Shape 90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</p:spPr>
        <p:txBody>
          <a:bodyPr lIns="45719" tIns="45719" rIns="45719" bIns="45719" anchor="ctr"/>
          <a:lstStyle>
            <a:lvl1pPr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xfrm>
            <a:off x="2951163" y="1446211"/>
            <a:ext cx="6110287" cy="172085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pPr lvl="0">
              <a:defRPr sz="1800">
                <a:uFillTx/>
              </a:defRPr>
            </a:pPr>
            <a:r>
              <a:rPr sz="4000">
                <a:uFill>
                  <a:solidFill/>
                </a:uFill>
              </a:rPr>
              <a:t>Title 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xfrm>
            <a:off x="2814638" y="3167063"/>
            <a:ext cx="6178550" cy="3690937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</a:lvl1pPr>
            <a:lvl2pPr algn="ctr"/>
            <a:lvl3pPr algn="ctr"/>
            <a:lvl4pPr algn="ctr"/>
            <a:lvl5pPr algn="ctr"/>
          </a:lstStyle>
          <a:p>
            <a:pPr lvl="0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xfrm>
            <a:off x="6521450" y="6265863"/>
            <a:ext cx="1922463" cy="294636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600">
                <a:uFill>
                  <a:solidFill/>
                </a:uFill>
              </a:rPr>
              <a:t>Title Text</a:t>
            </a:r>
          </a:p>
        </p:txBody>
      </p:sp>
      <p:sp>
        <p:nvSpPr>
          <p:cNvPr id="97" name="Shape 9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98" name="Shape 98"/>
          <p:cNvSpPr>
            <a:spLocks noGrp="1"/>
          </p:cNvSpPr>
          <p:nvPr>
            <p:ph type="sldNum" sz="quarter" idx="2"/>
          </p:nvPr>
        </p:nvSpPr>
        <p:spPr>
          <a:xfrm>
            <a:off x="6521450" y="6265863"/>
            <a:ext cx="1922463" cy="294636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2451100"/>
          </a:xfrm>
          <a:prstGeom prst="rect">
            <a:avLst/>
          </a:prstGeom>
        </p:spPr>
        <p:txBody>
          <a:bodyPr anchor="t"/>
          <a:lstStyle>
            <a:lvl1pPr>
              <a:defRPr sz="4000" cap="all"/>
            </a:lvl1pPr>
          </a:lstStyle>
          <a:p>
            <a:pPr lvl="0">
              <a:defRPr sz="1800" cap="none">
                <a:uFillTx/>
              </a:defRPr>
            </a:pPr>
            <a:r>
              <a:rPr sz="4000" cap="all">
                <a:uFill>
                  <a:solidFill/>
                </a:uFill>
              </a:rPr>
              <a:t>Title Text</a:t>
            </a:r>
          </a:p>
        </p:txBody>
      </p:sp>
      <p:sp>
        <p:nvSpPr>
          <p:cNvPr id="101" name="Shape 101"/>
          <p:cNvSpPr>
            <a:spLocks noGrp="1"/>
          </p:cNvSpPr>
          <p:nvPr>
            <p:ph type="body" idx="1"/>
          </p:nvPr>
        </p:nvSpPr>
        <p:spPr>
          <a:xfrm>
            <a:off x="722312" y="0"/>
            <a:ext cx="7772401" cy="440690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/>
            </a:lvl1pPr>
            <a:lvl2pPr marL="0" indent="0">
              <a:spcBef>
                <a:spcPts val="400"/>
              </a:spcBef>
              <a:buSzTx/>
              <a:buNone/>
              <a:defRPr sz="2000"/>
            </a:lvl2pPr>
            <a:lvl3pPr marL="0" indent="0">
              <a:spcBef>
                <a:spcPts val="400"/>
              </a:spcBef>
              <a:buSzTx/>
              <a:buNone/>
              <a:defRPr sz="2000"/>
            </a:lvl3pPr>
            <a:lvl4pPr marL="0" indent="0">
              <a:spcBef>
                <a:spcPts val="400"/>
              </a:spcBef>
              <a:buSzTx/>
              <a:buNone/>
              <a:defRPr sz="2000"/>
            </a:lvl4pPr>
            <a:lvl5pPr marL="0" indent="0">
              <a:spcBef>
                <a:spcPts val="400"/>
              </a:spcBef>
              <a:buSzTx/>
              <a:buNone/>
              <a:defRPr sz="2000"/>
            </a:lvl5pPr>
          </a:lstStyle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102" name="Shape 102"/>
          <p:cNvSpPr>
            <a:spLocks noGrp="1"/>
          </p:cNvSpPr>
          <p:nvPr>
            <p:ph type="sldNum" sz="quarter" idx="2"/>
          </p:nvPr>
        </p:nvSpPr>
        <p:spPr>
          <a:xfrm>
            <a:off x="6521450" y="6265863"/>
            <a:ext cx="1922463" cy="294636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600">
                <a:uFill>
                  <a:solidFill/>
                </a:uFill>
              </a:rPr>
              <a:t>Title Text</a:t>
            </a:r>
          </a:p>
        </p:txBody>
      </p:sp>
      <p:sp>
        <p:nvSpPr>
          <p:cNvPr id="105" name="Shape 105"/>
          <p:cNvSpPr>
            <a:spLocks noGrp="1"/>
          </p:cNvSpPr>
          <p:nvPr>
            <p:ph type="body" idx="1"/>
          </p:nvPr>
        </p:nvSpPr>
        <p:spPr>
          <a:xfrm>
            <a:off x="495300" y="1371599"/>
            <a:ext cx="4248150" cy="548640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790575" indent="-333375">
              <a:defRPr sz="2800"/>
            </a:lvl2pPr>
            <a:lvl3pPr marL="1234438" indent="-320038">
              <a:defRPr sz="2800"/>
            </a:lvl3pPr>
            <a:lvl4pPr marL="1727200" indent="-355600">
              <a:defRPr sz="2800"/>
            </a:lvl4pPr>
            <a:lvl5pPr marL="2184400" indent="-355600">
              <a:defRPr sz="2800"/>
            </a:lvl5pPr>
          </a:lstStyle>
          <a:p>
            <a:pPr lvl="0"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106" name="Shape 106"/>
          <p:cNvSpPr>
            <a:spLocks noGrp="1"/>
          </p:cNvSpPr>
          <p:nvPr>
            <p:ph type="sldNum" sz="quarter" idx="2"/>
          </p:nvPr>
        </p:nvSpPr>
        <p:spPr>
          <a:xfrm>
            <a:off x="6521450" y="6265863"/>
            <a:ext cx="1922463" cy="294636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600">
                <a:uFill>
                  <a:solidFill/>
                </a:uFill>
              </a:rPr>
              <a:t>Title Text</a:t>
            </a:r>
          </a:p>
        </p:txBody>
      </p:sp>
      <p:sp>
        <p:nvSpPr>
          <p:cNvPr id="109" name="Shape 109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1pPr>
            <a:lvl2pPr marL="0" indent="0">
              <a:spcBef>
                <a:spcPts val="500"/>
              </a:spcBef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2pPr>
            <a:lvl3pPr marL="0" indent="0">
              <a:spcBef>
                <a:spcPts val="500"/>
              </a:spcBef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3pPr>
            <a:lvl4pPr marL="0" indent="0">
              <a:spcBef>
                <a:spcPts val="500"/>
              </a:spcBef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4pPr>
            <a:lvl5pPr marL="0" indent="0">
              <a:spcBef>
                <a:spcPts val="500"/>
              </a:spcBef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5pPr>
          </a:lstStyle>
          <a:p>
            <a:pPr lvl="0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xfrm>
            <a:off x="6521450" y="6265863"/>
            <a:ext cx="1922463" cy="294636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600">
                <a:uFill>
                  <a:solidFill/>
                </a:uFill>
              </a:rPr>
              <a:t>Title Text</a:t>
            </a:r>
          </a:p>
        </p:txBody>
      </p:sp>
      <p:sp>
        <p:nvSpPr>
          <p:cNvPr id="113" name="Shape 113"/>
          <p:cNvSpPr>
            <a:spLocks noGrp="1"/>
          </p:cNvSpPr>
          <p:nvPr>
            <p:ph type="sldNum" sz="quarter" idx="2"/>
          </p:nvPr>
        </p:nvSpPr>
        <p:spPr>
          <a:xfrm>
            <a:off x="6521450" y="6265863"/>
            <a:ext cx="1922463" cy="294636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sldNum" sz="quarter" idx="2"/>
          </p:nvPr>
        </p:nvSpPr>
        <p:spPr>
          <a:xfrm>
            <a:off x="6521450" y="6265863"/>
            <a:ext cx="1922463" cy="294636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2451100"/>
          </a:xfrm>
          <a:prstGeom prst="rect">
            <a:avLst/>
          </a:prstGeom>
        </p:spPr>
        <p:txBody>
          <a:bodyPr lIns="45719" tIns="45719" rIns="45719" bIns="45719" anchor="t">
            <a:normAutofit/>
          </a:bodyPr>
          <a:lstStyle>
            <a:lvl1pPr>
              <a:defRPr sz="4000" b="1" cap="all">
                <a:uFillTx/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 cap="none"/>
            </a:pPr>
            <a:r>
              <a:rPr sz="4000" b="1" cap="all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722312" y="1192213"/>
            <a:ext cx="7772401" cy="3214687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>
            <a:lvl1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indent="45720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indent="91440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indent="137160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indent="182880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</p:spPr>
        <p:txBody>
          <a:bodyPr lIns="45719" tIns="45719" rIns="45719" bIns="45719" anchor="ctr"/>
          <a:lstStyle>
            <a:lvl1pPr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1435100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Title Text</a:t>
            </a:r>
          </a:p>
        </p:txBody>
      </p:sp>
      <p:sp>
        <p:nvSpPr>
          <p:cNvPr id="118" name="Shape 118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/>
            </a:lvl1pPr>
            <a:lvl2pPr marL="783771" indent="-326571">
              <a:spcBef>
                <a:spcPts val="700"/>
              </a:spcBef>
              <a:defRPr sz="3200"/>
            </a:lvl2pPr>
            <a:lvl3pPr marL="1219200" indent="-304800">
              <a:spcBef>
                <a:spcPts val="700"/>
              </a:spcBef>
              <a:defRPr sz="3200"/>
            </a:lvl3pPr>
            <a:lvl4pPr marL="1737360" indent="-365760">
              <a:spcBef>
                <a:spcPts val="700"/>
              </a:spcBef>
              <a:defRPr sz="3200"/>
            </a:lvl4pPr>
            <a:lvl5pPr marL="2194560" indent="-365760">
              <a:spcBef>
                <a:spcPts val="700"/>
              </a:spcBef>
              <a:defRPr sz="3200"/>
            </a:lvl5pPr>
          </a:lstStyle>
          <a:p>
            <a:pPr lvl="0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119" name="Shape 119"/>
          <p:cNvSpPr>
            <a:spLocks noGrp="1"/>
          </p:cNvSpPr>
          <p:nvPr>
            <p:ph type="sldNum" sz="quarter" idx="2"/>
          </p:nvPr>
        </p:nvSpPr>
        <p:spPr>
          <a:xfrm>
            <a:off x="6521450" y="6265863"/>
            <a:ext cx="1922463" cy="294636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/>
          </p:cNvSpPr>
          <p:nvPr>
            <p:ph type="title"/>
          </p:nvPr>
        </p:nvSpPr>
        <p:spPr>
          <a:xfrm>
            <a:off x="1792288" y="3086100"/>
            <a:ext cx="5486400" cy="2281238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Title Text</a:t>
            </a:r>
          </a:p>
        </p:txBody>
      </p:sp>
      <p:sp>
        <p:nvSpPr>
          <p:cNvPr id="122" name="Shape 122"/>
          <p:cNvSpPr>
            <a:spLocks noGrp="1"/>
          </p:cNvSpPr>
          <p:nvPr>
            <p:ph type="body" idx="1"/>
          </p:nvPr>
        </p:nvSpPr>
        <p:spPr>
          <a:xfrm>
            <a:off x="1792288" y="5367338"/>
            <a:ext cx="5486400" cy="149066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  <a:lvl2pPr marL="0" indent="0">
              <a:spcBef>
                <a:spcPts val="300"/>
              </a:spcBef>
              <a:buSzTx/>
              <a:buNone/>
              <a:defRPr sz="1400"/>
            </a:lvl2pPr>
            <a:lvl3pPr marL="0" indent="0">
              <a:spcBef>
                <a:spcPts val="300"/>
              </a:spcBef>
              <a:buSzTx/>
              <a:buNone/>
              <a:defRPr sz="1400"/>
            </a:lvl3pPr>
            <a:lvl4pPr marL="0" indent="0">
              <a:spcBef>
                <a:spcPts val="300"/>
              </a:spcBef>
              <a:buSzTx/>
              <a:buNone/>
              <a:defRPr sz="1400"/>
            </a:lvl4pPr>
            <a:lvl5pPr marL="0" indent="0">
              <a:spcBef>
                <a:spcPts val="300"/>
              </a:spcBef>
              <a:buSzTx/>
              <a:buNone/>
              <a:defRPr sz="1400"/>
            </a:lvl5pPr>
          </a:lstStyle>
          <a:p>
            <a:pPr lvl="0">
              <a:defRPr sz="1800">
                <a:uFillTx/>
              </a:defRPr>
            </a:pPr>
            <a:r>
              <a:rPr sz="140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140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140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140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14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123" name="Shape 123"/>
          <p:cNvSpPr>
            <a:spLocks noGrp="1"/>
          </p:cNvSpPr>
          <p:nvPr>
            <p:ph type="sldNum" sz="quarter" idx="2"/>
          </p:nvPr>
        </p:nvSpPr>
        <p:spPr>
          <a:xfrm>
            <a:off x="6521450" y="6265863"/>
            <a:ext cx="1922463" cy="294636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600">
                <a:uFill>
                  <a:solidFill/>
                </a:uFill>
              </a:rPr>
              <a:t>Title Text</a:t>
            </a:r>
          </a:p>
        </p:txBody>
      </p:sp>
      <p:sp>
        <p:nvSpPr>
          <p:cNvPr id="126" name="Shape 12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127" name="Shape 127"/>
          <p:cNvSpPr>
            <a:spLocks noGrp="1"/>
          </p:cNvSpPr>
          <p:nvPr>
            <p:ph type="sldNum" sz="quarter" idx="2"/>
          </p:nvPr>
        </p:nvSpPr>
        <p:spPr>
          <a:xfrm>
            <a:off x="6521450" y="6265863"/>
            <a:ext cx="1922463" cy="294636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/>
          </p:cNvSpPr>
          <p:nvPr>
            <p:ph type="title"/>
          </p:nvPr>
        </p:nvSpPr>
        <p:spPr>
          <a:xfrm>
            <a:off x="6981825" y="0"/>
            <a:ext cx="2162175" cy="6159502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600">
                <a:uFill>
                  <a:solidFill/>
                </a:uFill>
              </a:rPr>
              <a:t>Title Text</a:t>
            </a:r>
          </a:p>
        </p:txBody>
      </p:sp>
      <p:sp>
        <p:nvSpPr>
          <p:cNvPr id="130" name="Shape 130"/>
          <p:cNvSpPr>
            <a:spLocks noGrp="1"/>
          </p:cNvSpPr>
          <p:nvPr>
            <p:ph type="body" idx="1"/>
          </p:nvPr>
        </p:nvSpPr>
        <p:spPr>
          <a:xfrm>
            <a:off x="495300" y="68262"/>
            <a:ext cx="6334125" cy="678973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131" name="Shape 131"/>
          <p:cNvSpPr>
            <a:spLocks noGrp="1"/>
          </p:cNvSpPr>
          <p:nvPr>
            <p:ph type="sldNum" sz="quarter" idx="2"/>
          </p:nvPr>
        </p:nvSpPr>
        <p:spPr>
          <a:xfrm>
            <a:off x="6521450" y="6265863"/>
            <a:ext cx="1922463" cy="294636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600">
                <a:uFill>
                  <a:solidFill/>
                </a:uFill>
              </a:rPr>
              <a:t>Title Text</a:t>
            </a:r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495300" y="1371599"/>
            <a:ext cx="4248150" cy="54864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135" name="Shape 135"/>
          <p:cNvSpPr>
            <a:spLocks noGrp="1"/>
          </p:cNvSpPr>
          <p:nvPr>
            <p:ph type="sldNum" sz="quarter" idx="2"/>
          </p:nvPr>
        </p:nvSpPr>
        <p:spPr>
          <a:xfrm>
            <a:off x="6521450" y="6265863"/>
            <a:ext cx="1922463" cy="294636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efault 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  <a:ea typeface="Tw Cen MT"/>
                <a:cs typeface="Tw Cen MT"/>
                <a:sym typeface="Tw Cen MT"/>
              </a:defRPr>
            </a:pPr>
            <a:endParaRPr/>
          </a:p>
        </p:txBody>
      </p:sp>
      <p:sp>
        <p:nvSpPr>
          <p:cNvPr id="138" name="Shape 138"/>
          <p:cNvSpPr/>
          <p:nvPr/>
        </p:nvSpPr>
        <p:spPr>
          <a:xfrm>
            <a:off x="-9145" y="6053328"/>
            <a:ext cx="2249425" cy="713232"/>
          </a:xfrm>
          <a:prstGeom prst="rect">
            <a:avLst/>
          </a:prstGeom>
          <a:solidFill>
            <a:srgbClr val="DD804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pPr>
            <a:endParaRPr/>
          </a:p>
        </p:txBody>
      </p:sp>
      <p:sp>
        <p:nvSpPr>
          <p:cNvPr id="139" name="Shape 139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rgbClr val="94B6D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pPr>
            <a:endParaRPr/>
          </a:p>
        </p:txBody>
      </p:sp>
      <p:sp>
        <p:nvSpPr>
          <p:cNvPr id="140" name="Shape 140"/>
          <p:cNvSpPr>
            <a:spLocks noGrp="1"/>
          </p:cNvSpPr>
          <p:nvPr>
            <p:ph type="title"/>
          </p:nvPr>
        </p:nvSpPr>
        <p:spPr>
          <a:xfrm>
            <a:off x="2362200" y="609600"/>
            <a:ext cx="6477000" cy="5257800"/>
          </a:xfrm>
          <a:prstGeom prst="rect">
            <a:avLst/>
          </a:prstGeom>
        </p:spPr>
        <p:txBody>
          <a:bodyPr lIns="45718" tIns="45718" rIns="45718" bIns="45718" anchor="b">
            <a:normAutofit/>
          </a:bodyPr>
          <a:lstStyle>
            <a:lvl1pPr>
              <a:defRPr sz="4400" cap="all">
                <a:solidFill>
                  <a:srgbClr val="EBDDC3"/>
                </a:solidFill>
                <a:uFill>
                  <a:solidFill>
                    <a:srgbClr val="EBDDC3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  <a:uFillTx/>
              </a:defRPr>
            </a:pPr>
            <a:r>
              <a:rPr sz="4400" cap="all">
                <a:solidFill>
                  <a:srgbClr val="EBDDC3"/>
                </a:solidFill>
                <a:uFill>
                  <a:solidFill>
                    <a:srgbClr val="EBDDC3"/>
                  </a:solidFill>
                </a:uFill>
              </a:rPr>
              <a:t>Title Text</a:t>
            </a:r>
          </a:p>
        </p:txBody>
      </p:sp>
      <p:sp>
        <p:nvSpPr>
          <p:cNvPr id="141" name="Shape 141"/>
          <p:cNvSpPr>
            <a:spLocks noGrp="1"/>
          </p:cNvSpPr>
          <p:nvPr>
            <p:ph type="body" idx="1"/>
          </p:nvPr>
        </p:nvSpPr>
        <p:spPr>
          <a:xfrm>
            <a:off x="2362200" y="5927874"/>
            <a:ext cx="6705600" cy="930126"/>
          </a:xfrm>
          <a:prstGeom prst="rect">
            <a:avLst/>
          </a:prstGeom>
        </p:spPr>
        <p:txBody>
          <a:bodyPr lIns="45718" tIns="45718" rIns="45718" bIns="45718" anchor="ctr">
            <a:normAutofit/>
          </a:bodyPr>
          <a:lstStyle>
            <a:lvl1pPr marL="0" indent="0">
              <a:spcBef>
                <a:spcPts val="700"/>
              </a:spcBef>
              <a:buSzTx/>
              <a:buNone/>
              <a:defRPr sz="26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lvl1pPr>
            <a:lvl2pPr marL="0" indent="0">
              <a:spcBef>
                <a:spcPts val="700"/>
              </a:spcBef>
              <a:buSzTx/>
              <a:buNone/>
              <a:defRPr sz="26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lvl2pPr>
            <a:lvl3pPr marL="0" indent="0">
              <a:spcBef>
                <a:spcPts val="700"/>
              </a:spcBef>
              <a:buSzTx/>
              <a:buNone/>
              <a:defRPr sz="26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lvl3pPr>
            <a:lvl4pPr marL="0" indent="0">
              <a:spcBef>
                <a:spcPts val="700"/>
              </a:spcBef>
              <a:buSzTx/>
              <a:buNone/>
              <a:defRPr sz="26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lvl4pPr>
            <a:lvl5pPr marL="0" indent="0">
              <a:spcBef>
                <a:spcPts val="700"/>
              </a:spcBef>
              <a:buSzTx/>
              <a:buNone/>
              <a:defRPr sz="26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6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6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6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6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6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Five</a:t>
            </a:r>
          </a:p>
        </p:txBody>
      </p:sp>
      <p:sp>
        <p:nvSpPr>
          <p:cNvPr id="142" name="Shape 142"/>
          <p:cNvSpPr>
            <a:spLocks noGrp="1"/>
          </p:cNvSpPr>
          <p:nvPr>
            <p:ph type="sldNum" sz="quarter" idx="2"/>
          </p:nvPr>
        </p:nvSpPr>
        <p:spPr>
          <a:xfrm>
            <a:off x="8001000" y="-60224"/>
            <a:ext cx="838200" cy="288822"/>
          </a:xfrm>
          <a:prstGeom prst="rect">
            <a:avLst/>
          </a:prstGeom>
        </p:spPr>
        <p:txBody>
          <a:bodyPr lIns="45718" tIns="45718" rIns="45718" bIns="45718" anchor="ctr">
            <a:normAutofit/>
          </a:bodyPr>
          <a:lstStyle>
            <a:lvl1pPr algn="ctr">
              <a:defRPr sz="1400">
                <a:solidFill>
                  <a:srgbClr val="EBDDC3"/>
                </a:solidFill>
                <a:uFill>
                  <a:solidFill>
                    <a:srgbClr val="EBDDC3"/>
                  </a:solidFill>
                </a:u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efault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/>
        </p:nvSpPr>
        <p:spPr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pPr>
            <a:endParaRPr/>
          </a:p>
        </p:txBody>
      </p:sp>
      <p:sp>
        <p:nvSpPr>
          <p:cNvPr id="145" name="Shape 145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rgbClr val="DD804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pPr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rgbClr val="94B6D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pPr>
            <a:endParaRPr/>
          </a:p>
        </p:txBody>
      </p:sp>
      <p:sp>
        <p:nvSpPr>
          <p:cNvPr id="147" name="Shape 147"/>
          <p:cNvSpPr>
            <a:spLocks noGrp="1"/>
          </p:cNvSpPr>
          <p:nvPr>
            <p:ph type="title"/>
          </p:nvPr>
        </p:nvSpPr>
        <p:spPr>
          <a:xfrm>
            <a:off x="612647" y="0"/>
            <a:ext cx="8153401" cy="1447800"/>
          </a:xfrm>
          <a:prstGeom prst="rect">
            <a:avLst/>
          </a:prstGeom>
        </p:spPr>
        <p:txBody>
          <a:bodyPr lIns="45718" tIns="45718" rIns="45718" bIns="45718">
            <a:normAutofit/>
          </a:bodyPr>
          <a:lstStyle>
            <a:lvl1pPr>
              <a:defRPr sz="4400">
                <a:solidFill>
                  <a:srgbClr val="775F55"/>
                </a:solidFill>
                <a:uFill>
                  <a:solidFill>
                    <a:srgbClr val="775F55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775F55"/>
                </a:solidFill>
                <a:uFill>
                  <a:solidFill>
                    <a:srgbClr val="775F55"/>
                  </a:solidFill>
                </a:uFill>
              </a:rPr>
              <a:t>Title Text</a:t>
            </a:r>
          </a:p>
        </p:txBody>
      </p:sp>
      <p:sp>
        <p:nvSpPr>
          <p:cNvPr id="148" name="Shape 148"/>
          <p:cNvSpPr>
            <a:spLocks noGrp="1"/>
          </p:cNvSpPr>
          <p:nvPr>
            <p:ph type="sldNum" sz="quarter" idx="2"/>
          </p:nvPr>
        </p:nvSpPr>
        <p:spPr>
          <a:xfrm>
            <a:off x="0" y="983398"/>
            <a:ext cx="533400" cy="288822"/>
          </a:xfrm>
          <a:prstGeom prst="rect">
            <a:avLst/>
          </a:prstGeom>
        </p:spPr>
        <p:txBody>
          <a:bodyPr lIns="45718" tIns="45718" rIns="45718" bIns="45718" anchor="ctr">
            <a:normAutofit/>
          </a:bodyPr>
          <a:lstStyle>
            <a:lvl1pPr algn="ctr">
              <a:defRPr sz="1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/>
            <a:fld id="{86CB4B4D-7CA3-9044-876B-883B54F8677D}" type="slidenum">
              <a:t>‹nº›</a:t>
            </a:fld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idx="1"/>
          </p:nvPr>
        </p:nvSpPr>
        <p:spPr>
          <a:xfrm>
            <a:off x="612647" y="1600200"/>
            <a:ext cx="8153401" cy="5257800"/>
          </a:xfrm>
          <a:prstGeom prst="rect">
            <a:avLst/>
          </a:prstGeom>
        </p:spPr>
        <p:txBody>
          <a:bodyPr lIns="45718" tIns="45718" rIns="45718" bIns="45718">
            <a:normAutofit/>
          </a:bodyPr>
          <a:lstStyle>
            <a:lvl1pPr marL="320040" indent="-320040">
              <a:spcBef>
                <a:spcPts val="700"/>
              </a:spcBef>
              <a:buClr>
                <a:srgbClr val="DD8047"/>
              </a:buClr>
              <a:buSzPct val="60000"/>
              <a:buFont typeface="Helvetica"/>
              <a:buChar char="◻"/>
              <a:defRPr>
                <a:latin typeface="+mn-lt"/>
                <a:ea typeface="+mn-ea"/>
                <a:cs typeface="+mn-cs"/>
                <a:sym typeface="Avenir Roman"/>
              </a:defRPr>
            </a:lvl1pPr>
            <a:lvl2pPr marL="671732" indent="-305971">
              <a:spcBef>
                <a:spcPts val="700"/>
              </a:spcBef>
              <a:buClr>
                <a:srgbClr val="DD8047"/>
              </a:buClr>
              <a:buSzPct val="70000"/>
              <a:buFont typeface="Helvetica"/>
              <a:buChar char="•"/>
              <a:defRPr>
                <a:latin typeface="+mn-lt"/>
                <a:ea typeface="+mn-ea"/>
                <a:cs typeface="+mn-cs"/>
                <a:sym typeface="Avenir Roman"/>
              </a:defRPr>
            </a:lvl2pPr>
            <a:lvl3pPr marL="974033" indent="-288234">
              <a:spcBef>
                <a:spcPts val="700"/>
              </a:spcBef>
              <a:buClr>
                <a:srgbClr val="DD8047"/>
              </a:buClr>
              <a:buSzPct val="75000"/>
              <a:buFont typeface="Helvetica"/>
              <a:buChar char="■"/>
              <a:defRPr>
                <a:latin typeface="+mn-lt"/>
                <a:ea typeface="+mn-ea"/>
                <a:cs typeface="+mn-cs"/>
                <a:sym typeface="Avenir Roman"/>
              </a:defRPr>
            </a:lvl3pPr>
            <a:lvl4pPr marL="1474469" indent="-331469">
              <a:spcBef>
                <a:spcPts val="700"/>
              </a:spcBef>
              <a:buClr>
                <a:srgbClr val="DD8047"/>
              </a:buClr>
              <a:buSzPct val="75000"/>
              <a:buFont typeface="Helvetica"/>
              <a:buChar char="■"/>
              <a:defRPr>
                <a:latin typeface="+mn-lt"/>
                <a:ea typeface="+mn-ea"/>
                <a:cs typeface="+mn-cs"/>
                <a:sym typeface="Avenir Roman"/>
              </a:defRPr>
            </a:lvl4pPr>
            <a:lvl5pPr marL="1931670" indent="-331469">
              <a:spcBef>
                <a:spcPts val="700"/>
              </a:spcBef>
              <a:buClr>
                <a:srgbClr val="DD8047"/>
              </a:buClr>
              <a:buSzPct val="65000"/>
              <a:buFont typeface="Helvetica"/>
              <a:buChar char="■"/>
              <a:defRPr>
                <a:latin typeface="+mn-lt"/>
                <a:ea typeface="+mn-ea"/>
                <a:cs typeface="+mn-cs"/>
                <a:sym typeface="Avenir Roman"/>
              </a:defRPr>
            </a:lvl5pPr>
          </a:lstStyle>
          <a:p>
            <a:pPr lvl="0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efault -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4" cy="4114800"/>
          </a:xfrm>
          <a:prstGeom prst="rect">
            <a:avLst/>
          </a:prstGeom>
        </p:spPr>
        <p:txBody>
          <a:bodyPr lIns="45718" tIns="45718" rIns="45718" bIns="45718">
            <a:normAutofit/>
          </a:bodyPr>
          <a:lstStyle>
            <a:lvl1pPr marL="0" indent="0">
              <a:spcBef>
                <a:spcPts val="700"/>
              </a:spcBef>
              <a:buSzTx/>
              <a:buNone/>
              <a:defRPr sz="2800">
                <a:solidFill>
                  <a:srgbClr val="775F55"/>
                </a:solidFill>
                <a:uFill>
                  <a:solidFill>
                    <a:srgbClr val="775F55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lvl1pPr>
            <a:lvl2pPr marL="0" indent="0">
              <a:spcBef>
                <a:spcPts val="700"/>
              </a:spcBef>
              <a:buSzTx/>
              <a:buNone/>
              <a:defRPr sz="2800">
                <a:solidFill>
                  <a:srgbClr val="775F55"/>
                </a:solidFill>
                <a:uFill>
                  <a:solidFill>
                    <a:srgbClr val="775F55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lvl2pPr>
            <a:lvl3pPr marL="0" indent="0">
              <a:spcBef>
                <a:spcPts val="700"/>
              </a:spcBef>
              <a:buSzTx/>
              <a:buNone/>
              <a:defRPr sz="2800">
                <a:solidFill>
                  <a:srgbClr val="775F55"/>
                </a:solidFill>
                <a:uFill>
                  <a:solidFill>
                    <a:srgbClr val="775F55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lvl3pPr>
            <a:lvl4pPr marL="0" indent="0">
              <a:spcBef>
                <a:spcPts val="700"/>
              </a:spcBef>
              <a:buSzTx/>
              <a:buNone/>
              <a:defRPr sz="2800">
                <a:solidFill>
                  <a:srgbClr val="775F55"/>
                </a:solidFill>
                <a:uFill>
                  <a:solidFill>
                    <a:srgbClr val="775F55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lvl4pPr>
            <a:lvl5pPr marL="0" indent="0">
              <a:spcBef>
                <a:spcPts val="700"/>
              </a:spcBef>
              <a:buSzTx/>
              <a:buNone/>
              <a:defRPr sz="2800">
                <a:solidFill>
                  <a:srgbClr val="775F55"/>
                </a:solidFill>
                <a:uFill>
                  <a:solidFill>
                    <a:srgbClr val="775F55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775F55"/>
                </a:solidFill>
                <a:uFill>
                  <a:solidFill>
                    <a:srgbClr val="775F55"/>
                  </a:solidFill>
                </a:u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775F55"/>
                </a:solidFill>
                <a:uFill>
                  <a:solidFill>
                    <a:srgbClr val="775F55"/>
                  </a:solidFill>
                </a:u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775F55"/>
                </a:solidFill>
                <a:uFill>
                  <a:solidFill>
                    <a:srgbClr val="775F55"/>
                  </a:solidFill>
                </a:u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775F55"/>
                </a:solidFill>
                <a:uFill>
                  <a:solidFill>
                    <a:srgbClr val="775F55"/>
                  </a:solidFill>
                </a:u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775F55"/>
                </a:solidFill>
                <a:uFill>
                  <a:solidFill>
                    <a:srgbClr val="775F55"/>
                  </a:solidFill>
                </a:uFill>
              </a:rPr>
              <a:t>Body Level Five</a:t>
            </a:r>
          </a:p>
        </p:txBody>
      </p:sp>
      <p:sp>
        <p:nvSpPr>
          <p:cNvPr id="152" name="Shape 152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pPr>
            <a:endParaRPr/>
          </a:p>
        </p:txBody>
      </p:sp>
      <p:sp>
        <p:nvSpPr>
          <p:cNvPr id="153" name="Shape 153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rgbClr val="DD804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pPr>
            <a:endParaRPr/>
          </a:p>
        </p:txBody>
      </p:sp>
      <p:sp>
        <p:nvSpPr>
          <p:cNvPr id="154" name="Shape 154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rgbClr val="94B6D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pPr>
            <a:endParaRPr/>
          </a:p>
        </p:txBody>
      </p:sp>
      <p:sp>
        <p:nvSpPr>
          <p:cNvPr id="155" name="Shape 155"/>
          <p:cNvSpPr>
            <a:spLocks noGrp="1"/>
          </p:cNvSpPr>
          <p:nvPr>
            <p:ph type="title"/>
          </p:nvPr>
        </p:nvSpPr>
        <p:spPr>
          <a:xfrm>
            <a:off x="1371600" y="1447800"/>
            <a:ext cx="7620000" cy="1295400"/>
          </a:xfrm>
          <a:prstGeom prst="rect">
            <a:avLst/>
          </a:prstGeom>
        </p:spPr>
        <p:txBody>
          <a:bodyPr lIns="45718" tIns="45718" rIns="45718" bIns="45718">
            <a:normAutofit/>
          </a:bodyPr>
          <a:lstStyle>
            <a:lvl1pPr>
              <a:defRPr sz="4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Title Text</a:t>
            </a:r>
          </a:p>
        </p:txBody>
      </p:sp>
      <p:sp>
        <p:nvSpPr>
          <p:cNvPr id="156" name="Shape 156"/>
          <p:cNvSpPr>
            <a:spLocks noGrp="1"/>
          </p:cNvSpPr>
          <p:nvPr>
            <p:ph type="sldNum" sz="quarter" idx="2"/>
          </p:nvPr>
        </p:nvSpPr>
        <p:spPr>
          <a:xfrm>
            <a:off x="0" y="1884903"/>
            <a:ext cx="1295400" cy="437067"/>
          </a:xfrm>
          <a:prstGeom prst="rect">
            <a:avLst/>
          </a:prstGeom>
        </p:spPr>
        <p:txBody>
          <a:bodyPr lIns="45718" tIns="45718" rIns="45718" bIns="45718" anchor="ctr"/>
          <a:lstStyle>
            <a:lvl1pPr algn="ctr">
              <a:defRPr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efault -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/>
        </p:nvSpPr>
        <p:spPr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pPr>
            <a:endParaRPr/>
          </a:p>
        </p:txBody>
      </p:sp>
      <p:sp>
        <p:nvSpPr>
          <p:cNvPr id="159" name="Shape 159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rgbClr val="DD804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pPr>
            <a:endParaRPr/>
          </a:p>
        </p:txBody>
      </p:sp>
      <p:sp>
        <p:nvSpPr>
          <p:cNvPr id="160" name="Shape 160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rgbClr val="94B6D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pPr>
            <a:endParaRPr/>
          </a:p>
        </p:txBody>
      </p:sp>
      <p:sp>
        <p:nvSpPr>
          <p:cNvPr id="161" name="Shape 161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1447800"/>
          </a:xfrm>
          <a:prstGeom prst="rect">
            <a:avLst/>
          </a:prstGeom>
        </p:spPr>
        <p:txBody>
          <a:bodyPr lIns="45718" tIns="45718" rIns="45718" bIns="45718">
            <a:normAutofit/>
          </a:bodyPr>
          <a:lstStyle>
            <a:lvl1pPr>
              <a:defRPr sz="4400">
                <a:solidFill>
                  <a:srgbClr val="775F55"/>
                </a:solidFill>
                <a:uFill>
                  <a:solidFill>
                    <a:srgbClr val="775F55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775F55"/>
                </a:solidFill>
                <a:uFill>
                  <a:solidFill>
                    <a:srgbClr val="775F55"/>
                  </a:solidFill>
                </a:uFill>
              </a:rPr>
              <a:t>Title Text</a:t>
            </a:r>
          </a:p>
        </p:txBody>
      </p:sp>
      <p:sp>
        <p:nvSpPr>
          <p:cNvPr id="162" name="Shape 162"/>
          <p:cNvSpPr>
            <a:spLocks noGrp="1"/>
          </p:cNvSpPr>
          <p:nvPr>
            <p:ph type="body" idx="1"/>
          </p:nvPr>
        </p:nvSpPr>
        <p:spPr>
          <a:xfrm>
            <a:off x="609600" y="1589566"/>
            <a:ext cx="3886200" cy="5268434"/>
          </a:xfrm>
          <a:prstGeom prst="rect">
            <a:avLst/>
          </a:prstGeom>
        </p:spPr>
        <p:txBody>
          <a:bodyPr lIns="45718" tIns="45718" rIns="45718" bIns="45718">
            <a:normAutofit/>
          </a:bodyPr>
          <a:lstStyle>
            <a:lvl1pPr marL="320040" indent="-320040">
              <a:spcBef>
                <a:spcPts val="700"/>
              </a:spcBef>
              <a:buClr>
                <a:srgbClr val="DD8047"/>
              </a:buClr>
              <a:buSzPct val="60000"/>
              <a:buFont typeface="Helvetica"/>
              <a:buChar char="◻"/>
              <a:defRPr>
                <a:latin typeface="+mn-lt"/>
                <a:ea typeface="+mn-ea"/>
                <a:cs typeface="+mn-cs"/>
                <a:sym typeface="Avenir Roman"/>
              </a:defRPr>
            </a:lvl1pPr>
            <a:lvl2pPr marL="671732" indent="-305971">
              <a:spcBef>
                <a:spcPts val="700"/>
              </a:spcBef>
              <a:buClr>
                <a:srgbClr val="DD8047"/>
              </a:buClr>
              <a:buSzPct val="70000"/>
              <a:buFont typeface="Helvetica"/>
              <a:buChar char="•"/>
              <a:defRPr>
                <a:latin typeface="+mn-lt"/>
                <a:ea typeface="+mn-ea"/>
                <a:cs typeface="+mn-cs"/>
                <a:sym typeface="Avenir Roman"/>
              </a:defRPr>
            </a:lvl2pPr>
            <a:lvl3pPr marL="974033" indent="-288234">
              <a:spcBef>
                <a:spcPts val="700"/>
              </a:spcBef>
              <a:buClr>
                <a:srgbClr val="DD8047"/>
              </a:buClr>
              <a:buSzPct val="75000"/>
              <a:buFont typeface="Helvetica"/>
              <a:buChar char="■"/>
              <a:defRPr>
                <a:latin typeface="+mn-lt"/>
                <a:ea typeface="+mn-ea"/>
                <a:cs typeface="+mn-cs"/>
                <a:sym typeface="Avenir Roman"/>
              </a:defRPr>
            </a:lvl3pPr>
            <a:lvl4pPr marL="1474469" indent="-331469">
              <a:spcBef>
                <a:spcPts val="700"/>
              </a:spcBef>
              <a:buClr>
                <a:srgbClr val="DD8047"/>
              </a:buClr>
              <a:buSzPct val="75000"/>
              <a:buFont typeface="Helvetica"/>
              <a:buChar char="■"/>
              <a:defRPr>
                <a:latin typeface="+mn-lt"/>
                <a:ea typeface="+mn-ea"/>
                <a:cs typeface="+mn-cs"/>
                <a:sym typeface="Avenir Roman"/>
              </a:defRPr>
            </a:lvl4pPr>
            <a:lvl5pPr marL="1931670" indent="-331469">
              <a:spcBef>
                <a:spcPts val="700"/>
              </a:spcBef>
              <a:buClr>
                <a:srgbClr val="DD8047"/>
              </a:buClr>
              <a:buSzPct val="65000"/>
              <a:buFont typeface="Helvetica"/>
              <a:buChar char="■"/>
              <a:defRPr>
                <a:latin typeface="+mn-lt"/>
                <a:ea typeface="+mn-ea"/>
                <a:cs typeface="+mn-cs"/>
                <a:sym typeface="Avenir Roman"/>
              </a:defRPr>
            </a:lvl5pPr>
          </a:lstStyle>
          <a:p>
            <a:pPr lvl="0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163" name="Shape 163"/>
          <p:cNvSpPr>
            <a:spLocks noGrp="1"/>
          </p:cNvSpPr>
          <p:nvPr>
            <p:ph type="sldNum" sz="quarter" idx="2"/>
          </p:nvPr>
        </p:nvSpPr>
        <p:spPr>
          <a:xfrm>
            <a:off x="0" y="983398"/>
            <a:ext cx="533400" cy="288822"/>
          </a:xfrm>
          <a:prstGeom prst="rect">
            <a:avLst/>
          </a:prstGeom>
        </p:spPr>
        <p:txBody>
          <a:bodyPr lIns="45718" tIns="45718" rIns="45718" bIns="45718" anchor="ctr">
            <a:normAutofit/>
          </a:bodyPr>
          <a:lstStyle>
            <a:lvl1pPr algn="ctr">
              <a:defRPr sz="1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efault -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/>
        </p:nvSpPr>
        <p:spPr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pPr>
            <a:endParaRPr/>
          </a:p>
        </p:txBody>
      </p:sp>
      <p:sp>
        <p:nvSpPr>
          <p:cNvPr id="166" name="Shape 166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rgbClr val="DD804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pPr>
            <a:endParaRPr/>
          </a:p>
        </p:txBody>
      </p:sp>
      <p:sp>
        <p:nvSpPr>
          <p:cNvPr id="167" name="Shape 167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rgbClr val="94B6D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pPr>
            <a:endParaRPr/>
          </a:p>
        </p:txBody>
      </p:sp>
      <p:sp>
        <p:nvSpPr>
          <p:cNvPr id="168" name="Shape 168"/>
          <p:cNvSpPr>
            <a:spLocks noGrp="1"/>
          </p:cNvSpPr>
          <p:nvPr>
            <p:ph type="title"/>
          </p:nvPr>
        </p:nvSpPr>
        <p:spPr>
          <a:xfrm>
            <a:off x="533400" y="0"/>
            <a:ext cx="8153400" cy="1416050"/>
          </a:xfrm>
          <a:prstGeom prst="rect">
            <a:avLst/>
          </a:prstGeom>
        </p:spPr>
        <p:txBody>
          <a:bodyPr lIns="45718" tIns="45718" rIns="45718" bIns="45718">
            <a:normAutofit/>
          </a:bodyPr>
          <a:lstStyle>
            <a:lvl1pPr>
              <a:defRPr sz="4400">
                <a:solidFill>
                  <a:srgbClr val="775F55"/>
                </a:solidFill>
                <a:uFill>
                  <a:solidFill>
                    <a:srgbClr val="775F55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775F55"/>
                </a:solidFill>
                <a:uFill>
                  <a:solidFill>
                    <a:srgbClr val="775F55"/>
                  </a:solidFill>
                </a:uFill>
              </a:rPr>
              <a:t>Title Text</a:t>
            </a:r>
          </a:p>
        </p:txBody>
      </p:sp>
      <p:sp>
        <p:nvSpPr>
          <p:cNvPr id="169" name="Shape 169"/>
          <p:cNvSpPr>
            <a:spLocks noGrp="1"/>
          </p:cNvSpPr>
          <p:nvPr>
            <p:ph type="body" idx="1"/>
          </p:nvPr>
        </p:nvSpPr>
        <p:spPr>
          <a:xfrm>
            <a:off x="609600" y="2438400"/>
            <a:ext cx="3886200" cy="4419600"/>
          </a:xfrm>
          <a:prstGeom prst="rect">
            <a:avLst/>
          </a:prstGeom>
        </p:spPr>
        <p:txBody>
          <a:bodyPr lIns="45718" tIns="45718" rIns="45718" bIns="45718">
            <a:normAutofit/>
          </a:bodyPr>
          <a:lstStyle>
            <a:lvl1pPr marL="320040" indent="-320040">
              <a:spcBef>
                <a:spcPts val="700"/>
              </a:spcBef>
              <a:buClr>
                <a:srgbClr val="DD8047"/>
              </a:buClr>
              <a:buSzPct val="60000"/>
              <a:buFont typeface="Helvetica"/>
              <a:buChar char="◻"/>
              <a:defRPr>
                <a:latin typeface="+mn-lt"/>
                <a:ea typeface="+mn-ea"/>
                <a:cs typeface="+mn-cs"/>
                <a:sym typeface="Avenir Roman"/>
              </a:defRPr>
            </a:lvl1pPr>
            <a:lvl2pPr marL="671732" indent="-305971">
              <a:spcBef>
                <a:spcPts val="700"/>
              </a:spcBef>
              <a:buClr>
                <a:srgbClr val="DD8047"/>
              </a:buClr>
              <a:buSzPct val="70000"/>
              <a:buFont typeface="Helvetica"/>
              <a:buChar char="•"/>
              <a:defRPr>
                <a:latin typeface="+mn-lt"/>
                <a:ea typeface="+mn-ea"/>
                <a:cs typeface="+mn-cs"/>
                <a:sym typeface="Avenir Roman"/>
              </a:defRPr>
            </a:lvl2pPr>
            <a:lvl3pPr marL="974033" indent="-288234">
              <a:spcBef>
                <a:spcPts val="700"/>
              </a:spcBef>
              <a:buClr>
                <a:srgbClr val="DD8047"/>
              </a:buClr>
              <a:buSzPct val="75000"/>
              <a:buFont typeface="Helvetica"/>
              <a:buChar char="■"/>
              <a:defRPr>
                <a:latin typeface="+mn-lt"/>
                <a:ea typeface="+mn-ea"/>
                <a:cs typeface="+mn-cs"/>
                <a:sym typeface="Avenir Roman"/>
              </a:defRPr>
            </a:lvl3pPr>
            <a:lvl4pPr marL="1474469" indent="-331469">
              <a:spcBef>
                <a:spcPts val="700"/>
              </a:spcBef>
              <a:buClr>
                <a:srgbClr val="DD8047"/>
              </a:buClr>
              <a:buSzPct val="75000"/>
              <a:buFont typeface="Helvetica"/>
              <a:buChar char="■"/>
              <a:defRPr>
                <a:latin typeface="+mn-lt"/>
                <a:ea typeface="+mn-ea"/>
                <a:cs typeface="+mn-cs"/>
                <a:sym typeface="Avenir Roman"/>
              </a:defRPr>
            </a:lvl4pPr>
            <a:lvl5pPr marL="1931670" indent="-331469">
              <a:spcBef>
                <a:spcPts val="700"/>
              </a:spcBef>
              <a:buClr>
                <a:srgbClr val="DD8047"/>
              </a:buClr>
              <a:buSzPct val="65000"/>
              <a:buFont typeface="Helvetica"/>
              <a:buChar char="■"/>
              <a:defRPr>
                <a:latin typeface="+mn-lt"/>
                <a:ea typeface="+mn-ea"/>
                <a:cs typeface="+mn-cs"/>
                <a:sym typeface="Avenir Roman"/>
              </a:defRPr>
            </a:lvl5pPr>
          </a:lstStyle>
          <a:p>
            <a:pPr lvl="0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170" name="Shape 170"/>
          <p:cNvSpPr>
            <a:spLocks noGrp="1"/>
          </p:cNvSpPr>
          <p:nvPr>
            <p:ph type="sldNum" sz="quarter" idx="2"/>
          </p:nvPr>
        </p:nvSpPr>
        <p:spPr>
          <a:xfrm>
            <a:off x="0" y="983398"/>
            <a:ext cx="533400" cy="288822"/>
          </a:xfrm>
          <a:prstGeom prst="rect">
            <a:avLst/>
          </a:prstGeom>
        </p:spPr>
        <p:txBody>
          <a:bodyPr lIns="45718" tIns="45718" rIns="45718" bIns="45718" anchor="ctr">
            <a:normAutofit/>
          </a:bodyPr>
          <a:lstStyle>
            <a:lvl1pPr algn="ctr">
              <a:defRPr sz="1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4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>
            <a:lvl1pPr algn="ctr">
              <a:defRPr sz="4400">
                <a:uFillTx/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8" name="Shape 18"/>
          <p:cNvSpPr>
            <a:spLocks noGrp="1"/>
          </p:cNvSpPr>
          <p:nvPr>
            <p:ph type="body" idx="1"/>
          </p:nvPr>
        </p:nvSpPr>
        <p:spPr>
          <a:xfrm>
            <a:off x="457200" y="1600199"/>
            <a:ext cx="4038600" cy="5257801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>
            <a:lvl1pPr>
              <a:buFont typeface="Arial"/>
              <a:defRPr sz="2800"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790575" indent="-333375">
              <a:buFont typeface="Arial"/>
              <a:defRPr sz="2800"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1234439" indent="-320039">
              <a:buFont typeface="Arial"/>
              <a:defRPr sz="2800"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1727200" indent="-355600">
              <a:buFont typeface="Arial"/>
              <a:defRPr sz="2800"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2184400" indent="-355600">
              <a:buFont typeface="Arial"/>
              <a:defRPr sz="2800">
                <a:uFillTx/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efault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rgbClr val="DD804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pPr>
            <a:endParaRPr/>
          </a:p>
        </p:txBody>
      </p:sp>
      <p:sp>
        <p:nvSpPr>
          <p:cNvPr id="174" name="Shape 174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rgbClr val="94B6D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pPr>
            <a:endParaRPr/>
          </a:p>
        </p:txBody>
      </p:sp>
      <p:sp>
        <p:nvSpPr>
          <p:cNvPr id="175" name="Shape 175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1447800"/>
          </a:xfrm>
          <a:prstGeom prst="rect">
            <a:avLst/>
          </a:prstGeom>
        </p:spPr>
        <p:txBody>
          <a:bodyPr lIns="45718" tIns="45718" rIns="45718" bIns="45718">
            <a:normAutofit/>
          </a:bodyPr>
          <a:lstStyle>
            <a:lvl1pPr>
              <a:defRPr sz="4400">
                <a:solidFill>
                  <a:srgbClr val="775F55"/>
                </a:solidFill>
                <a:uFill>
                  <a:solidFill>
                    <a:srgbClr val="775F55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775F55"/>
                </a:solidFill>
                <a:uFill>
                  <a:solidFill>
                    <a:srgbClr val="775F55"/>
                  </a:solidFill>
                </a:uFill>
              </a:rPr>
              <a:t>Title Text</a:t>
            </a:r>
          </a:p>
        </p:txBody>
      </p:sp>
      <p:sp>
        <p:nvSpPr>
          <p:cNvPr id="176" name="Shape 176"/>
          <p:cNvSpPr>
            <a:spLocks noGrp="1"/>
          </p:cNvSpPr>
          <p:nvPr>
            <p:ph type="sldNum" sz="quarter" idx="2"/>
          </p:nvPr>
        </p:nvSpPr>
        <p:spPr>
          <a:xfrm>
            <a:off x="0" y="983398"/>
            <a:ext cx="533400" cy="288822"/>
          </a:xfrm>
          <a:prstGeom prst="rect">
            <a:avLst/>
          </a:prstGeom>
        </p:spPr>
        <p:txBody>
          <a:bodyPr lIns="45718" tIns="45718" rIns="45718" bIns="45718" anchor="ctr">
            <a:normAutofit/>
          </a:bodyPr>
          <a:lstStyle>
            <a:lvl1pPr algn="ctr">
              <a:defRPr sz="1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efault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/>
          </p:cNvSpPr>
          <p:nvPr>
            <p:ph type="sldNum" sz="quarter" idx="2"/>
          </p:nvPr>
        </p:nvSpPr>
        <p:spPr>
          <a:xfrm>
            <a:off x="0" y="5959576"/>
            <a:ext cx="533400" cy="288822"/>
          </a:xfrm>
          <a:prstGeom prst="rect">
            <a:avLst/>
          </a:prstGeom>
        </p:spPr>
        <p:txBody>
          <a:bodyPr lIns="45718" tIns="45718" rIns="45718" bIns="45718" anchor="ctr">
            <a:normAutofit/>
          </a:bodyPr>
          <a:lstStyle>
            <a:lvl1pPr algn="ctr">
              <a:defRPr sz="1400">
                <a:solidFill>
                  <a:srgbClr val="775F55"/>
                </a:solidFill>
                <a:uFill>
                  <a:solidFill>
                    <a:srgbClr val="775F55"/>
                  </a:solidFill>
                </a:u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efault -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/>
        </p:nvSpPr>
        <p:spPr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pPr>
            <a:endParaRPr/>
          </a:p>
        </p:txBody>
      </p:sp>
      <p:sp>
        <p:nvSpPr>
          <p:cNvPr id="181" name="Shape 181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rgbClr val="DD804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pPr>
            <a:endParaRPr/>
          </a:p>
        </p:txBody>
      </p:sp>
      <p:sp>
        <p:nvSpPr>
          <p:cNvPr id="182" name="Shape 182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rgbClr val="94B6D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pPr>
            <a:endParaRPr/>
          </a:p>
        </p:txBody>
      </p:sp>
      <p:sp>
        <p:nvSpPr>
          <p:cNvPr id="183" name="Shape 183"/>
          <p:cNvSpPr>
            <a:spLocks noGrp="1"/>
          </p:cNvSpPr>
          <p:nvPr>
            <p:ph type="title"/>
          </p:nvPr>
        </p:nvSpPr>
        <p:spPr>
          <a:xfrm>
            <a:off x="609600" y="0"/>
            <a:ext cx="8077200" cy="1416050"/>
          </a:xfrm>
          <a:prstGeom prst="rect">
            <a:avLst/>
          </a:prstGeom>
        </p:spPr>
        <p:txBody>
          <a:bodyPr lIns="45718" tIns="45718" rIns="45718" bIns="45718">
            <a:normAutofit/>
          </a:bodyPr>
          <a:lstStyle>
            <a:lvl1pPr>
              <a:defRPr sz="4400">
                <a:solidFill>
                  <a:srgbClr val="775F55"/>
                </a:solidFill>
                <a:uFill>
                  <a:solidFill>
                    <a:srgbClr val="775F55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775F55"/>
                </a:solidFill>
                <a:uFill>
                  <a:solidFill>
                    <a:srgbClr val="775F55"/>
                  </a:solidFill>
                </a:uFill>
              </a:rPr>
              <a:t>Title Text</a:t>
            </a:r>
          </a:p>
        </p:txBody>
      </p:sp>
      <p:sp>
        <p:nvSpPr>
          <p:cNvPr id="184" name="Shape 184"/>
          <p:cNvSpPr>
            <a:spLocks noGrp="1"/>
          </p:cNvSpPr>
          <p:nvPr>
            <p:ph type="sldNum" sz="quarter" idx="2"/>
          </p:nvPr>
        </p:nvSpPr>
        <p:spPr>
          <a:xfrm>
            <a:off x="0" y="983398"/>
            <a:ext cx="533400" cy="288822"/>
          </a:xfrm>
          <a:prstGeom prst="rect">
            <a:avLst/>
          </a:prstGeom>
        </p:spPr>
        <p:txBody>
          <a:bodyPr lIns="45718" tIns="45718" rIns="45718" bIns="45718" anchor="ctr">
            <a:normAutofit/>
          </a:bodyPr>
          <a:lstStyle>
            <a:lvl1pPr algn="ctr">
              <a:defRPr sz="1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/>
            <a:fld id="{86CB4B4D-7CA3-9044-876B-883B54F8677D}" type="slidenum">
              <a:t>‹nº›</a:t>
            </a:fld>
            <a:endParaRPr/>
          </a:p>
        </p:txBody>
      </p:sp>
      <p:sp>
        <p:nvSpPr>
          <p:cNvPr id="185" name="Shape 185"/>
          <p:cNvSpPr>
            <a:spLocks noGrp="1"/>
          </p:cNvSpPr>
          <p:nvPr>
            <p:ph type="body" idx="1"/>
          </p:nvPr>
        </p:nvSpPr>
        <p:spPr>
          <a:xfrm>
            <a:off x="609600" y="1752600"/>
            <a:ext cx="1600200" cy="5105400"/>
          </a:xfrm>
          <a:prstGeom prst="rect">
            <a:avLst/>
          </a:prstGeom>
          <a:solidFill>
            <a:srgbClr val="DD8047"/>
          </a:solidFill>
          <a:ln w="50800" cap="sq">
            <a:solidFill>
              <a:srgbClr val="DD8047"/>
            </a:solidFill>
            <a:miter lim="800000"/>
          </a:ln>
        </p:spPr>
        <p:txBody>
          <a:bodyPr lIns="91438" tIns="91438" rIns="91438" bIns="91438">
            <a:normAutofit/>
          </a:bodyPr>
          <a:lstStyle>
            <a:lvl1pPr marL="0" indent="0">
              <a:spcBef>
                <a:spcPts val="1000"/>
              </a:spcBef>
              <a:buSzTx/>
              <a:buNone/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lvl1pPr>
            <a:lvl2pPr marL="0" indent="0">
              <a:spcBef>
                <a:spcPts val="1000"/>
              </a:spcBef>
              <a:buSzTx/>
              <a:buNone/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lvl2pPr>
            <a:lvl3pPr marL="0" indent="0">
              <a:spcBef>
                <a:spcPts val="1000"/>
              </a:spcBef>
              <a:buSzTx/>
              <a:buNone/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lvl3pPr>
            <a:lvl4pPr marL="0" indent="0">
              <a:spcBef>
                <a:spcPts val="1000"/>
              </a:spcBef>
              <a:buSzTx/>
              <a:buNone/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lvl4pPr>
            <a:lvl5pPr marL="0" indent="0">
              <a:spcBef>
                <a:spcPts val="1000"/>
              </a:spcBef>
              <a:buSzTx/>
              <a:buNone/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lvl5pPr>
          </a:lstStyle>
          <a:p>
            <a:pPr lvl="0">
              <a:defRPr>
                <a:solidFill>
                  <a:srgbClr val="000000"/>
                </a:solidFill>
                <a:uFillTx/>
              </a:defRPr>
            </a:pPr>
            <a:r>
              <a: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One</a:t>
            </a:r>
          </a:p>
          <a:p>
            <a:pPr lvl="1">
              <a:defRPr>
                <a:solidFill>
                  <a:srgbClr val="000000"/>
                </a:solidFill>
                <a:uFillTx/>
              </a:defRPr>
            </a:pPr>
            <a:r>
              <a: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Two</a:t>
            </a:r>
          </a:p>
          <a:p>
            <a:pPr lvl="2">
              <a:defRPr>
                <a:solidFill>
                  <a:srgbClr val="000000"/>
                </a:solidFill>
                <a:uFillTx/>
              </a:defRPr>
            </a:pPr>
            <a:r>
              <a: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Three</a:t>
            </a:r>
          </a:p>
          <a:p>
            <a:pPr lvl="3">
              <a:defRPr>
                <a:solidFill>
                  <a:srgbClr val="000000"/>
                </a:solidFill>
                <a:uFillTx/>
              </a:defRPr>
            </a:pPr>
            <a:r>
              <a: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Four</a:t>
            </a:r>
          </a:p>
          <a:p>
            <a:pPr lvl="4">
              <a:defRPr>
                <a:solidFill>
                  <a:srgbClr val="000000"/>
                </a:solidFill>
                <a:uFillTx/>
              </a:defRPr>
            </a:pPr>
            <a:r>
              <a: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efault -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/>
          </p:cNvSpPr>
          <p:nvPr>
            <p:ph type="body" idx="1"/>
          </p:nvPr>
        </p:nvSpPr>
        <p:spPr>
          <a:xfrm>
            <a:off x="1600200" y="5486400"/>
            <a:ext cx="7315200" cy="1371600"/>
          </a:xfrm>
          <a:prstGeom prst="rect">
            <a:avLst/>
          </a:prstGeom>
        </p:spPr>
        <p:txBody>
          <a:bodyPr lIns="45718" tIns="45718" rIns="45718" bIns="45718">
            <a:normAutofit/>
          </a:bodyPr>
          <a:lstStyle>
            <a:lvl1pPr marL="0" indent="0">
              <a:spcBef>
                <a:spcPts val="700"/>
              </a:spcBef>
              <a:buSzTx/>
              <a:buNone/>
              <a:defRPr sz="1700">
                <a:latin typeface="+mn-lt"/>
                <a:ea typeface="+mn-ea"/>
                <a:cs typeface="+mn-cs"/>
                <a:sym typeface="Avenir Roman"/>
              </a:defRPr>
            </a:lvl1pPr>
            <a:lvl2pPr marL="0" indent="0">
              <a:spcBef>
                <a:spcPts val="700"/>
              </a:spcBef>
              <a:buSzTx/>
              <a:buNone/>
              <a:defRPr sz="1700">
                <a:latin typeface="+mn-lt"/>
                <a:ea typeface="+mn-ea"/>
                <a:cs typeface="+mn-cs"/>
                <a:sym typeface="Avenir Roman"/>
              </a:defRPr>
            </a:lvl2pPr>
            <a:lvl3pPr marL="0" indent="0">
              <a:spcBef>
                <a:spcPts val="700"/>
              </a:spcBef>
              <a:buSzTx/>
              <a:buNone/>
              <a:defRPr sz="1700">
                <a:latin typeface="+mn-lt"/>
                <a:ea typeface="+mn-ea"/>
                <a:cs typeface="+mn-cs"/>
                <a:sym typeface="Avenir Roman"/>
              </a:defRPr>
            </a:lvl3pPr>
            <a:lvl4pPr marL="0" indent="0">
              <a:spcBef>
                <a:spcPts val="700"/>
              </a:spcBef>
              <a:buSzTx/>
              <a:buNone/>
              <a:defRPr sz="1700">
                <a:latin typeface="+mn-lt"/>
                <a:ea typeface="+mn-ea"/>
                <a:cs typeface="+mn-cs"/>
                <a:sym typeface="Avenir Roman"/>
              </a:defRPr>
            </a:lvl4pPr>
            <a:lvl5pPr marL="0" indent="0">
              <a:spcBef>
                <a:spcPts val="700"/>
              </a:spcBef>
              <a:buSzTx/>
              <a:buNone/>
              <a:defRPr sz="1700">
                <a:latin typeface="+mn-lt"/>
                <a:ea typeface="+mn-ea"/>
                <a:cs typeface="+mn-cs"/>
                <a:sym typeface="Avenir Roman"/>
              </a:defRPr>
            </a:lvl5pPr>
          </a:lstStyle>
          <a:p>
            <a:pPr lvl="0">
              <a:defRPr sz="1800">
                <a:uFillTx/>
              </a:defRPr>
            </a:pPr>
            <a:r>
              <a:rPr sz="170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170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170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170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17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188" name="Shape 188"/>
          <p:cNvSpPr/>
          <p:nvPr/>
        </p:nvSpPr>
        <p:spPr>
          <a:xfrm>
            <a:off x="-9146" y="4572000"/>
            <a:ext cx="9144002" cy="88696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pPr>
            <a:endParaRPr/>
          </a:p>
        </p:txBody>
      </p:sp>
      <p:sp>
        <p:nvSpPr>
          <p:cNvPr id="189" name="Shape 189"/>
          <p:cNvSpPr/>
          <p:nvPr/>
        </p:nvSpPr>
        <p:spPr>
          <a:xfrm>
            <a:off x="-9145" y="4663440"/>
            <a:ext cx="1463041" cy="713232"/>
          </a:xfrm>
          <a:prstGeom prst="rect">
            <a:avLst/>
          </a:prstGeom>
          <a:solidFill>
            <a:srgbClr val="DD804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pPr>
            <a:endParaRPr/>
          </a:p>
        </p:txBody>
      </p:sp>
      <p:sp>
        <p:nvSpPr>
          <p:cNvPr id="190" name="Shape 190"/>
          <p:cNvSpPr/>
          <p:nvPr/>
        </p:nvSpPr>
        <p:spPr>
          <a:xfrm>
            <a:off x="1545335" y="4654296"/>
            <a:ext cx="7598665" cy="713232"/>
          </a:xfrm>
          <a:prstGeom prst="rect">
            <a:avLst/>
          </a:prstGeom>
          <a:solidFill>
            <a:srgbClr val="94B6D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pPr>
            <a:endParaRPr/>
          </a:p>
        </p:txBody>
      </p:sp>
      <p:sp>
        <p:nvSpPr>
          <p:cNvPr id="191" name="Shape 191"/>
          <p:cNvSpPr>
            <a:spLocks noGrp="1"/>
          </p:cNvSpPr>
          <p:nvPr>
            <p:ph type="title"/>
          </p:nvPr>
        </p:nvSpPr>
        <p:spPr>
          <a:xfrm>
            <a:off x="1600200" y="4495800"/>
            <a:ext cx="7315200" cy="990600"/>
          </a:xfrm>
          <a:prstGeom prst="rect">
            <a:avLst/>
          </a:prstGeom>
        </p:spPr>
        <p:txBody>
          <a:bodyPr lIns="45718" tIns="45718" rIns="45718" bIns="45718">
            <a:normAutofit/>
          </a:bodyPr>
          <a:lstStyle>
            <a:lvl1pPr>
              <a:defRPr sz="2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Title Text</a:t>
            </a:r>
          </a:p>
        </p:txBody>
      </p:sp>
      <p:sp>
        <p:nvSpPr>
          <p:cNvPr id="192" name="Shape 192"/>
          <p:cNvSpPr/>
          <p:nvPr/>
        </p:nvSpPr>
        <p:spPr>
          <a:xfrm>
            <a:off x="1447800" y="0"/>
            <a:ext cx="100584" cy="6867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pPr>
            <a:endParaRPr/>
          </a:p>
        </p:txBody>
      </p:sp>
      <p:sp>
        <p:nvSpPr>
          <p:cNvPr id="193" name="Shape 193"/>
          <p:cNvSpPr>
            <a:spLocks noGrp="1"/>
          </p:cNvSpPr>
          <p:nvPr>
            <p:ph type="sldNum" sz="quarter" idx="2"/>
          </p:nvPr>
        </p:nvSpPr>
        <p:spPr>
          <a:xfrm>
            <a:off x="0" y="4181041"/>
            <a:ext cx="1447800" cy="486206"/>
          </a:xfrm>
          <a:prstGeom prst="rect">
            <a:avLst/>
          </a:prstGeom>
        </p:spPr>
        <p:txBody>
          <a:bodyPr lIns="45718" tIns="45718" rIns="45718" bIns="45718" anchor="ctr">
            <a:normAutofit/>
          </a:bodyPr>
          <a:lstStyle>
            <a:lvl1pPr algn="ctr">
              <a:defRPr sz="2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efault - 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/>
        </p:nvSpPr>
        <p:spPr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pPr>
            <a:endParaRPr/>
          </a:p>
        </p:txBody>
      </p:sp>
      <p:sp>
        <p:nvSpPr>
          <p:cNvPr id="196" name="Shape 196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rgbClr val="DD804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pPr>
            <a:endParaRPr/>
          </a:p>
        </p:txBody>
      </p:sp>
      <p:sp>
        <p:nvSpPr>
          <p:cNvPr id="197" name="Shape 197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rgbClr val="94B6D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pPr>
            <a:endParaRPr/>
          </a:p>
        </p:txBody>
      </p:sp>
      <p:sp>
        <p:nvSpPr>
          <p:cNvPr id="198" name="Shape 198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1447800"/>
          </a:xfrm>
          <a:prstGeom prst="rect">
            <a:avLst/>
          </a:prstGeom>
        </p:spPr>
        <p:txBody>
          <a:bodyPr lIns="45718" tIns="45718" rIns="45718" bIns="45718">
            <a:normAutofit/>
          </a:bodyPr>
          <a:lstStyle>
            <a:lvl1pPr>
              <a:defRPr sz="4400">
                <a:solidFill>
                  <a:srgbClr val="775F55"/>
                </a:solidFill>
                <a:uFill>
                  <a:solidFill>
                    <a:srgbClr val="775F55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775F55"/>
                </a:solidFill>
                <a:uFill>
                  <a:solidFill>
                    <a:srgbClr val="775F55"/>
                  </a:solidFill>
                </a:uFill>
              </a:rPr>
              <a:t>Title Text</a:t>
            </a:r>
          </a:p>
        </p:txBody>
      </p:sp>
      <p:sp>
        <p:nvSpPr>
          <p:cNvPr id="199" name="Shape 199"/>
          <p:cNvSpPr>
            <a:spLocks noGrp="1"/>
          </p:cNvSpPr>
          <p:nvPr>
            <p:ph type="body" idx="1"/>
          </p:nvPr>
        </p:nvSpPr>
        <p:spPr>
          <a:xfrm>
            <a:off x="612647" y="1600200"/>
            <a:ext cx="8153401" cy="5257800"/>
          </a:xfrm>
          <a:prstGeom prst="rect">
            <a:avLst/>
          </a:prstGeom>
        </p:spPr>
        <p:txBody>
          <a:bodyPr lIns="45718" tIns="45718" rIns="45718" bIns="45718">
            <a:normAutofit/>
          </a:bodyPr>
          <a:lstStyle>
            <a:lvl1pPr marL="320040" indent="-320040">
              <a:spcBef>
                <a:spcPts val="700"/>
              </a:spcBef>
              <a:buClr>
                <a:srgbClr val="DD8047"/>
              </a:buClr>
              <a:buSzPct val="60000"/>
              <a:buFont typeface="Helvetica"/>
              <a:buChar char="◻"/>
              <a:defRPr>
                <a:latin typeface="+mn-lt"/>
                <a:ea typeface="+mn-ea"/>
                <a:cs typeface="+mn-cs"/>
                <a:sym typeface="Avenir Roman"/>
              </a:defRPr>
            </a:lvl1pPr>
            <a:lvl2pPr marL="671732" indent="-305971">
              <a:spcBef>
                <a:spcPts val="700"/>
              </a:spcBef>
              <a:buClr>
                <a:srgbClr val="DD8047"/>
              </a:buClr>
              <a:buSzPct val="70000"/>
              <a:buFont typeface="Helvetica"/>
              <a:buChar char="•"/>
              <a:defRPr>
                <a:latin typeface="+mn-lt"/>
                <a:ea typeface="+mn-ea"/>
                <a:cs typeface="+mn-cs"/>
                <a:sym typeface="Avenir Roman"/>
              </a:defRPr>
            </a:lvl2pPr>
            <a:lvl3pPr marL="974033" indent="-288234">
              <a:spcBef>
                <a:spcPts val="700"/>
              </a:spcBef>
              <a:buClr>
                <a:srgbClr val="DD8047"/>
              </a:buClr>
              <a:buSzPct val="75000"/>
              <a:buFont typeface="Helvetica"/>
              <a:buChar char="■"/>
              <a:defRPr>
                <a:latin typeface="+mn-lt"/>
                <a:ea typeface="+mn-ea"/>
                <a:cs typeface="+mn-cs"/>
                <a:sym typeface="Avenir Roman"/>
              </a:defRPr>
            </a:lvl3pPr>
            <a:lvl4pPr marL="1474469" indent="-331469">
              <a:spcBef>
                <a:spcPts val="700"/>
              </a:spcBef>
              <a:buClr>
                <a:srgbClr val="DD8047"/>
              </a:buClr>
              <a:buSzPct val="75000"/>
              <a:buFont typeface="Helvetica"/>
              <a:buChar char="■"/>
              <a:defRPr>
                <a:latin typeface="+mn-lt"/>
                <a:ea typeface="+mn-ea"/>
                <a:cs typeface="+mn-cs"/>
                <a:sym typeface="Avenir Roman"/>
              </a:defRPr>
            </a:lvl4pPr>
            <a:lvl5pPr marL="1931670" indent="-331469">
              <a:spcBef>
                <a:spcPts val="700"/>
              </a:spcBef>
              <a:buClr>
                <a:srgbClr val="DD8047"/>
              </a:buClr>
              <a:buSzPct val="65000"/>
              <a:buFont typeface="Helvetica"/>
              <a:buChar char="■"/>
              <a:defRPr>
                <a:latin typeface="+mn-lt"/>
                <a:ea typeface="+mn-ea"/>
                <a:cs typeface="+mn-cs"/>
                <a:sym typeface="Avenir Roman"/>
              </a:defRPr>
            </a:lvl5pPr>
          </a:lstStyle>
          <a:p>
            <a:pPr lvl="0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200" name="Shape 200"/>
          <p:cNvSpPr>
            <a:spLocks noGrp="1"/>
          </p:cNvSpPr>
          <p:nvPr>
            <p:ph type="sldNum" sz="quarter" idx="2"/>
          </p:nvPr>
        </p:nvSpPr>
        <p:spPr>
          <a:xfrm>
            <a:off x="0" y="983398"/>
            <a:ext cx="533400" cy="288822"/>
          </a:xfrm>
          <a:prstGeom prst="rect">
            <a:avLst/>
          </a:prstGeom>
        </p:spPr>
        <p:txBody>
          <a:bodyPr lIns="45718" tIns="45718" rIns="45718" bIns="45718" anchor="ctr">
            <a:normAutofit/>
          </a:bodyPr>
          <a:lstStyle>
            <a:lvl1pPr algn="ctr">
              <a:defRPr sz="1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efault - 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/>
          </p:cNvSpPr>
          <p:nvPr>
            <p:ph type="title"/>
          </p:nvPr>
        </p:nvSpPr>
        <p:spPr>
          <a:xfrm>
            <a:off x="6553200" y="0"/>
            <a:ext cx="2057400" cy="6735764"/>
          </a:xfrm>
          <a:prstGeom prst="rect">
            <a:avLst/>
          </a:prstGeom>
        </p:spPr>
        <p:txBody>
          <a:bodyPr lIns="45718" tIns="45718" rIns="45718" bIns="45718">
            <a:normAutofit/>
          </a:bodyPr>
          <a:lstStyle>
            <a:lvl1pPr>
              <a:defRPr sz="4400">
                <a:solidFill>
                  <a:srgbClr val="775F55"/>
                </a:solidFill>
                <a:uFill>
                  <a:solidFill>
                    <a:srgbClr val="775F55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775F55"/>
                </a:solidFill>
                <a:uFill>
                  <a:solidFill>
                    <a:srgbClr val="775F55"/>
                  </a:solidFill>
                </a:uFill>
              </a:rPr>
              <a:t>Title Text</a:t>
            </a:r>
          </a:p>
        </p:txBody>
      </p:sp>
      <p:sp>
        <p:nvSpPr>
          <p:cNvPr id="203" name="Shape 203"/>
          <p:cNvSpPr>
            <a:spLocks noGrp="1"/>
          </p:cNvSpPr>
          <p:nvPr>
            <p:ph type="body" idx="1"/>
          </p:nvPr>
        </p:nvSpPr>
        <p:spPr>
          <a:xfrm>
            <a:off x="457200" y="609600"/>
            <a:ext cx="5562600" cy="6248400"/>
          </a:xfrm>
          <a:prstGeom prst="rect">
            <a:avLst/>
          </a:prstGeom>
        </p:spPr>
        <p:txBody>
          <a:bodyPr lIns="45718" tIns="45718" rIns="45718" bIns="45718">
            <a:normAutofit/>
          </a:bodyPr>
          <a:lstStyle>
            <a:lvl1pPr marL="320040" indent="-320040">
              <a:spcBef>
                <a:spcPts val="700"/>
              </a:spcBef>
              <a:buClr>
                <a:srgbClr val="DD8047"/>
              </a:buClr>
              <a:buSzPct val="60000"/>
              <a:buFont typeface="Helvetica"/>
              <a:buChar char="◻"/>
              <a:defRPr>
                <a:latin typeface="+mn-lt"/>
                <a:ea typeface="+mn-ea"/>
                <a:cs typeface="+mn-cs"/>
                <a:sym typeface="Avenir Roman"/>
              </a:defRPr>
            </a:lvl1pPr>
            <a:lvl2pPr marL="671732" indent="-305971">
              <a:spcBef>
                <a:spcPts val="700"/>
              </a:spcBef>
              <a:buClr>
                <a:srgbClr val="DD8047"/>
              </a:buClr>
              <a:buSzPct val="70000"/>
              <a:buFont typeface="Helvetica"/>
              <a:buChar char="•"/>
              <a:defRPr>
                <a:latin typeface="+mn-lt"/>
                <a:ea typeface="+mn-ea"/>
                <a:cs typeface="+mn-cs"/>
                <a:sym typeface="Avenir Roman"/>
              </a:defRPr>
            </a:lvl2pPr>
            <a:lvl3pPr marL="974033" indent="-288234">
              <a:spcBef>
                <a:spcPts val="700"/>
              </a:spcBef>
              <a:buClr>
                <a:srgbClr val="DD8047"/>
              </a:buClr>
              <a:buSzPct val="75000"/>
              <a:buFont typeface="Helvetica"/>
              <a:buChar char="■"/>
              <a:defRPr>
                <a:latin typeface="+mn-lt"/>
                <a:ea typeface="+mn-ea"/>
                <a:cs typeface="+mn-cs"/>
                <a:sym typeface="Avenir Roman"/>
              </a:defRPr>
            </a:lvl3pPr>
            <a:lvl4pPr marL="1474469" indent="-331469">
              <a:spcBef>
                <a:spcPts val="700"/>
              </a:spcBef>
              <a:buClr>
                <a:srgbClr val="DD8047"/>
              </a:buClr>
              <a:buSzPct val="75000"/>
              <a:buFont typeface="Helvetica"/>
              <a:buChar char="■"/>
              <a:defRPr>
                <a:latin typeface="+mn-lt"/>
                <a:ea typeface="+mn-ea"/>
                <a:cs typeface="+mn-cs"/>
                <a:sym typeface="Avenir Roman"/>
              </a:defRPr>
            </a:lvl4pPr>
            <a:lvl5pPr marL="1931670" indent="-331469">
              <a:spcBef>
                <a:spcPts val="700"/>
              </a:spcBef>
              <a:buClr>
                <a:srgbClr val="DD8047"/>
              </a:buClr>
              <a:buSzPct val="65000"/>
              <a:buFont typeface="Helvetica"/>
              <a:buChar char="■"/>
              <a:defRPr>
                <a:latin typeface="+mn-lt"/>
                <a:ea typeface="+mn-ea"/>
                <a:cs typeface="+mn-cs"/>
                <a:sym typeface="Avenir Roman"/>
              </a:defRPr>
            </a:lvl5pPr>
          </a:lstStyle>
          <a:p>
            <a:pPr lvl="0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204" name="Shape 204"/>
          <p:cNvSpPr/>
          <p:nvPr/>
        </p:nvSpPr>
        <p:spPr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pPr>
            <a:endParaRPr/>
          </a:p>
        </p:txBody>
      </p:sp>
      <p:sp>
        <p:nvSpPr>
          <p:cNvPr id="205" name="Shape 205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rgbClr val="94B6D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pPr>
            <a:endParaRPr/>
          </a:p>
        </p:txBody>
      </p:sp>
      <p:sp>
        <p:nvSpPr>
          <p:cNvPr id="206" name="Shape 206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rgbClr val="DD804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Avenir Roman"/>
              </a:defRPr>
            </a:pPr>
            <a:endParaRPr/>
          </a:p>
        </p:txBody>
      </p:sp>
      <p:sp>
        <p:nvSpPr>
          <p:cNvPr id="207" name="Shape 207"/>
          <p:cNvSpPr>
            <a:spLocks noGrp="1"/>
          </p:cNvSpPr>
          <p:nvPr>
            <p:ph type="sldNum" sz="quarter" idx="2"/>
          </p:nvPr>
        </p:nvSpPr>
        <p:spPr>
          <a:xfrm rot="5400000">
            <a:off x="5989639" y="-144361"/>
            <a:ext cx="533400" cy="288822"/>
          </a:xfrm>
          <a:prstGeom prst="rect">
            <a:avLst/>
          </a:prstGeom>
        </p:spPr>
        <p:txBody>
          <a:bodyPr lIns="45718" tIns="45718" rIns="45718" bIns="45718" anchor="ctr">
            <a:normAutofit/>
          </a:bodyPr>
          <a:lstStyle>
            <a:lvl1pPr algn="ctr">
              <a:defRPr sz="1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/>
        </p:nvSpPr>
        <p:spPr>
          <a:xfrm>
            <a:off x="533400" y="6324606"/>
            <a:ext cx="8632050" cy="533398"/>
          </a:xfrm>
          <a:prstGeom prst="rect">
            <a:avLst/>
          </a:prstGeom>
          <a:solidFill>
            <a:srgbClr val="1F497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914244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0" name="Shape 210"/>
          <p:cNvSpPr/>
          <p:nvPr/>
        </p:nvSpPr>
        <p:spPr>
          <a:xfrm>
            <a:off x="0" y="6324606"/>
            <a:ext cx="533400" cy="533398"/>
          </a:xfrm>
          <a:prstGeom prst="rect">
            <a:avLst/>
          </a:prstGeom>
          <a:solidFill>
            <a:srgbClr val="95373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914244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11" name="image7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3001" y="6477005"/>
            <a:ext cx="310896" cy="310898"/>
          </a:xfrm>
          <a:prstGeom prst="rect">
            <a:avLst/>
          </a:prstGeom>
          <a:ln w="12700">
            <a:miter lim="400000"/>
          </a:ln>
        </p:spPr>
      </p:pic>
      <p:pic>
        <p:nvPicPr>
          <p:cNvPr id="212" name="image8.jpe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69234" y="6477005"/>
            <a:ext cx="335768" cy="310898"/>
          </a:xfrm>
          <a:prstGeom prst="rect">
            <a:avLst/>
          </a:prstGeom>
          <a:ln w="12700">
            <a:miter lim="400000"/>
          </a:ln>
        </p:spPr>
      </p:pic>
      <p:pic>
        <p:nvPicPr>
          <p:cNvPr id="213" name="image9.gi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35698" y="6477005"/>
            <a:ext cx="310896" cy="310898"/>
          </a:xfrm>
          <a:prstGeom prst="rect">
            <a:avLst/>
          </a:prstGeom>
          <a:ln w="12700">
            <a:miter lim="400000"/>
          </a:ln>
        </p:spPr>
      </p:pic>
      <p:sp>
        <p:nvSpPr>
          <p:cNvPr id="214" name="Shape 214"/>
          <p:cNvSpPr/>
          <p:nvPr/>
        </p:nvSpPr>
        <p:spPr>
          <a:xfrm>
            <a:off x="0" y="990600"/>
            <a:ext cx="9144000" cy="0"/>
          </a:xfrm>
          <a:prstGeom prst="line">
            <a:avLst/>
          </a:prstGeom>
          <a:ln w="19050">
            <a:solidFill>
              <a:srgbClr val="BFBFBF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215" name="image10.jpeg"/>
          <p:cNvPicPr/>
          <p:nvPr/>
        </p:nvPicPr>
        <p:blipFill>
          <a:blip r:embed="rId5">
            <a:extLst/>
          </a:blip>
          <a:srcRect b="8944"/>
          <a:stretch>
            <a:fillRect/>
          </a:stretch>
        </p:blipFill>
        <p:spPr>
          <a:xfrm>
            <a:off x="3871912" y="6324606"/>
            <a:ext cx="5348288" cy="533398"/>
          </a:xfrm>
          <a:prstGeom prst="rect">
            <a:avLst/>
          </a:prstGeom>
          <a:ln w="12700">
            <a:miter lim="400000"/>
          </a:ln>
        </p:spPr>
      </p:pic>
      <p:sp>
        <p:nvSpPr>
          <p:cNvPr id="216" name="Shape 216"/>
          <p:cNvSpPr>
            <a:spLocks noGrp="1"/>
          </p:cNvSpPr>
          <p:nvPr>
            <p:ph type="sldNum" sz="quarter" idx="2"/>
          </p:nvPr>
        </p:nvSpPr>
        <p:spPr>
          <a:xfrm>
            <a:off x="0" y="6126485"/>
            <a:ext cx="533400" cy="1524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algn="ctr" defTabSz="914244">
              <a:defRPr sz="11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‹nº›</a:t>
            </a:fld>
            <a:endParaRPr/>
          </a:p>
        </p:txBody>
      </p:sp>
      <p:sp>
        <p:nvSpPr>
          <p:cNvPr id="217" name="Shape 217"/>
          <p:cNvSpPr>
            <a:spLocks noGrp="1"/>
          </p:cNvSpPr>
          <p:nvPr>
            <p:ph type="body" idx="1"/>
          </p:nvPr>
        </p:nvSpPr>
        <p:spPr>
          <a:xfrm>
            <a:off x="612647" y="1619250"/>
            <a:ext cx="8153401" cy="523875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19987" indent="-319987">
              <a:spcBef>
                <a:spcPts val="700"/>
              </a:spcBef>
              <a:buClr>
                <a:srgbClr val="C0504D"/>
              </a:buClr>
              <a:buSzPct val="60000"/>
              <a:buFont typeface="Wingdings 2"/>
              <a:buChar char=""/>
              <a:defRPr sz="1800"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674255" indent="-308558">
              <a:spcBef>
                <a:spcPts val="700"/>
              </a:spcBef>
              <a:buClr>
                <a:srgbClr val="C0504D"/>
              </a:buClr>
              <a:buSzPct val="70000"/>
              <a:buFont typeface="Wingdings 2"/>
              <a:buChar char="•"/>
              <a:defRPr sz="1800"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942815" indent="-257131">
              <a:spcBef>
                <a:spcPts val="700"/>
              </a:spcBef>
              <a:buClr>
                <a:srgbClr val="C0504D"/>
              </a:buClr>
              <a:buSzPct val="75000"/>
              <a:buFont typeface="Wingdings 2"/>
              <a:buChar char="■"/>
              <a:defRPr sz="1800"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1399938" indent="-257131">
              <a:spcBef>
                <a:spcPts val="700"/>
              </a:spcBef>
              <a:buClr>
                <a:srgbClr val="C0504D"/>
              </a:buClr>
              <a:buSzPct val="75000"/>
              <a:buFont typeface="Wingdings 2"/>
              <a:buChar char="■"/>
              <a:defRPr sz="1800"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1893796" indent="-293865">
              <a:spcBef>
                <a:spcPts val="700"/>
              </a:spcBef>
              <a:buClr>
                <a:srgbClr val="C0504D"/>
              </a:buClr>
              <a:buSzPct val="65000"/>
              <a:buFont typeface="Wingdings 2"/>
              <a:buChar char="■"/>
              <a:defRPr sz="1800">
                <a:uFillTx/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8" name="Shape 218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114300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300" b="1">
                <a:solidFill>
                  <a:srgbClr val="1F497D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300" b="1">
                <a:solidFill>
                  <a:srgbClr val="1F497D"/>
                </a:solidFill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944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>
            <a:lvl1pPr>
              <a:defRPr>
                <a:latin typeface="Calisto MT" panose="02040603050505030304" pitchFamily="18" charset="0"/>
              </a:defRPr>
            </a:lvl1pPr>
            <a:lvl2pPr>
              <a:defRPr>
                <a:latin typeface="Calisto MT" panose="02040603050505030304" pitchFamily="18" charset="0"/>
              </a:defRPr>
            </a:lvl2pPr>
            <a:lvl3pPr>
              <a:defRPr>
                <a:latin typeface="Calisto MT" panose="02040603050505030304" pitchFamily="18" charset="0"/>
              </a:defRPr>
            </a:lvl3pPr>
            <a:lvl4pPr>
              <a:defRPr>
                <a:latin typeface="Calisto MT" panose="02040603050505030304" pitchFamily="18" charset="0"/>
              </a:defRPr>
            </a:lvl4pPr>
            <a:lvl5pPr>
              <a:defRPr>
                <a:latin typeface="Calisto MT" panose="0204060305050503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 b="1">
                <a:latin typeface="Calisto MT" panose="0204060305050503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9157283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03426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D70C-E6ED-4DAE-B4A7-624914AB2C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7791-7F75-4478-8017-0931FB652E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567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>
            <a:lvl1pPr algn="ctr">
              <a:defRPr sz="4400">
                <a:uFillTx/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0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>
            <a:lvl1pPr marL="0" indent="0">
              <a:spcBef>
                <a:spcPts val="500"/>
              </a:spcBef>
              <a:buSzTx/>
              <a:buNone/>
              <a:defRPr sz="2400" b="1"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indent="457200">
              <a:spcBef>
                <a:spcPts val="500"/>
              </a:spcBef>
              <a:buSzTx/>
              <a:buNone/>
              <a:defRPr sz="2400" b="1"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indent="914400">
              <a:spcBef>
                <a:spcPts val="500"/>
              </a:spcBef>
              <a:buSzTx/>
              <a:buNone/>
              <a:defRPr sz="2400" b="1"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indent="1371600">
              <a:spcBef>
                <a:spcPts val="500"/>
              </a:spcBef>
              <a:buSzTx/>
              <a:buNone/>
              <a:defRPr sz="2400" b="1"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indent="1828800">
              <a:spcBef>
                <a:spcPts val="500"/>
              </a:spcBef>
              <a:buSzTx/>
              <a:buNone/>
              <a:defRPr sz="2400" b="1">
                <a:uFillTx/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</p:spPr>
        <p:txBody>
          <a:bodyPr lIns="45719" tIns="45719" rIns="45719" bIns="45719" anchor="ctr"/>
          <a:lstStyle>
            <a:lvl1pPr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38250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D70C-E6ED-4DAE-B4A7-624914AB2C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7791-7F75-4478-8017-0931FB652E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18510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D70C-E6ED-4DAE-B4A7-624914AB2C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7791-7F75-4478-8017-0931FB652E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15050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D70C-E6ED-4DAE-B4A7-624914AB2C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7791-7F75-4478-8017-0931FB652E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11799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D70C-E6ED-4DAE-B4A7-624914AB2C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7791-7F75-4478-8017-0931FB652E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43104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D70C-E6ED-4DAE-B4A7-624914AB2C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7791-7F75-4478-8017-0931FB652E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28472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D70C-E6ED-4DAE-B4A7-624914AB2C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7791-7F75-4478-8017-0931FB652E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20171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D70C-E6ED-4DAE-B4A7-624914AB2C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7791-7F75-4478-8017-0931FB652E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9898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600">
                <a:uFill>
                  <a:solidFill/>
                </a:uFill>
              </a:rPr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077072"/>
      </p:ext>
    </p:extLst>
  </p:cSld>
  <p:clrMapOvr>
    <a:masterClrMapping/>
  </p:clrMapOvr>
  <p:transition spd="med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04956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457200" y="92075"/>
            <a:ext cx="8229600" cy="1508125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>
            <a:lvl1pPr algn="ctr">
              <a:defRPr sz="4400">
                <a:uFillTx/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</p:spPr>
        <p:txBody>
          <a:bodyPr lIns="45719" tIns="45719" rIns="45719" bIns="45719" anchor="ctr"/>
          <a:lstStyle>
            <a:lvl1pPr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71872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>
            <a:lvl1pPr>
              <a:defRPr>
                <a:latin typeface="Calisto MT" panose="02040603050505030304" pitchFamily="18" charset="0"/>
              </a:defRPr>
            </a:lvl1pPr>
            <a:lvl2pPr>
              <a:defRPr>
                <a:latin typeface="Calisto MT" panose="02040603050505030304" pitchFamily="18" charset="0"/>
              </a:defRPr>
            </a:lvl2pPr>
            <a:lvl3pPr>
              <a:defRPr>
                <a:latin typeface="Calisto MT" panose="02040603050505030304" pitchFamily="18" charset="0"/>
              </a:defRPr>
            </a:lvl3pPr>
            <a:lvl4pPr>
              <a:defRPr>
                <a:latin typeface="Calisto MT" panose="02040603050505030304" pitchFamily="18" charset="0"/>
              </a:defRPr>
            </a:lvl4pPr>
            <a:lvl5pPr>
              <a:defRPr>
                <a:latin typeface="Calisto MT" panose="0204060305050503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 b="1">
                <a:latin typeface="Calisto MT" panose="0204060305050503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9157283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93185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D70C-E6ED-4DAE-B4A7-624914AB2C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7791-7F75-4478-8017-0931FB652E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86320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2904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D70C-E6ED-4DAE-B4A7-624914AB2C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7791-7F75-4478-8017-0931FB652E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59018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D70C-E6ED-4DAE-B4A7-624914AB2C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7791-7F75-4478-8017-0931FB652E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39493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D70C-E6ED-4DAE-B4A7-624914AB2C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7791-7F75-4478-8017-0931FB652E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52642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D70C-E6ED-4DAE-B4A7-624914AB2C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7791-7F75-4478-8017-0931FB652E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0090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D70C-E6ED-4DAE-B4A7-624914AB2C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7791-7F75-4478-8017-0931FB652E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66483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D70C-E6ED-4DAE-B4A7-624914AB2C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7791-7F75-4478-8017-0931FB652E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370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1435100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>
            <a:lvl1pPr>
              <a:defRPr sz="2000" b="1">
                <a:uFillTx/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>
            <a:lvl1pPr>
              <a:spcBef>
                <a:spcPts val="700"/>
              </a:spcBef>
              <a:buFont typeface="Arial"/>
              <a:defRPr sz="3200"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783771" indent="-326571">
              <a:spcBef>
                <a:spcPts val="700"/>
              </a:spcBef>
              <a:buFont typeface="Arial"/>
              <a:defRPr sz="3200"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1219200" indent="-304800">
              <a:spcBef>
                <a:spcPts val="700"/>
              </a:spcBef>
              <a:buFont typeface="Arial"/>
              <a:defRPr sz="3200"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1737360" indent="-365760">
              <a:spcBef>
                <a:spcPts val="700"/>
              </a:spcBef>
              <a:buFont typeface="Arial"/>
              <a:defRPr sz="3200"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2194560" indent="-365760">
              <a:spcBef>
                <a:spcPts val="700"/>
              </a:spcBef>
              <a:buFont typeface="Arial"/>
              <a:defRPr sz="3200">
                <a:uFillTx/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</p:spPr>
        <p:txBody>
          <a:bodyPr lIns="45719" tIns="45719" rIns="45719" bIns="45719" anchor="ctr"/>
          <a:lstStyle>
            <a:lvl1pPr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D70C-E6ED-4DAE-B4A7-624914AB2C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7791-7F75-4478-8017-0931FB652E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7726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600">
                <a:uFill>
                  <a:solidFill/>
                </a:uFill>
              </a:rPr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340152"/>
      </p:ext>
    </p:extLst>
  </p:cSld>
  <p:clrMapOvr>
    <a:masterClrMapping/>
  </p:clrMapOvr>
  <p:transition spd="med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82473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xfrm>
            <a:off x="1792288" y="3086100"/>
            <a:ext cx="5486400" cy="2281238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>
            <a:lvl1pPr>
              <a:defRPr sz="2000" b="1">
                <a:uFillTx/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xfrm>
            <a:off x="1792288" y="5367338"/>
            <a:ext cx="5486400" cy="1490662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>
            <a:lvl1pPr marL="0" indent="0">
              <a:spcBef>
                <a:spcPts val="300"/>
              </a:spcBef>
              <a:buSzTx/>
              <a:buNone/>
              <a:defRPr sz="1400"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indent="457200">
              <a:spcBef>
                <a:spcPts val="300"/>
              </a:spcBef>
              <a:buSzTx/>
              <a:buNone/>
              <a:defRPr sz="1400"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indent="914400">
              <a:spcBef>
                <a:spcPts val="300"/>
              </a:spcBef>
              <a:buSzTx/>
              <a:buNone/>
              <a:defRPr sz="1400"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indent="1371600">
              <a:spcBef>
                <a:spcPts val="300"/>
              </a:spcBef>
              <a:buSzTx/>
              <a:buNone/>
              <a:defRPr sz="1400"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indent="1828800">
              <a:spcBef>
                <a:spcPts val="300"/>
              </a:spcBef>
              <a:buSzTx/>
              <a:buNone/>
              <a:defRPr sz="1400">
                <a:uFillTx/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1400"/>
              <a:t>Body Level One</a:t>
            </a:r>
          </a:p>
          <a:p>
            <a:pPr lvl="1">
              <a:defRPr sz="1800"/>
            </a:pPr>
            <a:r>
              <a:rPr sz="1400"/>
              <a:t>Body Level Two</a:t>
            </a:r>
          </a:p>
          <a:p>
            <a:pPr lvl="2">
              <a:defRPr sz="1800"/>
            </a:pPr>
            <a:r>
              <a:rPr sz="1400"/>
              <a:t>Body Level Three</a:t>
            </a:r>
          </a:p>
          <a:p>
            <a:pPr lvl="3">
              <a:defRPr sz="1800"/>
            </a:pPr>
            <a:r>
              <a:rPr sz="1400"/>
              <a:t>Body Level Four</a:t>
            </a:r>
          </a:p>
          <a:p>
            <a:pPr lvl="4">
              <a:defRPr sz="1800"/>
            </a:pPr>
            <a:r>
              <a:rPr sz="1400"/>
              <a:t>Body Level Five</a:t>
            </a:r>
          </a:p>
        </p:txBody>
      </p:sp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</p:spPr>
        <p:txBody>
          <a:bodyPr lIns="45719" tIns="45719" rIns="45719" bIns="45719" anchor="ctr"/>
          <a:lstStyle>
            <a:lvl1pPr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4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>
            <a:lvl1pPr algn="ctr">
              <a:defRPr sz="4400">
                <a:uFillTx/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457200" y="1600199"/>
            <a:ext cx="8229600" cy="5257801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>
            <a:lvl1pPr>
              <a:spcBef>
                <a:spcPts val="700"/>
              </a:spcBef>
              <a:buFont typeface="Arial"/>
              <a:defRPr sz="3200"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783771" indent="-326571">
              <a:spcBef>
                <a:spcPts val="700"/>
              </a:spcBef>
              <a:buFont typeface="Arial"/>
              <a:defRPr sz="3200"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1219200" indent="-304800">
              <a:spcBef>
                <a:spcPts val="700"/>
              </a:spcBef>
              <a:buFont typeface="Arial"/>
              <a:defRPr sz="3200"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1737360" indent="-365760">
              <a:spcBef>
                <a:spcPts val="700"/>
              </a:spcBef>
              <a:buFont typeface="Arial"/>
              <a:defRPr sz="3200"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2194560" indent="-365760">
              <a:spcBef>
                <a:spcPts val="700"/>
              </a:spcBef>
              <a:buFont typeface="Arial"/>
              <a:defRPr sz="3200">
                <a:uFillTx/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</p:spPr>
        <p:txBody>
          <a:bodyPr lIns="45719" tIns="45719" rIns="45719" bIns="45719" anchor="ctr"/>
          <a:lstStyle>
            <a:lvl1pPr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slideLayout" Target="../slideLayouts/slideLayout59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441450" y="0"/>
            <a:ext cx="7551738" cy="9636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lvl="0">
              <a:defRPr sz="1800">
                <a:uFillTx/>
              </a:defRPr>
            </a:pPr>
            <a:r>
              <a:rPr sz="3600" dirty="0">
                <a:uFill>
                  <a:solidFill/>
                </a:uFill>
              </a:rP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95300" y="1371599"/>
            <a:ext cx="8648700" cy="548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/>
          <a:lstStyle/>
          <a:p>
            <a:pPr lvl="0">
              <a:defRPr sz="1800">
                <a:uFillTx/>
              </a:defRPr>
            </a:pPr>
            <a:r>
              <a:rPr sz="2900" dirty="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2900" dirty="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2900" dirty="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2900" dirty="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2900" dirty="0">
                <a:uFill>
                  <a:solidFill/>
                </a:u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0" r:id="rId20"/>
    <p:sldLayoutId id="2147483671" r:id="rId21"/>
    <p:sldLayoutId id="2147483672" r:id="rId22"/>
    <p:sldLayoutId id="2147483673" r:id="rId23"/>
    <p:sldLayoutId id="2147483674" r:id="rId24"/>
    <p:sldLayoutId id="2147483675" r:id="rId25"/>
    <p:sldLayoutId id="2147483676" r:id="rId26"/>
    <p:sldLayoutId id="2147483677" r:id="rId27"/>
    <p:sldLayoutId id="2147483678" r:id="rId28"/>
    <p:sldLayoutId id="2147483679" r:id="rId29"/>
    <p:sldLayoutId id="2147483680" r:id="rId30"/>
    <p:sldLayoutId id="2147483681" r:id="rId31"/>
    <p:sldLayoutId id="2147483682" r:id="rId32"/>
    <p:sldLayoutId id="2147483683" r:id="rId33"/>
    <p:sldLayoutId id="2147483684" r:id="rId34"/>
    <p:sldLayoutId id="2147483685" r:id="rId35"/>
    <p:sldLayoutId id="2147483686" r:id="rId36"/>
    <p:sldLayoutId id="2147483687" r:id="rId37"/>
    <p:sldLayoutId id="2147483688" r:id="rId38"/>
    <p:sldLayoutId id="2147483689" r:id="rId39"/>
    <p:sldLayoutId id="2147483690" r:id="rId40"/>
    <p:sldLayoutId id="2147483691" r:id="rId41"/>
    <p:sldLayoutId id="2147483692" r:id="rId42"/>
    <p:sldLayoutId id="2147483693" r:id="rId43"/>
    <p:sldLayoutId id="2147483694" r:id="rId44"/>
    <p:sldLayoutId id="2147483695" r:id="rId45"/>
    <p:sldLayoutId id="2147483696" r:id="rId46"/>
  </p:sldLayoutIdLst>
  <p:transition spd="med"/>
  <p:timing>
    <p:tnLst>
      <p:par>
        <p:cTn id="1" dur="indefinite" restart="never" nodeType="tmRoot"/>
      </p:par>
    </p:tnLst>
  </p:timing>
  <p:txStyles>
    <p:titleStyle>
      <a:lvl1pPr>
        <a:defRPr sz="3600">
          <a:solidFill>
            <a:schemeClr val="tx2">
              <a:lumMod val="20000"/>
              <a:lumOff val="80000"/>
            </a:schemeClr>
          </a:solidFill>
          <a:uFill>
            <a:solidFill/>
          </a:uFill>
          <a:latin typeface="Arial Bold"/>
          <a:ea typeface="Arial Bold"/>
          <a:cs typeface="Arial Bold"/>
          <a:sym typeface="Arial Bold"/>
        </a:defRPr>
      </a:lvl1pPr>
      <a:lvl2pPr>
        <a:defRPr sz="3600">
          <a:uFill>
            <a:solidFill/>
          </a:uFill>
          <a:latin typeface="Arial Bold"/>
          <a:ea typeface="Arial Bold"/>
          <a:cs typeface="Arial Bold"/>
          <a:sym typeface="Arial Bold"/>
        </a:defRPr>
      </a:lvl2pPr>
      <a:lvl3pPr>
        <a:defRPr sz="3600">
          <a:uFill>
            <a:solidFill/>
          </a:uFill>
          <a:latin typeface="Arial Bold"/>
          <a:ea typeface="Arial Bold"/>
          <a:cs typeface="Arial Bold"/>
          <a:sym typeface="Arial Bold"/>
        </a:defRPr>
      </a:lvl3pPr>
      <a:lvl4pPr>
        <a:defRPr sz="3600">
          <a:uFill>
            <a:solidFill/>
          </a:uFill>
          <a:latin typeface="Arial Bold"/>
          <a:ea typeface="Arial Bold"/>
          <a:cs typeface="Arial Bold"/>
          <a:sym typeface="Arial Bold"/>
        </a:defRPr>
      </a:lvl4pPr>
      <a:lvl5pPr>
        <a:defRPr sz="3600">
          <a:uFill>
            <a:solidFill/>
          </a:uFill>
          <a:latin typeface="Arial Bold"/>
          <a:ea typeface="Arial Bold"/>
          <a:cs typeface="Arial Bold"/>
          <a:sym typeface="Arial Bold"/>
        </a:defRPr>
      </a:lvl5pPr>
      <a:lvl6pPr>
        <a:defRPr sz="3600">
          <a:uFill>
            <a:solidFill/>
          </a:uFill>
          <a:latin typeface="Arial Bold"/>
          <a:ea typeface="Arial Bold"/>
          <a:cs typeface="Arial Bold"/>
          <a:sym typeface="Arial Bold"/>
        </a:defRPr>
      </a:lvl6pPr>
      <a:lvl7pPr>
        <a:defRPr sz="3600">
          <a:uFill>
            <a:solidFill/>
          </a:uFill>
          <a:latin typeface="Arial Bold"/>
          <a:ea typeface="Arial Bold"/>
          <a:cs typeface="Arial Bold"/>
          <a:sym typeface="Arial Bold"/>
        </a:defRPr>
      </a:lvl7pPr>
      <a:lvl8pPr>
        <a:defRPr sz="3600">
          <a:uFill>
            <a:solidFill/>
          </a:uFill>
          <a:latin typeface="Arial Bold"/>
          <a:ea typeface="Arial Bold"/>
          <a:cs typeface="Arial Bold"/>
          <a:sym typeface="Arial Bold"/>
        </a:defRPr>
      </a:lvl8pPr>
      <a:lvl9pPr>
        <a:defRPr sz="3600">
          <a:uFill>
            <a:solidFill/>
          </a:u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600"/>
        </a:spcBef>
        <a:buSzPct val="100000"/>
        <a:buChar char="•"/>
        <a:defRPr sz="2900">
          <a:solidFill>
            <a:schemeClr val="tx2">
              <a:lumMod val="20000"/>
              <a:lumOff val="80000"/>
            </a:schemeClr>
          </a:solidFill>
          <a:uFill>
            <a:solidFill/>
          </a:uFill>
          <a:latin typeface="Arial"/>
          <a:ea typeface="Arial"/>
          <a:cs typeface="Arial"/>
          <a:sym typeface="Arial"/>
        </a:defRPr>
      </a:lvl1pPr>
      <a:lvl2pPr marL="788669" indent="-331469">
        <a:spcBef>
          <a:spcPts val="600"/>
        </a:spcBef>
        <a:buSzPct val="100000"/>
        <a:buChar char="–"/>
        <a:defRPr sz="2900">
          <a:solidFill>
            <a:schemeClr val="tx2">
              <a:lumMod val="20000"/>
              <a:lumOff val="80000"/>
            </a:schemeClr>
          </a:solidFill>
          <a:uFill>
            <a:solidFill/>
          </a:uFill>
          <a:latin typeface="Arial"/>
          <a:ea typeface="Arial"/>
          <a:cs typeface="Arial"/>
          <a:sym typeface="Arial"/>
        </a:defRPr>
      </a:lvl2pPr>
      <a:lvl3pPr marL="1215735" indent="-301335">
        <a:spcBef>
          <a:spcPts val="600"/>
        </a:spcBef>
        <a:buSzPct val="100000"/>
        <a:buChar char="•"/>
        <a:defRPr sz="2900">
          <a:solidFill>
            <a:schemeClr val="tx2">
              <a:lumMod val="20000"/>
              <a:lumOff val="80000"/>
            </a:schemeClr>
          </a:solidFill>
          <a:uFill>
            <a:solidFill/>
          </a:uFill>
          <a:latin typeface="Arial"/>
          <a:ea typeface="Arial"/>
          <a:cs typeface="Arial"/>
          <a:sym typeface="Arial"/>
        </a:defRPr>
      </a:lvl3pPr>
      <a:lvl4pPr marL="1739900" indent="-368300">
        <a:spcBef>
          <a:spcPts val="600"/>
        </a:spcBef>
        <a:buSzPct val="100000"/>
        <a:buChar char="–"/>
        <a:defRPr sz="2900">
          <a:solidFill>
            <a:schemeClr val="tx2">
              <a:lumMod val="20000"/>
              <a:lumOff val="80000"/>
            </a:schemeClr>
          </a:solidFill>
          <a:uFill>
            <a:solidFill/>
          </a:uFill>
          <a:latin typeface="Arial"/>
          <a:ea typeface="Arial"/>
          <a:cs typeface="Arial"/>
          <a:sym typeface="Arial"/>
        </a:defRPr>
      </a:lvl4pPr>
      <a:lvl5pPr marL="2197100" indent="-368300">
        <a:spcBef>
          <a:spcPts val="600"/>
        </a:spcBef>
        <a:buSzPct val="100000"/>
        <a:buChar char="»"/>
        <a:defRPr sz="2900">
          <a:solidFill>
            <a:schemeClr val="tx2">
              <a:lumMod val="20000"/>
              <a:lumOff val="80000"/>
            </a:schemeClr>
          </a:solidFill>
          <a:uFill>
            <a:solidFill/>
          </a:uFill>
          <a:latin typeface="Arial"/>
          <a:ea typeface="Arial"/>
          <a:cs typeface="Arial"/>
          <a:sym typeface="Arial"/>
        </a:defRPr>
      </a:lvl5pPr>
      <a:lvl6pPr marL="2654300" indent="-368300">
        <a:spcBef>
          <a:spcPts val="600"/>
        </a:spcBef>
        <a:buSzPct val="100000"/>
        <a:buChar char="»"/>
        <a:defRPr sz="2900">
          <a:uFill>
            <a:solidFill/>
          </a:uFill>
          <a:latin typeface="Arial"/>
          <a:ea typeface="Arial"/>
          <a:cs typeface="Arial"/>
          <a:sym typeface="Arial"/>
        </a:defRPr>
      </a:lvl6pPr>
      <a:lvl7pPr marL="3111500" indent="-368300">
        <a:spcBef>
          <a:spcPts val="600"/>
        </a:spcBef>
        <a:buSzPct val="100000"/>
        <a:buChar char="»"/>
        <a:defRPr sz="2900">
          <a:uFill>
            <a:solidFill/>
          </a:uFill>
          <a:latin typeface="Arial"/>
          <a:ea typeface="Arial"/>
          <a:cs typeface="Arial"/>
          <a:sym typeface="Arial"/>
        </a:defRPr>
      </a:lvl7pPr>
      <a:lvl8pPr marL="3568700" indent="-368300">
        <a:spcBef>
          <a:spcPts val="600"/>
        </a:spcBef>
        <a:buSzPct val="100000"/>
        <a:buChar char="»"/>
        <a:defRPr sz="2900">
          <a:uFill>
            <a:solidFill/>
          </a:uFill>
          <a:latin typeface="Arial"/>
          <a:ea typeface="Arial"/>
          <a:cs typeface="Arial"/>
          <a:sym typeface="Arial"/>
        </a:defRPr>
      </a:lvl8pPr>
      <a:lvl9pPr marL="4025900" indent="-368300">
        <a:spcBef>
          <a:spcPts val="600"/>
        </a:spcBef>
        <a:buSzPct val="100000"/>
        <a:buChar char="»"/>
        <a:defRPr sz="2900">
          <a:uFill>
            <a:solidFill/>
          </a:uFill>
          <a:latin typeface="Arial"/>
          <a:ea typeface="Arial"/>
          <a:cs typeface="Arial"/>
          <a:sym typeface="Arial"/>
        </a:defRPr>
      </a:lvl9pPr>
    </p:bodyStyle>
    <p:otherStyle>
      <a:lvl1pPr algn="r">
        <a:defRPr sz="1300">
          <a:solidFill>
            <a:schemeClr val="tx1"/>
          </a:solidFill>
          <a:latin typeface="+mn-lt"/>
          <a:ea typeface="+mn-ea"/>
          <a:cs typeface="+mn-cs"/>
          <a:sym typeface="Helvetica"/>
        </a:defRPr>
      </a:lvl1pPr>
      <a:lvl2pPr indent="457200" algn="r">
        <a:defRPr sz="1300">
          <a:solidFill>
            <a:schemeClr val="tx1"/>
          </a:solidFill>
          <a:latin typeface="+mn-lt"/>
          <a:ea typeface="+mn-ea"/>
          <a:cs typeface="+mn-cs"/>
          <a:sym typeface="Helvetica"/>
        </a:defRPr>
      </a:lvl2pPr>
      <a:lvl3pPr indent="914400" algn="r">
        <a:defRPr sz="1300">
          <a:solidFill>
            <a:schemeClr val="tx1"/>
          </a:solidFill>
          <a:latin typeface="+mn-lt"/>
          <a:ea typeface="+mn-ea"/>
          <a:cs typeface="+mn-cs"/>
          <a:sym typeface="Helvetica"/>
        </a:defRPr>
      </a:lvl3pPr>
      <a:lvl4pPr indent="1371600" algn="r">
        <a:defRPr sz="1300">
          <a:solidFill>
            <a:schemeClr val="tx1"/>
          </a:solidFill>
          <a:latin typeface="+mn-lt"/>
          <a:ea typeface="+mn-ea"/>
          <a:cs typeface="+mn-cs"/>
          <a:sym typeface="Helvetica"/>
        </a:defRPr>
      </a:lvl4pPr>
      <a:lvl5pPr indent="1828800" algn="r">
        <a:defRPr sz="1300">
          <a:solidFill>
            <a:schemeClr val="tx1"/>
          </a:solidFill>
          <a:latin typeface="+mn-lt"/>
          <a:ea typeface="+mn-ea"/>
          <a:cs typeface="+mn-cs"/>
          <a:sym typeface="Helvetica"/>
        </a:defRPr>
      </a:lvl5pPr>
      <a:lvl6pPr indent="2286000" algn="r">
        <a:defRPr sz="1300">
          <a:solidFill>
            <a:schemeClr val="tx1"/>
          </a:solidFill>
          <a:latin typeface="+mn-lt"/>
          <a:ea typeface="+mn-ea"/>
          <a:cs typeface="+mn-cs"/>
          <a:sym typeface="Helvetica"/>
        </a:defRPr>
      </a:lvl6pPr>
      <a:lvl7pPr indent="2743200" algn="r">
        <a:defRPr sz="1300">
          <a:solidFill>
            <a:schemeClr val="tx1"/>
          </a:solidFill>
          <a:latin typeface="+mn-lt"/>
          <a:ea typeface="+mn-ea"/>
          <a:cs typeface="+mn-cs"/>
          <a:sym typeface="Helvetica"/>
        </a:defRPr>
      </a:lvl7pPr>
      <a:lvl8pPr indent="3200400" algn="r">
        <a:defRPr sz="1300">
          <a:solidFill>
            <a:schemeClr val="tx1"/>
          </a:solidFill>
          <a:latin typeface="+mn-lt"/>
          <a:ea typeface="+mn-ea"/>
          <a:cs typeface="+mn-cs"/>
          <a:sym typeface="Helvetica"/>
        </a:defRPr>
      </a:lvl8pPr>
      <a:lvl9pPr indent="3657600" algn="r">
        <a:defRPr sz="1300">
          <a:solidFill>
            <a:schemeClr val="tx1"/>
          </a:solidFill>
          <a:latin typeface="+mn-lt"/>
          <a:ea typeface="+mn-ea"/>
          <a:cs typeface="+mn-cs"/>
          <a:sym typeface="Helvetica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F08D70C-E6ED-4DAE-B4A7-624914AB2CA1}" type="datetimeFigureOut">
              <a:rPr lang="en-US" kern="1200" smtClean="0">
                <a:solidFill>
                  <a:prstClr val="black">
                    <a:tint val="75000"/>
                  </a:prstClr>
                </a:solidFill>
              </a:rPr>
              <a:pPr rtl="0"/>
              <a:t>5/16/2014</a:t>
            </a:fld>
            <a:endParaRPr lang="en-US" kern="12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kern="12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40B7791-7F75-4478-8017-0931FB652E89}" type="slidenum">
              <a:rPr lang="en-US" kern="1200" smtClean="0">
                <a:solidFill>
                  <a:prstClr val="black">
                    <a:tint val="75000"/>
                  </a:prstClr>
                </a:solidFill>
              </a:rPr>
              <a:pPr rtl="0"/>
              <a:t>‹nº›</a:t>
            </a:fld>
            <a:endParaRPr lang="en-US" kern="12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665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F08D70C-E6ED-4DAE-B4A7-624914AB2CA1}" type="datetimeFigureOut">
              <a:rPr lang="en-US" kern="1200" smtClean="0">
                <a:solidFill>
                  <a:prstClr val="black">
                    <a:tint val="75000"/>
                  </a:prstClr>
                </a:solidFill>
              </a:rPr>
              <a:pPr rtl="0"/>
              <a:t>5/16/2014</a:t>
            </a:fld>
            <a:endParaRPr lang="en-US" kern="12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kern="12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40B7791-7F75-4478-8017-0931FB652E89}" type="slidenum">
              <a:rPr lang="en-US" kern="1200" smtClean="0">
                <a:solidFill>
                  <a:prstClr val="black">
                    <a:tint val="75000"/>
                  </a:prstClr>
                </a:solidFill>
              </a:rPr>
              <a:pPr rtl="0"/>
              <a:t>‹nº›</a:t>
            </a:fld>
            <a:endParaRPr lang="en-US" kern="12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362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>
            <a:spLocks noGrp="1"/>
          </p:cNvSpPr>
          <p:nvPr>
            <p:ph type="title"/>
          </p:nvPr>
        </p:nvSpPr>
        <p:spPr>
          <a:xfrm>
            <a:off x="611559" y="1196751"/>
            <a:ext cx="7772401" cy="2160241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ts val="600"/>
              </a:spcBef>
              <a:defRPr sz="1800"/>
            </a:pPr>
            <a:r>
              <a:rPr sz="24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Seminário</a:t>
            </a:r>
            <a:br>
              <a:rPr sz="24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</a:br>
            <a:r>
              <a:rPr sz="39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O controle interno governamental no Brasil</a:t>
            </a:r>
            <a:br>
              <a:rPr sz="39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</a:br>
            <a:r>
              <a:rPr sz="25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Velhos Desafios, Novas Perspectivas</a:t>
            </a:r>
          </a:p>
        </p:txBody>
      </p:sp>
      <p:sp>
        <p:nvSpPr>
          <p:cNvPr id="295" name="Shape 295"/>
          <p:cNvSpPr/>
          <p:nvPr/>
        </p:nvSpPr>
        <p:spPr>
          <a:xfrm>
            <a:off x="823392" y="4271101"/>
            <a:ext cx="7772400" cy="5480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spcBef>
                <a:spcPts val="600"/>
              </a:spcBef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Visão do Banco Mundial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Estado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Índia</a:t>
            </a:r>
            <a:endParaRPr lang="en-US" dirty="0" smtClean="0"/>
          </a:p>
          <a:p>
            <a:r>
              <a:rPr lang="en-US" dirty="0" err="1" smtClean="0"/>
              <a:t>Situação</a:t>
            </a:r>
            <a:r>
              <a:rPr lang="en-US" dirty="0" smtClean="0"/>
              <a:t> de </a:t>
            </a:r>
            <a:r>
              <a:rPr lang="en-US" dirty="0" err="1" smtClean="0"/>
              <a:t>contrôle</a:t>
            </a:r>
            <a:r>
              <a:rPr lang="en-US" dirty="0" smtClean="0"/>
              <a:t> </a:t>
            </a:r>
            <a:r>
              <a:rPr lang="en-US" dirty="0" err="1" smtClean="0"/>
              <a:t>interno</a:t>
            </a:r>
            <a:r>
              <a:rPr lang="en-US" dirty="0" smtClean="0"/>
              <a:t> </a:t>
            </a:r>
            <a:r>
              <a:rPr lang="en-US" dirty="0" err="1" smtClean="0"/>
              <a:t>fraco</a:t>
            </a:r>
            <a:endParaRPr lang="en-US" dirty="0" smtClean="0"/>
          </a:p>
          <a:p>
            <a:r>
              <a:rPr lang="en-US" dirty="0" err="1" smtClean="0"/>
              <a:t>Realisação</a:t>
            </a:r>
            <a:r>
              <a:rPr lang="en-US" dirty="0" smtClean="0"/>
              <a:t> de um </a:t>
            </a:r>
            <a:r>
              <a:rPr lang="en-US" dirty="0" err="1" smtClean="0"/>
              <a:t>estudo</a:t>
            </a:r>
            <a:r>
              <a:rPr lang="en-US" dirty="0" smtClean="0"/>
              <a:t> </a:t>
            </a:r>
            <a:r>
              <a:rPr lang="en-US" dirty="0" err="1" smtClean="0"/>
              <a:t>diagnostico</a:t>
            </a:r>
            <a:endParaRPr lang="en-US" dirty="0" smtClean="0"/>
          </a:p>
          <a:p>
            <a:r>
              <a:rPr lang="en-US" dirty="0" err="1" smtClean="0"/>
              <a:t>Elaboração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estrategia</a:t>
            </a:r>
            <a:endParaRPr lang="en-US" dirty="0" smtClean="0"/>
          </a:p>
          <a:p>
            <a:r>
              <a:rPr lang="en-US" dirty="0" err="1" smtClean="0"/>
              <a:t>Implementação</a:t>
            </a:r>
            <a:r>
              <a:rPr lang="en-US" dirty="0" smtClean="0"/>
              <a:t> da </a:t>
            </a:r>
            <a:r>
              <a:rPr lang="en-US" dirty="0" err="1" smtClean="0"/>
              <a:t>estrategia</a:t>
            </a:r>
            <a:r>
              <a:rPr lang="en-US" dirty="0" smtClean="0"/>
              <a:t>:</a:t>
            </a:r>
          </a:p>
          <a:p>
            <a:pPr lvl="1"/>
            <a:r>
              <a:rPr lang="en-US" sz="2800" dirty="0" err="1" smtClean="0"/>
              <a:t>Treinamento</a:t>
            </a:r>
            <a:endParaRPr lang="en-US" sz="2800" dirty="0" smtClean="0"/>
          </a:p>
          <a:p>
            <a:pPr lvl="1"/>
            <a:r>
              <a:rPr lang="en-US" sz="2800" dirty="0" err="1" smtClean="0"/>
              <a:t>Manuais</a:t>
            </a:r>
            <a:endParaRPr lang="en-US" sz="2800" dirty="0" smtClean="0"/>
          </a:p>
          <a:p>
            <a:pPr lvl="1"/>
            <a:r>
              <a:rPr lang="en-US" dirty="0" err="1" smtClean="0"/>
              <a:t>Políticas</a:t>
            </a:r>
            <a:r>
              <a:rPr lang="en-US" dirty="0" smtClean="0"/>
              <a:t> e </a:t>
            </a:r>
            <a:r>
              <a:rPr lang="en-US" dirty="0" err="1" smtClean="0"/>
              <a:t>procedimentos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Experiencia</a:t>
            </a:r>
            <a:r>
              <a:rPr lang="en-US" dirty="0" smtClean="0"/>
              <a:t> do </a:t>
            </a:r>
            <a:r>
              <a:rPr lang="en-US" dirty="0" err="1" smtClean="0"/>
              <a:t>Banco</a:t>
            </a:r>
            <a:r>
              <a:rPr lang="en-US" dirty="0" smtClean="0"/>
              <a:t> - Bihar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3276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600200"/>
          </a:xfrm>
        </p:spPr>
        <p:txBody>
          <a:bodyPr/>
          <a:lstStyle/>
          <a:p>
            <a:r>
              <a:rPr lang="en-US" dirty="0" err="1" smtClean="0"/>
              <a:t>Historia</a:t>
            </a:r>
            <a:r>
              <a:rPr lang="en-US" dirty="0" smtClean="0"/>
              <a:t> de </a:t>
            </a:r>
            <a:r>
              <a:rPr lang="en-US" dirty="0" err="1" smtClean="0"/>
              <a:t>reformas</a:t>
            </a:r>
            <a:r>
              <a:rPr lang="en-US" dirty="0" smtClean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dirty="0" err="1" smtClean="0"/>
              <a:t>na</a:t>
            </a:r>
            <a:r>
              <a:rPr lang="en-US" sz="3200" dirty="0" smtClean="0"/>
              <a:t> INDONESIA</a:t>
            </a:r>
            <a:endParaRPr lang="en-US" sz="32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533400" y="1855735"/>
            <a:ext cx="8153400" cy="1828800"/>
            <a:chOff x="0" y="4096851"/>
            <a:chExt cx="8153400" cy="1828800"/>
          </a:xfrm>
        </p:grpSpPr>
        <p:sp>
          <p:nvSpPr>
            <p:cNvPr id="5" name="Rectangle 4"/>
            <p:cNvSpPr/>
            <p:nvPr/>
          </p:nvSpPr>
          <p:spPr>
            <a:xfrm flipV="1">
              <a:off x="0" y="4770118"/>
              <a:ext cx="8153400" cy="2819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7200" y="5181600"/>
              <a:ext cx="2057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2590800" y="4096851"/>
              <a:ext cx="5029200" cy="1828800"/>
              <a:chOff x="2590800" y="4114800"/>
              <a:chExt cx="5029200" cy="1828800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2590800" y="4114800"/>
                <a:ext cx="0" cy="18288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5334000" y="4114800"/>
                <a:ext cx="0" cy="18288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562600" y="5213529"/>
                <a:ext cx="2057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 smtClean="0"/>
              </a:p>
            </p:txBody>
          </p:sp>
        </p:grpSp>
      </p:grpSp>
      <p:sp>
        <p:nvSpPr>
          <p:cNvPr id="6" name="Rectangle 5"/>
          <p:cNvSpPr/>
          <p:nvPr/>
        </p:nvSpPr>
        <p:spPr>
          <a:xfrm>
            <a:off x="533400" y="4760893"/>
            <a:ext cx="2514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9863" indent="-169863">
              <a:buFont typeface="Arial" pitchFamily="34" charset="0"/>
              <a:buChar char="•"/>
            </a:pPr>
            <a:r>
              <a:rPr lang="en-US" sz="1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Capacidades</a:t>
            </a:r>
            <a:r>
              <a:rPr lang="en-US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fracas </a:t>
            </a:r>
            <a:endParaRPr lang="en-US" sz="14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24200" y="5267980"/>
            <a:ext cx="2667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9863" indent="-169863">
              <a:buFont typeface="Arial" pitchFamily="34" charset="0"/>
              <a:buChar char="•"/>
            </a:pPr>
            <a:r>
              <a:rPr lang="en-US" sz="1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Estabelecimento</a:t>
            </a:r>
            <a:r>
              <a:rPr lang="en-US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de um </a:t>
            </a:r>
            <a:r>
              <a:rPr lang="en-US" sz="1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orgão</a:t>
            </a:r>
            <a:r>
              <a:rPr lang="en-US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de </a:t>
            </a:r>
            <a:r>
              <a:rPr lang="en-US" sz="1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coordenação</a:t>
            </a:r>
            <a:r>
              <a:rPr lang="en-US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de </a:t>
            </a:r>
            <a:r>
              <a:rPr lang="en-US" sz="1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controle</a:t>
            </a:r>
            <a:r>
              <a:rPr lang="en-US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interno</a:t>
            </a:r>
            <a:endParaRPr lang="en-US" sz="14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867400" y="2945249"/>
            <a:ext cx="2971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9063" indent="-119063">
              <a:buFont typeface="Arial" pitchFamily="34" charset="0"/>
              <a:buChar char="•"/>
            </a:pPr>
            <a:r>
              <a:rPr lang="en-US" sz="1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Asociação</a:t>
            </a:r>
            <a:r>
              <a:rPr lang="en-US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de </a:t>
            </a:r>
            <a:r>
              <a:rPr lang="en-US" sz="1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Auditores</a:t>
            </a:r>
            <a:r>
              <a:rPr lang="en-US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Governamentais</a:t>
            </a:r>
            <a:r>
              <a:rPr lang="en-US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foi</a:t>
            </a:r>
            <a:r>
              <a:rPr lang="en-US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estabelecida</a:t>
            </a:r>
            <a:r>
              <a:rPr lang="en-US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. </a:t>
            </a:r>
            <a:r>
              <a:rPr lang="en-US" sz="1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Normas</a:t>
            </a:r>
            <a:r>
              <a:rPr lang="en-US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de </a:t>
            </a:r>
            <a:r>
              <a:rPr lang="en-US" sz="1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Controle</a:t>
            </a:r>
            <a:r>
              <a:rPr lang="en-US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Interno</a:t>
            </a:r>
            <a:r>
              <a:rPr lang="en-US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foram</a:t>
            </a:r>
            <a:r>
              <a:rPr lang="en-US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adotados</a:t>
            </a:r>
            <a:endParaRPr lang="en-US" sz="14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3" name="Pentagon 22"/>
          <p:cNvSpPr/>
          <p:nvPr/>
        </p:nvSpPr>
        <p:spPr>
          <a:xfrm>
            <a:off x="1143000" y="1600200"/>
            <a:ext cx="1447800" cy="713232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Pre 2008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4" name="Pentagon 23"/>
          <p:cNvSpPr/>
          <p:nvPr/>
        </p:nvSpPr>
        <p:spPr>
          <a:xfrm>
            <a:off x="3700743" y="1602751"/>
            <a:ext cx="1447800" cy="713232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PP 60/2008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5" name="Pentagon 24"/>
          <p:cNvSpPr/>
          <p:nvPr/>
        </p:nvSpPr>
        <p:spPr>
          <a:xfrm>
            <a:off x="6248400" y="1633416"/>
            <a:ext cx="1447800" cy="713232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Desde</a:t>
            </a:r>
            <a:endParaRPr lang="en-US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2008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3400" y="2945249"/>
            <a:ext cx="2590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9063" indent="-119063">
              <a:buFont typeface="Arial" pitchFamily="34" charset="0"/>
              <a:buChar char="•"/>
            </a:pPr>
            <a:r>
              <a:rPr lang="en-US" sz="1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Proliferação</a:t>
            </a:r>
            <a:r>
              <a:rPr lang="en-US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de </a:t>
            </a:r>
            <a:r>
              <a:rPr lang="en-US" sz="1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responsabilidades</a:t>
            </a:r>
            <a:r>
              <a:rPr lang="en-US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/</a:t>
            </a:r>
            <a:r>
              <a:rPr lang="en-US" sz="1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atores</a:t>
            </a:r>
            <a:r>
              <a:rPr lang="en-US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– </a:t>
            </a:r>
            <a:r>
              <a:rPr lang="en-US" sz="1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Falta</a:t>
            </a:r>
            <a:r>
              <a:rPr lang="en-US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de </a:t>
            </a:r>
            <a:r>
              <a:rPr lang="en-US" sz="1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clareza</a:t>
            </a:r>
            <a:r>
              <a:rPr lang="en-US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sobre</a:t>
            </a:r>
            <a:r>
              <a:rPr lang="en-US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as </a:t>
            </a:r>
            <a:r>
              <a:rPr lang="en-US" sz="1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responsabilidades</a:t>
            </a:r>
            <a:endParaRPr lang="en-US" sz="14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33400" y="4124980"/>
            <a:ext cx="2514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9863" indent="-169863">
              <a:buFont typeface="Arial" pitchFamily="34" charset="0"/>
              <a:buChar char="•"/>
            </a:pPr>
            <a:r>
              <a:rPr lang="en-US" sz="1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Falta</a:t>
            </a:r>
            <a:r>
              <a:rPr lang="en-US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de </a:t>
            </a:r>
            <a:r>
              <a:rPr lang="en-US" sz="1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coordenação</a:t>
            </a:r>
            <a:r>
              <a:rPr lang="en-US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da </a:t>
            </a:r>
            <a:r>
              <a:rPr lang="en-US" sz="1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função</a:t>
            </a:r>
            <a:r>
              <a:rPr lang="en-US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de </a:t>
            </a:r>
            <a:r>
              <a:rPr lang="en-US" sz="1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controle</a:t>
            </a:r>
            <a:r>
              <a:rPr lang="en-US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interno</a:t>
            </a:r>
            <a:endParaRPr lang="en-US" sz="14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124200" y="4088249"/>
            <a:ext cx="2667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9863" indent="-169863">
              <a:buFont typeface="Arial" pitchFamily="34" charset="0"/>
              <a:buChar char="•"/>
            </a:pPr>
            <a:r>
              <a:rPr lang="en-US" sz="1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Estabelecimento</a:t>
            </a:r>
            <a:r>
              <a:rPr lang="en-US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e </a:t>
            </a:r>
            <a:r>
              <a:rPr lang="en-US" sz="1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esclarecimento</a:t>
            </a:r>
            <a:r>
              <a:rPr lang="en-US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das </a:t>
            </a:r>
            <a:r>
              <a:rPr lang="en-US" sz="1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responsabilidades</a:t>
            </a:r>
            <a:r>
              <a:rPr lang="en-US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 </a:t>
            </a:r>
            <a:endParaRPr lang="en-US" sz="14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24200" y="2945249"/>
            <a:ext cx="2667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9863" indent="-169863">
              <a:buFont typeface="Arial" pitchFamily="34" charset="0"/>
              <a:buChar char="•"/>
            </a:pPr>
            <a:r>
              <a:rPr lang="en-US" sz="1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Adoção</a:t>
            </a:r>
            <a:r>
              <a:rPr lang="en-US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do </a:t>
            </a:r>
            <a:r>
              <a:rPr lang="en-US" sz="1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marco</a:t>
            </a:r>
            <a:r>
              <a:rPr lang="en-US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COSO . BPKP </a:t>
            </a:r>
            <a:r>
              <a:rPr lang="en-US" sz="14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was accorded responsibility of facilitating COSO implementation. 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791200" y="4195971"/>
            <a:ext cx="2819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9063" indent="-119063">
              <a:buFont typeface="Arial" pitchFamily="34" charset="0"/>
              <a:buChar char="•"/>
            </a:pPr>
            <a:r>
              <a:rPr lang="en-US" sz="1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Codigo</a:t>
            </a:r>
            <a:r>
              <a:rPr lang="en-US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da </a:t>
            </a:r>
            <a:r>
              <a:rPr lang="en-US" sz="1400" b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ética</a:t>
            </a:r>
            <a:r>
              <a:rPr lang="en-US" sz="14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1400" b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orientações</a:t>
            </a:r>
            <a:r>
              <a:rPr lang="en-US" sz="14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de </a:t>
            </a:r>
            <a:r>
              <a:rPr lang="en-US" sz="1400" b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revisão</a:t>
            </a:r>
            <a:r>
              <a:rPr lang="en-US" sz="14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dos pares </a:t>
            </a:r>
            <a:r>
              <a:rPr lang="en-US" sz="1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emitodos</a:t>
            </a:r>
            <a:r>
              <a:rPr lang="en-US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.  </a:t>
            </a:r>
            <a:endParaRPr lang="en-US" sz="14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867400" y="5263920"/>
            <a:ext cx="2819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9063" indent="-119063">
              <a:buFont typeface="Arial" pitchFamily="34" charset="0"/>
              <a:buChar char="•"/>
            </a:pPr>
            <a:r>
              <a:rPr lang="en-US" sz="1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Estrategia</a:t>
            </a:r>
            <a:r>
              <a:rPr lang="en-US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do </a:t>
            </a:r>
            <a:r>
              <a:rPr lang="en-US" sz="1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Orgão</a:t>
            </a:r>
            <a:r>
              <a:rPr lang="en-US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de </a:t>
            </a:r>
            <a:r>
              <a:rPr lang="en-US" sz="1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Controle</a:t>
            </a:r>
            <a:r>
              <a:rPr lang="en-US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interno</a:t>
            </a:r>
            <a:r>
              <a:rPr lang="en-US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 </a:t>
            </a:r>
            <a:r>
              <a:rPr lang="en-US" sz="14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for </a:t>
            </a:r>
            <a:r>
              <a:rPr lang="en-US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2015-19</a:t>
            </a:r>
          </a:p>
          <a:p>
            <a:pPr marL="119063" indent="-119063">
              <a:buFont typeface="Arial" pitchFamily="34" charset="0"/>
              <a:buChar char="•"/>
            </a:pPr>
            <a:r>
              <a:rPr lang="en-US" sz="1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Convergencia</a:t>
            </a:r>
            <a:r>
              <a:rPr lang="en-US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com o </a:t>
            </a:r>
            <a:r>
              <a:rPr lang="en-US" sz="1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marco</a:t>
            </a:r>
            <a:r>
              <a:rPr lang="en-US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COSO.  </a:t>
            </a:r>
            <a:endParaRPr lang="en-US" sz="14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433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21" grpId="0"/>
      <p:bldP spid="17" grpId="0"/>
      <p:bldP spid="20" grpId="0"/>
      <p:bldP spid="22" grpId="0"/>
      <p:bldP spid="26" grpId="0"/>
      <p:bldP spid="27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243365"/>
              </p:ext>
            </p:extLst>
          </p:nvPr>
        </p:nvGraphicFramePr>
        <p:xfrm>
          <a:off x="457200" y="990600"/>
          <a:ext cx="8229600" cy="513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Mexico – </a:t>
            </a:r>
            <a:r>
              <a:rPr lang="en-US" dirty="0" err="1" smtClean="0"/>
              <a:t>Implementação</a:t>
            </a:r>
            <a:r>
              <a:rPr lang="en-US" dirty="0" smtClean="0"/>
              <a:t> do COSO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25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>
            <a:spLocks noGrp="1"/>
          </p:cNvSpPr>
          <p:nvPr>
            <p:ph type="body" idx="1"/>
          </p:nvPr>
        </p:nvSpPr>
        <p:spPr>
          <a:xfrm>
            <a:off x="495300" y="1066800"/>
            <a:ext cx="8648700" cy="5427712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 err="1">
                <a:solidFill>
                  <a:srgbClr val="FFFFFF"/>
                </a:solidFill>
              </a:rPr>
              <a:t>Estabelecimento</a:t>
            </a:r>
            <a:r>
              <a:rPr sz="2800" dirty="0">
                <a:solidFill>
                  <a:srgbClr val="FFFFFF"/>
                </a:solidFill>
              </a:rPr>
              <a:t> de um </a:t>
            </a:r>
            <a:r>
              <a:rPr sz="2800" dirty="0" err="1">
                <a:solidFill>
                  <a:srgbClr val="FFFFFF"/>
                </a:solidFill>
              </a:rPr>
              <a:t>mecanismo</a:t>
            </a:r>
            <a:r>
              <a:rPr sz="2800" dirty="0">
                <a:solidFill>
                  <a:srgbClr val="FFFFFF"/>
                </a:solidFill>
              </a:rPr>
              <a:t> de </a:t>
            </a:r>
            <a:r>
              <a:rPr sz="2800" dirty="0" err="1">
                <a:solidFill>
                  <a:srgbClr val="FFFFFF"/>
                </a:solidFill>
              </a:rPr>
              <a:t>monitoramento</a:t>
            </a:r>
            <a:r>
              <a:rPr sz="2800" dirty="0">
                <a:solidFill>
                  <a:srgbClr val="FFFFFF"/>
                </a:solidFill>
              </a:rPr>
              <a:t> </a:t>
            </a:r>
            <a:endParaRPr lang="en-US" sz="2800" dirty="0" smtClean="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 err="1" smtClean="0">
                <a:solidFill>
                  <a:srgbClr val="FFFFFF"/>
                </a:solidFill>
              </a:rPr>
              <a:t>Diagn</a:t>
            </a:r>
            <a:r>
              <a:rPr lang="en-US" sz="2800" dirty="0" err="1" smtClean="0">
                <a:solidFill>
                  <a:srgbClr val="FFFFFF"/>
                </a:solidFill>
              </a:rPr>
              <a:t>ó</a:t>
            </a:r>
            <a:r>
              <a:rPr sz="2800" dirty="0" err="1" smtClean="0">
                <a:solidFill>
                  <a:srgbClr val="FFFFFF"/>
                </a:solidFill>
              </a:rPr>
              <a:t>stico</a:t>
            </a:r>
            <a:r>
              <a:rPr sz="2800" dirty="0" smtClean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atualizado</a:t>
            </a:r>
            <a:endParaRPr sz="2800" dirty="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 err="1" smtClean="0">
                <a:solidFill>
                  <a:srgbClr val="FFFFFF"/>
                </a:solidFill>
              </a:rPr>
              <a:t>Capacitação</a:t>
            </a:r>
            <a:endParaRPr sz="2800" dirty="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 err="1" smtClean="0">
                <a:solidFill>
                  <a:srgbClr val="FFFFFF"/>
                </a:solidFill>
              </a:rPr>
              <a:t>Troca</a:t>
            </a:r>
            <a:r>
              <a:rPr sz="2800" dirty="0" smtClean="0">
                <a:solidFill>
                  <a:srgbClr val="FFFFFF"/>
                </a:solidFill>
              </a:rPr>
              <a:t> </a:t>
            </a:r>
            <a:r>
              <a:rPr sz="2800" dirty="0">
                <a:solidFill>
                  <a:srgbClr val="FFFFFF"/>
                </a:solidFill>
              </a:rPr>
              <a:t>de </a:t>
            </a:r>
            <a:r>
              <a:rPr sz="2800" dirty="0" err="1">
                <a:solidFill>
                  <a:srgbClr val="FFFFFF"/>
                </a:solidFill>
              </a:rPr>
              <a:t>experiências</a:t>
            </a:r>
            <a:r>
              <a:rPr sz="2800" dirty="0">
                <a:solidFill>
                  <a:srgbClr val="FFFFFF"/>
                </a:solidFill>
              </a:rPr>
              <a:t> e de </a:t>
            </a:r>
            <a:r>
              <a:rPr sz="2800" dirty="0" err="1">
                <a:solidFill>
                  <a:srgbClr val="FFFFFF"/>
                </a:solidFill>
              </a:rPr>
              <a:t>conhecimentos</a:t>
            </a:r>
            <a:endParaRPr sz="2800" dirty="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 err="1">
                <a:solidFill>
                  <a:srgbClr val="FFFFFF"/>
                </a:solidFill>
              </a:rPr>
              <a:t>Tradução</a:t>
            </a:r>
            <a:r>
              <a:rPr sz="2800" dirty="0">
                <a:solidFill>
                  <a:srgbClr val="FFFFFF"/>
                </a:solidFill>
              </a:rPr>
              <a:t> de </a:t>
            </a:r>
            <a:r>
              <a:rPr sz="2800" dirty="0" err="1">
                <a:solidFill>
                  <a:srgbClr val="FFFFFF"/>
                </a:solidFill>
              </a:rPr>
              <a:t>materiais</a:t>
            </a:r>
            <a:r>
              <a:rPr sz="2800" dirty="0">
                <a:solidFill>
                  <a:srgbClr val="FFFFFF"/>
                </a:solidFill>
              </a:rPr>
              <a:t> do </a:t>
            </a:r>
            <a:r>
              <a:rPr sz="2800" dirty="0" smtClean="0">
                <a:solidFill>
                  <a:srgbClr val="FFFFFF"/>
                </a:solidFill>
              </a:rPr>
              <a:t>IIA</a:t>
            </a:r>
            <a:endParaRPr lang="en-US" sz="2800" dirty="0" smtClean="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 err="1" smtClean="0">
                <a:solidFill>
                  <a:srgbClr val="FFFFFF"/>
                </a:solidFill>
              </a:rPr>
              <a:t>Modernização</a:t>
            </a:r>
            <a:r>
              <a:rPr lang="en-US" sz="2800" dirty="0" smtClean="0">
                <a:solidFill>
                  <a:srgbClr val="FFFFFF"/>
                </a:solidFill>
              </a:rPr>
              <a:t> das </a:t>
            </a:r>
            <a:r>
              <a:rPr lang="en-US" sz="2800" dirty="0" err="1" smtClean="0">
                <a:solidFill>
                  <a:srgbClr val="FFFFFF"/>
                </a:solidFill>
              </a:rPr>
              <a:t>sistemas</a:t>
            </a:r>
            <a:r>
              <a:rPr lang="en-US" sz="2800" dirty="0" smtClean="0">
                <a:solidFill>
                  <a:srgbClr val="FFFFFF"/>
                </a:solidFill>
              </a:rPr>
              <a:t> de TI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 err="1" smtClean="0">
                <a:solidFill>
                  <a:srgbClr val="FFFFFF"/>
                </a:solidFill>
              </a:rPr>
              <a:t>Implementação</a:t>
            </a:r>
            <a:r>
              <a:rPr lang="en-US" sz="2800" dirty="0" smtClean="0">
                <a:solidFill>
                  <a:srgbClr val="FFFFFF"/>
                </a:solidFill>
              </a:rPr>
              <a:t> de </a:t>
            </a:r>
            <a:r>
              <a:rPr lang="en-US" sz="2800" dirty="0" err="1" smtClean="0">
                <a:solidFill>
                  <a:srgbClr val="FFFFFF"/>
                </a:solidFill>
              </a:rPr>
              <a:t>normas</a:t>
            </a:r>
            <a:r>
              <a:rPr lang="en-US" sz="2800" dirty="0" smtClean="0">
                <a:solidFill>
                  <a:srgbClr val="FFFFFF"/>
                </a:solidFill>
              </a:rPr>
              <a:t> de auditoria </a:t>
            </a:r>
            <a:r>
              <a:rPr lang="en-US" sz="2800" dirty="0" err="1" smtClean="0">
                <a:solidFill>
                  <a:srgbClr val="FFFFFF"/>
                </a:solidFill>
              </a:rPr>
              <a:t>interna</a:t>
            </a:r>
            <a:endParaRPr sz="2800" dirty="0">
              <a:solidFill>
                <a:srgbClr val="FFFFFF"/>
              </a:solidFill>
            </a:endParaRPr>
          </a:p>
        </p:txBody>
      </p:sp>
      <p:sp>
        <p:nvSpPr>
          <p:cNvPr id="449" name="Shape 449"/>
          <p:cNvSpPr>
            <a:spLocks noGrp="1"/>
          </p:cNvSpPr>
          <p:nvPr>
            <p:ph type="sldNum" sz="quarter"/>
          </p:nvPr>
        </p:nvSpPr>
        <p:spPr>
          <a:xfrm>
            <a:off x="7924800" y="6221730"/>
            <a:ext cx="762000" cy="2692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def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FFFFFF"/>
                </a:solidFill>
              </a:rPr>
              <a:t>13</a:t>
            </a:fld>
            <a:endParaRPr sz="1200">
              <a:solidFill>
                <a:srgbClr val="FFFFFF"/>
              </a:solidFill>
            </a:endParaRPr>
          </a:p>
        </p:txBody>
      </p:sp>
      <p:sp>
        <p:nvSpPr>
          <p:cNvPr id="450" name="Shape 450"/>
          <p:cNvSpPr>
            <a:spLocks noGrp="1"/>
          </p:cNvSpPr>
          <p:nvPr>
            <p:ph type="title"/>
          </p:nvPr>
        </p:nvSpPr>
        <p:spPr>
          <a:xfrm>
            <a:off x="1331640" y="0"/>
            <a:ext cx="6624736" cy="980728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896111">
              <a:defRPr sz="3332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332" b="1" dirty="0" err="1">
                <a:solidFill>
                  <a:srgbClr val="FFFFFF"/>
                </a:solidFill>
              </a:rPr>
              <a:t>Ações</a:t>
            </a:r>
            <a:r>
              <a:rPr sz="3332" b="1" dirty="0">
                <a:solidFill>
                  <a:srgbClr val="FFFFFF"/>
                </a:solidFill>
              </a:rPr>
              <a:t> </a:t>
            </a:r>
            <a:r>
              <a:rPr sz="3332" b="1" dirty="0" err="1">
                <a:solidFill>
                  <a:srgbClr val="FFFFFF"/>
                </a:solidFill>
              </a:rPr>
              <a:t>possiveis</a:t>
            </a:r>
            <a:r>
              <a:rPr sz="3332" b="1" dirty="0">
                <a:solidFill>
                  <a:srgbClr val="FFFFFF"/>
                </a:solidFill>
              </a:rPr>
              <a:t> </a:t>
            </a:r>
            <a:r>
              <a:rPr sz="3332" b="1" dirty="0" err="1">
                <a:solidFill>
                  <a:srgbClr val="FFFFFF"/>
                </a:solidFill>
              </a:rPr>
              <a:t>para</a:t>
            </a:r>
            <a:r>
              <a:rPr sz="3332" b="1" dirty="0">
                <a:solidFill>
                  <a:srgbClr val="FFFFFF"/>
                </a:solidFill>
              </a:rPr>
              <a:t> o </a:t>
            </a:r>
            <a:r>
              <a:rPr sz="3332" b="1" dirty="0" err="1">
                <a:solidFill>
                  <a:srgbClr val="FFFFFF"/>
                </a:solidFill>
              </a:rPr>
              <a:t>Banco</a:t>
            </a:r>
            <a:r>
              <a:rPr sz="3332" b="1" dirty="0">
                <a:solidFill>
                  <a:srgbClr val="FFFFFF"/>
                </a:solidFill>
              </a:rPr>
              <a:t> </a:t>
            </a:r>
            <a:r>
              <a:rPr sz="3332" b="1" dirty="0" err="1">
                <a:solidFill>
                  <a:srgbClr val="FFFFFF"/>
                </a:solidFill>
              </a:rPr>
              <a:t>apoiar</a:t>
            </a:r>
            <a:endParaRPr sz="3332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>
            <a:spLocks noGrp="1"/>
          </p:cNvSpPr>
          <p:nvPr>
            <p:ph type="body" idx="1"/>
          </p:nvPr>
        </p:nvSpPr>
        <p:spPr>
          <a:xfrm>
            <a:off x="457200" y="990599"/>
            <a:ext cx="8229600" cy="5135564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 err="1">
                <a:solidFill>
                  <a:srgbClr val="FFFFFF"/>
                </a:solidFill>
              </a:rPr>
              <a:t>Linha</a:t>
            </a:r>
            <a:r>
              <a:rPr sz="3200" dirty="0">
                <a:solidFill>
                  <a:srgbClr val="FFFFFF"/>
                </a:solidFill>
              </a:rPr>
              <a:t> de base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 err="1">
                <a:solidFill>
                  <a:srgbClr val="FFFFFF"/>
                </a:solidFill>
              </a:rPr>
              <a:t>Mecanismo</a:t>
            </a:r>
            <a:r>
              <a:rPr sz="3200" dirty="0">
                <a:solidFill>
                  <a:srgbClr val="FFFFFF"/>
                </a:solidFill>
              </a:rPr>
              <a:t> de </a:t>
            </a:r>
            <a:r>
              <a:rPr sz="3200" dirty="0" err="1">
                <a:solidFill>
                  <a:srgbClr val="FFFFFF"/>
                </a:solidFill>
              </a:rPr>
              <a:t>monitoramento</a:t>
            </a:r>
            <a:endParaRPr sz="3200" dirty="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 err="1">
                <a:solidFill>
                  <a:srgbClr val="FFFFFF"/>
                </a:solidFill>
              </a:rPr>
              <a:t>Diagnostico</a:t>
            </a:r>
            <a:r>
              <a:rPr sz="3200" dirty="0">
                <a:solidFill>
                  <a:srgbClr val="FFFFFF"/>
                </a:solidFill>
              </a:rPr>
              <a:t> de PNAGE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 err="1">
                <a:solidFill>
                  <a:srgbClr val="FFFFFF"/>
                </a:solidFill>
              </a:rPr>
              <a:t>Fundamento</a:t>
            </a:r>
            <a:r>
              <a:rPr sz="3200" dirty="0">
                <a:solidFill>
                  <a:srgbClr val="FFFFFF"/>
                </a:solidFill>
              </a:rPr>
              <a:t> do </a:t>
            </a:r>
            <a:r>
              <a:rPr sz="3200" dirty="0" err="1">
                <a:solidFill>
                  <a:srgbClr val="FFFFFF"/>
                </a:solidFill>
              </a:rPr>
              <a:t>diagnostico</a:t>
            </a:r>
            <a:r>
              <a:rPr sz="3200" dirty="0">
                <a:solidFill>
                  <a:srgbClr val="FFFFFF"/>
                </a:solidFill>
              </a:rPr>
              <a:t>: </a:t>
            </a:r>
            <a:r>
              <a:rPr sz="3200" dirty="0" err="1">
                <a:solidFill>
                  <a:srgbClr val="FFFFFF"/>
                </a:solidFill>
              </a:rPr>
              <a:t>Diretrizes</a:t>
            </a:r>
            <a:r>
              <a:rPr sz="3200" dirty="0">
                <a:solidFill>
                  <a:srgbClr val="FFFFFF"/>
                </a:solidFill>
              </a:rPr>
              <a:t> de </a:t>
            </a:r>
            <a:r>
              <a:rPr sz="3200" dirty="0" err="1">
                <a:solidFill>
                  <a:srgbClr val="FFFFFF"/>
                </a:solidFill>
              </a:rPr>
              <a:t>controle</a:t>
            </a:r>
            <a:r>
              <a:rPr sz="3200" dirty="0">
                <a:solidFill>
                  <a:srgbClr val="FFFFFF"/>
                </a:solidFill>
              </a:rPr>
              <a:t> </a:t>
            </a:r>
            <a:r>
              <a:rPr sz="3200" dirty="0" err="1" smtClean="0">
                <a:solidFill>
                  <a:srgbClr val="FFFFFF"/>
                </a:solidFill>
              </a:rPr>
              <a:t>interno</a:t>
            </a:r>
            <a:r>
              <a:rPr lang="en-US" sz="3200" dirty="0" smtClean="0">
                <a:solidFill>
                  <a:srgbClr val="FFFFFF"/>
                </a:solidFill>
              </a:rPr>
              <a:t>, </a:t>
            </a:r>
            <a:r>
              <a:rPr lang="en-US" sz="3200" dirty="0" err="1" smtClean="0">
                <a:solidFill>
                  <a:srgbClr val="FFFFFF"/>
                </a:solidFill>
              </a:rPr>
              <a:t>normas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internacionais</a:t>
            </a:r>
            <a:endParaRPr lang="en-US" sz="3200" dirty="0" smtClean="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 smtClean="0">
                <a:solidFill>
                  <a:srgbClr val="FFFFFF"/>
                </a:solidFill>
              </a:rPr>
              <a:t> </a:t>
            </a:r>
            <a:r>
              <a:rPr sz="3200" dirty="0" err="1" smtClean="0">
                <a:solidFill>
                  <a:srgbClr val="FFFFFF"/>
                </a:solidFill>
              </a:rPr>
              <a:t>Exemplos</a:t>
            </a:r>
            <a:r>
              <a:rPr sz="3200" dirty="0">
                <a:solidFill>
                  <a:srgbClr val="FFFFFF"/>
                </a:solidFill>
              </a:rPr>
              <a:t>: SAI-PMF, PEFA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 err="1">
                <a:solidFill>
                  <a:srgbClr val="FFFFFF"/>
                </a:solidFill>
              </a:rPr>
              <a:t>Revisão</a:t>
            </a:r>
            <a:r>
              <a:rPr sz="3200" dirty="0">
                <a:solidFill>
                  <a:srgbClr val="FFFFFF"/>
                </a:solidFill>
              </a:rPr>
              <a:t> dos pares?</a:t>
            </a:r>
          </a:p>
        </p:txBody>
      </p:sp>
      <p:sp>
        <p:nvSpPr>
          <p:cNvPr id="446" name="Shape 44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Monitoramento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Shape 45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/>
          <a:lstStyle>
            <a:lvl1pPr>
              <a:defRPr sz="34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400" b="1">
                <a:solidFill>
                  <a:srgbClr val="FFFFFF"/>
                </a:solidFill>
              </a:rPr>
              <a:t>O diagnostico PEFA </a:t>
            </a:r>
          </a:p>
        </p:txBody>
      </p:sp>
      <p:sp>
        <p:nvSpPr>
          <p:cNvPr id="453" name="Shape 453"/>
          <p:cNvSpPr>
            <a:spLocks noGrp="1"/>
          </p:cNvSpPr>
          <p:nvPr>
            <p:ph type="body" idx="1"/>
          </p:nvPr>
        </p:nvSpPr>
        <p:spPr>
          <a:xfrm>
            <a:off x="611559" y="1556791"/>
            <a:ext cx="8229601" cy="4530726"/>
          </a:xfrm>
          <a:prstGeom prst="rect">
            <a:avLst/>
          </a:prstGeom>
        </p:spPr>
        <p:txBody>
          <a:bodyPr/>
          <a:lstStyle/>
          <a:p>
            <a:pPr marL="257175" lvl="0" indent="-257175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00" dirty="0" err="1">
                <a:solidFill>
                  <a:srgbClr val="FFFFFF"/>
                </a:solidFill>
              </a:rPr>
              <a:t>Ferramenta</a:t>
            </a:r>
            <a:r>
              <a:rPr sz="2400" dirty="0">
                <a:solidFill>
                  <a:srgbClr val="FFFFFF"/>
                </a:solidFill>
              </a:rPr>
              <a:t> </a:t>
            </a:r>
            <a:r>
              <a:rPr sz="2400" dirty="0" err="1">
                <a:solidFill>
                  <a:srgbClr val="FFFFFF"/>
                </a:solidFill>
              </a:rPr>
              <a:t>para</a:t>
            </a:r>
            <a:r>
              <a:rPr sz="2400" dirty="0">
                <a:solidFill>
                  <a:srgbClr val="FFFFFF"/>
                </a:solidFill>
              </a:rPr>
              <a:t> </a:t>
            </a:r>
            <a:r>
              <a:rPr sz="2400" dirty="0" err="1">
                <a:solidFill>
                  <a:srgbClr val="FFFFFF"/>
                </a:solidFill>
              </a:rPr>
              <a:t>diagnosticar</a:t>
            </a:r>
            <a:r>
              <a:rPr sz="2400" dirty="0">
                <a:solidFill>
                  <a:srgbClr val="FFFFFF"/>
                </a:solidFill>
              </a:rPr>
              <a:t> o </a:t>
            </a:r>
            <a:r>
              <a:rPr sz="2400" dirty="0" err="1">
                <a:solidFill>
                  <a:srgbClr val="FFFFFF"/>
                </a:solidFill>
              </a:rPr>
              <a:t>sistema</a:t>
            </a:r>
            <a:r>
              <a:rPr sz="2400" dirty="0">
                <a:solidFill>
                  <a:srgbClr val="FFFFFF"/>
                </a:solidFill>
              </a:rPr>
              <a:t> de </a:t>
            </a:r>
            <a:r>
              <a:rPr sz="2400" dirty="0" err="1">
                <a:solidFill>
                  <a:srgbClr val="FFFFFF"/>
                </a:solidFill>
              </a:rPr>
              <a:t>gestão</a:t>
            </a:r>
            <a:r>
              <a:rPr sz="2400" dirty="0">
                <a:solidFill>
                  <a:srgbClr val="FFFFFF"/>
                </a:solidFill>
              </a:rPr>
              <a:t> das </a:t>
            </a:r>
            <a:r>
              <a:rPr sz="2400" dirty="0" err="1">
                <a:solidFill>
                  <a:srgbClr val="FFFFFF"/>
                </a:solidFill>
              </a:rPr>
              <a:t>finanças</a:t>
            </a:r>
            <a:r>
              <a:rPr sz="2400" dirty="0">
                <a:solidFill>
                  <a:srgbClr val="FFFFFF"/>
                </a:solidFill>
              </a:rPr>
              <a:t> </a:t>
            </a:r>
            <a:r>
              <a:rPr sz="2400" dirty="0" err="1">
                <a:solidFill>
                  <a:srgbClr val="FFFFFF"/>
                </a:solidFill>
              </a:rPr>
              <a:t>publicas</a:t>
            </a:r>
            <a:r>
              <a:rPr sz="2400" dirty="0">
                <a:solidFill>
                  <a:srgbClr val="FFFFFF"/>
                </a:solidFill>
              </a:rPr>
              <a:t> (</a:t>
            </a:r>
            <a:r>
              <a:rPr sz="2000" dirty="0" err="1">
                <a:solidFill>
                  <a:srgbClr val="FFFFFF"/>
                </a:solidFill>
              </a:rPr>
              <a:t>Sistema</a:t>
            </a:r>
            <a:r>
              <a:rPr sz="2000" dirty="0">
                <a:solidFill>
                  <a:srgbClr val="FFFFFF"/>
                </a:solidFill>
              </a:rPr>
              <a:t> PFM -</a:t>
            </a:r>
            <a:r>
              <a:rPr sz="2000" i="1" dirty="0">
                <a:solidFill>
                  <a:srgbClr val="FFFFFF"/>
                </a:solidFill>
              </a:rPr>
              <a:t>Public Financial Management</a:t>
            </a:r>
            <a:r>
              <a:rPr sz="2000" dirty="0">
                <a:solidFill>
                  <a:srgbClr val="FFFFFF"/>
                </a:solidFill>
              </a:rPr>
              <a:t>)</a:t>
            </a:r>
          </a:p>
          <a:p>
            <a:pPr marL="661307" lvl="1" indent="-204107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 dirty="0" err="1">
                <a:solidFill>
                  <a:srgbClr val="FFFFFF"/>
                </a:solidFill>
              </a:rPr>
              <a:t>Sistemas</a:t>
            </a:r>
            <a:r>
              <a:rPr sz="2000" dirty="0">
                <a:solidFill>
                  <a:srgbClr val="FFFFFF"/>
                </a:solidFill>
              </a:rPr>
              <a:t> </a:t>
            </a:r>
            <a:r>
              <a:rPr sz="2000" dirty="0" err="1">
                <a:solidFill>
                  <a:srgbClr val="FFFFFF"/>
                </a:solidFill>
              </a:rPr>
              <a:t>informatizadas</a:t>
            </a:r>
            <a:r>
              <a:rPr sz="2000" dirty="0">
                <a:solidFill>
                  <a:srgbClr val="FFFFFF"/>
                </a:solidFill>
              </a:rPr>
              <a:t>, </a:t>
            </a:r>
            <a:r>
              <a:rPr sz="2000" dirty="0" err="1">
                <a:solidFill>
                  <a:srgbClr val="FFFFFF"/>
                </a:solidFill>
              </a:rPr>
              <a:t>processos</a:t>
            </a:r>
            <a:r>
              <a:rPr sz="2000" dirty="0">
                <a:solidFill>
                  <a:srgbClr val="FFFFFF"/>
                </a:solidFill>
              </a:rPr>
              <a:t> e </a:t>
            </a:r>
            <a:r>
              <a:rPr sz="2000" dirty="0" err="1">
                <a:solidFill>
                  <a:srgbClr val="FFFFFF"/>
                </a:solidFill>
              </a:rPr>
              <a:t>instituições</a:t>
            </a:r>
            <a:endParaRPr sz="2000" dirty="0">
              <a:solidFill>
                <a:srgbClr val="FFFFFF"/>
              </a:solidFill>
            </a:endParaRPr>
          </a:p>
          <a:p>
            <a:pPr marL="257175" lvl="0" indent="-257175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00" dirty="0" err="1">
                <a:solidFill>
                  <a:srgbClr val="FFFFFF"/>
                </a:solidFill>
              </a:rPr>
              <a:t>Estrutura</a:t>
            </a:r>
            <a:r>
              <a:rPr sz="2400" dirty="0">
                <a:solidFill>
                  <a:srgbClr val="FFFFFF"/>
                </a:solidFill>
              </a:rPr>
              <a:t> </a:t>
            </a:r>
            <a:r>
              <a:rPr sz="2400" dirty="0" err="1">
                <a:solidFill>
                  <a:srgbClr val="FFFFFF"/>
                </a:solidFill>
              </a:rPr>
              <a:t>integrada</a:t>
            </a:r>
            <a:r>
              <a:rPr sz="2400" dirty="0">
                <a:solidFill>
                  <a:srgbClr val="FFFFFF"/>
                </a:solidFill>
              </a:rPr>
              <a:t> de </a:t>
            </a:r>
            <a:r>
              <a:rPr sz="2400" dirty="0" err="1">
                <a:solidFill>
                  <a:srgbClr val="FFFFFF"/>
                </a:solidFill>
              </a:rPr>
              <a:t>monitoramento</a:t>
            </a:r>
            <a:r>
              <a:rPr sz="2400" dirty="0">
                <a:solidFill>
                  <a:srgbClr val="FFFFFF"/>
                </a:solidFill>
              </a:rPr>
              <a:t> do </a:t>
            </a:r>
            <a:r>
              <a:rPr sz="2400" dirty="0" err="1">
                <a:solidFill>
                  <a:srgbClr val="FFFFFF"/>
                </a:solidFill>
              </a:rPr>
              <a:t>sistema</a:t>
            </a:r>
            <a:r>
              <a:rPr sz="2400" dirty="0">
                <a:solidFill>
                  <a:srgbClr val="FFFFFF"/>
                </a:solidFill>
              </a:rPr>
              <a:t> PFM</a:t>
            </a:r>
          </a:p>
          <a:p>
            <a:pPr marL="257175" lvl="0" indent="-257175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00" dirty="0" err="1">
                <a:solidFill>
                  <a:srgbClr val="FFFFFF"/>
                </a:solidFill>
              </a:rPr>
              <a:t>Medição</a:t>
            </a:r>
            <a:r>
              <a:rPr sz="2400" dirty="0">
                <a:solidFill>
                  <a:srgbClr val="FFFFFF"/>
                </a:solidFill>
              </a:rPr>
              <a:t> de </a:t>
            </a:r>
            <a:r>
              <a:rPr sz="2400" dirty="0" err="1">
                <a:solidFill>
                  <a:srgbClr val="FFFFFF"/>
                </a:solidFill>
              </a:rPr>
              <a:t>desempenho</a:t>
            </a:r>
            <a:r>
              <a:rPr sz="2400" dirty="0">
                <a:solidFill>
                  <a:srgbClr val="FFFFFF"/>
                </a:solidFill>
              </a:rPr>
              <a:t> e </a:t>
            </a:r>
            <a:r>
              <a:rPr sz="2400" dirty="0" err="1">
                <a:solidFill>
                  <a:srgbClr val="FFFFFF"/>
                </a:solidFill>
              </a:rPr>
              <a:t>resultados</a:t>
            </a:r>
            <a:r>
              <a:rPr sz="2400" dirty="0">
                <a:solidFill>
                  <a:srgbClr val="FFFFFF"/>
                </a:solidFill>
              </a:rPr>
              <a:t> da </a:t>
            </a:r>
            <a:r>
              <a:rPr sz="2400" dirty="0" err="1">
                <a:solidFill>
                  <a:srgbClr val="FFFFFF"/>
                </a:solidFill>
              </a:rPr>
              <a:t>aplicação</a:t>
            </a:r>
            <a:r>
              <a:rPr sz="2400" dirty="0">
                <a:solidFill>
                  <a:srgbClr val="FFFFFF"/>
                </a:solidFill>
              </a:rPr>
              <a:t> das </a:t>
            </a:r>
            <a:r>
              <a:rPr sz="2400" dirty="0" err="1">
                <a:solidFill>
                  <a:srgbClr val="FFFFFF"/>
                </a:solidFill>
              </a:rPr>
              <a:t>regras</a:t>
            </a:r>
            <a:r>
              <a:rPr sz="2400" dirty="0">
                <a:solidFill>
                  <a:srgbClr val="FFFFFF"/>
                </a:solidFill>
              </a:rPr>
              <a:t> de PFM </a:t>
            </a:r>
            <a:r>
              <a:rPr sz="2400" dirty="0" err="1">
                <a:solidFill>
                  <a:srgbClr val="FFFFFF"/>
                </a:solidFill>
              </a:rPr>
              <a:t>ao</a:t>
            </a:r>
            <a:r>
              <a:rPr sz="2400" dirty="0">
                <a:solidFill>
                  <a:srgbClr val="FFFFFF"/>
                </a:solidFill>
              </a:rPr>
              <a:t> </a:t>
            </a:r>
            <a:r>
              <a:rPr sz="2400" dirty="0" err="1">
                <a:solidFill>
                  <a:srgbClr val="FFFFFF"/>
                </a:solidFill>
              </a:rPr>
              <a:t>longo</a:t>
            </a:r>
            <a:r>
              <a:rPr sz="2400" dirty="0">
                <a:solidFill>
                  <a:srgbClr val="FFFFFF"/>
                </a:solidFill>
              </a:rPr>
              <a:t> do tempo</a:t>
            </a:r>
          </a:p>
          <a:p>
            <a:pPr marL="257175" lvl="0" indent="-257175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00" dirty="0" err="1">
                <a:solidFill>
                  <a:srgbClr val="FFFFFF"/>
                </a:solidFill>
              </a:rPr>
              <a:t>Conjunto</a:t>
            </a:r>
            <a:r>
              <a:rPr sz="2400" dirty="0">
                <a:solidFill>
                  <a:srgbClr val="FFFFFF"/>
                </a:solidFill>
              </a:rPr>
              <a:t> de 28 </a:t>
            </a:r>
            <a:r>
              <a:rPr sz="2400" dirty="0" err="1">
                <a:solidFill>
                  <a:srgbClr val="FFFFFF"/>
                </a:solidFill>
              </a:rPr>
              <a:t>indicadores</a:t>
            </a:r>
            <a:r>
              <a:rPr sz="2400" dirty="0">
                <a:solidFill>
                  <a:srgbClr val="FFFFFF"/>
                </a:solidFill>
              </a:rPr>
              <a:t>, com </a:t>
            </a:r>
            <a:r>
              <a:rPr sz="2400" dirty="0" err="1">
                <a:solidFill>
                  <a:srgbClr val="FFFFFF"/>
                </a:solidFill>
              </a:rPr>
              <a:t>classificação</a:t>
            </a:r>
            <a:r>
              <a:rPr sz="2400" dirty="0">
                <a:solidFill>
                  <a:srgbClr val="FFFFFF"/>
                </a:solidFill>
              </a:rPr>
              <a:t> de A (</a:t>
            </a:r>
            <a:r>
              <a:rPr sz="2400" dirty="0" err="1">
                <a:solidFill>
                  <a:srgbClr val="FFFFFF"/>
                </a:solidFill>
              </a:rPr>
              <a:t>melhor</a:t>
            </a:r>
            <a:r>
              <a:rPr sz="2400" dirty="0">
                <a:solidFill>
                  <a:srgbClr val="FFFFFF"/>
                </a:solidFill>
              </a:rPr>
              <a:t> </a:t>
            </a:r>
            <a:r>
              <a:rPr sz="2400" dirty="0" err="1">
                <a:solidFill>
                  <a:srgbClr val="FFFFFF"/>
                </a:solidFill>
              </a:rPr>
              <a:t>desempenho</a:t>
            </a:r>
            <a:r>
              <a:rPr sz="2400" dirty="0">
                <a:solidFill>
                  <a:srgbClr val="FFFFFF"/>
                </a:solidFill>
              </a:rPr>
              <a:t>) a </a:t>
            </a:r>
            <a:r>
              <a:rPr sz="2400" dirty="0" smtClean="0">
                <a:solidFill>
                  <a:srgbClr val="FFFFFF"/>
                </a:solidFill>
              </a:rPr>
              <a:t>D</a:t>
            </a:r>
            <a:r>
              <a:rPr lang="en-US" sz="2400" dirty="0" smtClean="0">
                <a:solidFill>
                  <a:srgbClr val="FFFFFF"/>
                </a:solidFill>
              </a:rPr>
              <a:t> (</a:t>
            </a:r>
            <a:r>
              <a:rPr lang="en-US" sz="2400" dirty="0" err="1" smtClean="0">
                <a:solidFill>
                  <a:srgbClr val="FFFFFF"/>
                </a:solidFill>
              </a:rPr>
              <a:t>pior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desemnpenho</a:t>
            </a:r>
            <a:r>
              <a:rPr lang="en-US" sz="2400" dirty="0" smtClean="0">
                <a:solidFill>
                  <a:srgbClr val="FFFFFF"/>
                </a:solidFill>
              </a:rPr>
              <a:t>)</a:t>
            </a:r>
            <a:endParaRPr sz="2400" dirty="0">
              <a:solidFill>
                <a:srgbClr val="FFFFFF"/>
              </a:solidFill>
            </a:endParaRPr>
          </a:p>
          <a:p>
            <a:pPr marL="257175" lvl="0" indent="-257175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lang="en-US" sz="2400" dirty="0" err="1" smtClean="0">
                <a:solidFill>
                  <a:srgbClr val="FFFFFF"/>
                </a:solidFill>
              </a:rPr>
              <a:t>C</a:t>
            </a:r>
            <a:r>
              <a:rPr sz="2400" dirty="0" err="1" smtClean="0">
                <a:solidFill>
                  <a:srgbClr val="FFFFFF"/>
                </a:solidFill>
              </a:rPr>
              <a:t>lassificação</a:t>
            </a:r>
            <a:r>
              <a:rPr sz="2400" dirty="0" smtClean="0">
                <a:solidFill>
                  <a:srgbClr val="FFFFFF"/>
                </a:solidFill>
              </a:rPr>
              <a:t> </a:t>
            </a:r>
            <a:r>
              <a:rPr sz="2400" dirty="0">
                <a:solidFill>
                  <a:srgbClr val="FFFFFF"/>
                </a:solidFill>
              </a:rPr>
              <a:t>de </a:t>
            </a:r>
            <a:r>
              <a:rPr sz="2400" dirty="0" err="1">
                <a:solidFill>
                  <a:srgbClr val="FFFFFF"/>
                </a:solidFill>
              </a:rPr>
              <a:t>cada</a:t>
            </a:r>
            <a:r>
              <a:rPr sz="2400" dirty="0">
                <a:solidFill>
                  <a:srgbClr val="FFFFFF"/>
                </a:solidFill>
              </a:rPr>
              <a:t> </a:t>
            </a:r>
            <a:r>
              <a:rPr sz="2400" dirty="0" err="1">
                <a:solidFill>
                  <a:srgbClr val="FFFFFF"/>
                </a:solidFill>
              </a:rPr>
              <a:t>indicador</a:t>
            </a:r>
            <a:r>
              <a:rPr sz="2400" dirty="0">
                <a:solidFill>
                  <a:srgbClr val="FFFFFF"/>
                </a:solidFill>
              </a:rPr>
              <a:t> </a:t>
            </a:r>
            <a:r>
              <a:rPr lang="en-US" sz="2400" dirty="0" smtClean="0">
                <a:solidFill>
                  <a:srgbClr val="FFFFFF"/>
                </a:solidFill>
              </a:rPr>
              <a:t>= </a:t>
            </a:r>
            <a:r>
              <a:rPr sz="2400" dirty="0" err="1" smtClean="0">
                <a:solidFill>
                  <a:srgbClr val="FFFFFF"/>
                </a:solidFill>
              </a:rPr>
              <a:t>marco</a:t>
            </a:r>
            <a:r>
              <a:rPr sz="2400" dirty="0" smtClean="0">
                <a:solidFill>
                  <a:srgbClr val="FFFFFF"/>
                </a:solidFill>
              </a:rPr>
              <a:t> </a:t>
            </a:r>
            <a:r>
              <a:rPr sz="2400" dirty="0">
                <a:solidFill>
                  <a:srgbClr val="FFFFFF"/>
                </a:solidFill>
              </a:rPr>
              <a:t>de </a:t>
            </a:r>
            <a:r>
              <a:rPr sz="2400" dirty="0" err="1">
                <a:solidFill>
                  <a:srgbClr val="FFFFFF"/>
                </a:solidFill>
              </a:rPr>
              <a:t>comparação</a:t>
            </a:r>
            <a:r>
              <a:rPr sz="2400" dirty="0">
                <a:solidFill>
                  <a:srgbClr val="FFFFFF"/>
                </a:solidFill>
              </a:rPr>
              <a:t> com boas </a:t>
            </a:r>
            <a:r>
              <a:rPr sz="2400" dirty="0" err="1">
                <a:solidFill>
                  <a:srgbClr val="FFFFFF"/>
                </a:solidFill>
              </a:rPr>
              <a:t>práticas</a:t>
            </a:r>
            <a:r>
              <a:rPr sz="2400" dirty="0">
                <a:solidFill>
                  <a:srgbClr val="FFFFFF"/>
                </a:solidFill>
              </a:rPr>
              <a:t> </a:t>
            </a:r>
            <a:r>
              <a:rPr sz="2400" dirty="0" err="1">
                <a:solidFill>
                  <a:srgbClr val="FFFFFF"/>
                </a:solidFill>
              </a:rPr>
              <a:t>internacionais</a:t>
            </a:r>
            <a:endParaRPr sz="2400" dirty="0">
              <a:solidFill>
                <a:srgbClr val="FFFFFF"/>
              </a:solidFill>
            </a:endParaRPr>
          </a:p>
          <a:p>
            <a:pPr marL="661307" lvl="1" indent="-204107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Nota A </a:t>
            </a:r>
            <a:r>
              <a:rPr sz="2000" dirty="0" err="1">
                <a:solidFill>
                  <a:srgbClr val="FFFFFF"/>
                </a:solidFill>
              </a:rPr>
              <a:t>representa</a:t>
            </a:r>
            <a:r>
              <a:rPr sz="2000" dirty="0">
                <a:solidFill>
                  <a:srgbClr val="FFFFFF"/>
                </a:solidFill>
              </a:rPr>
              <a:t> a boa </a:t>
            </a:r>
            <a:r>
              <a:rPr sz="2000" dirty="0" err="1">
                <a:solidFill>
                  <a:srgbClr val="FFFFFF"/>
                </a:solidFill>
              </a:rPr>
              <a:t>prática</a:t>
            </a:r>
            <a:r>
              <a:rPr sz="2000" dirty="0">
                <a:solidFill>
                  <a:srgbClr val="FFFFFF"/>
                </a:solidFill>
              </a:rPr>
              <a:t> </a:t>
            </a:r>
            <a:r>
              <a:rPr sz="2000" dirty="0" err="1">
                <a:solidFill>
                  <a:srgbClr val="FFFFFF"/>
                </a:solidFill>
              </a:rPr>
              <a:t>em</a:t>
            </a:r>
            <a:r>
              <a:rPr sz="2000" dirty="0">
                <a:solidFill>
                  <a:srgbClr val="FFFFFF"/>
                </a:solidFill>
              </a:rPr>
              <a:t> </a:t>
            </a:r>
            <a:r>
              <a:rPr sz="2000" dirty="0" err="1">
                <a:solidFill>
                  <a:srgbClr val="FFFFFF"/>
                </a:solidFill>
              </a:rPr>
              <a:t>cada</a:t>
            </a:r>
            <a:r>
              <a:rPr sz="2000" dirty="0">
                <a:solidFill>
                  <a:srgbClr val="FFFFFF"/>
                </a:solidFill>
              </a:rPr>
              <a:t> </a:t>
            </a:r>
            <a:r>
              <a:rPr sz="2000" dirty="0" err="1">
                <a:solidFill>
                  <a:srgbClr val="FFFFFF"/>
                </a:solidFill>
              </a:rPr>
              <a:t>área</a:t>
            </a:r>
            <a:endParaRPr sz="2000" dirty="0">
              <a:solidFill>
                <a:srgbClr val="FFFFFF"/>
              </a:solidFill>
            </a:endParaRPr>
          </a:p>
        </p:txBody>
      </p:sp>
      <p:sp>
        <p:nvSpPr>
          <p:cNvPr id="454" name="Shape 454"/>
          <p:cNvSpPr>
            <a:spLocks noGrp="1"/>
          </p:cNvSpPr>
          <p:nvPr>
            <p:ph type="sldNum" sz="quarter"/>
          </p:nvPr>
        </p:nvSpPr>
        <p:spPr>
          <a:xfrm>
            <a:off x="7924800" y="6221730"/>
            <a:ext cx="762000" cy="2692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def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FFFFFF"/>
                </a:solidFill>
              </a:rPr>
              <a:t>15</a:t>
            </a:fld>
            <a:endParaRPr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Shape 490"/>
          <p:cNvSpPr>
            <a:spLocks noGrp="1"/>
          </p:cNvSpPr>
          <p:nvPr>
            <p:ph type="body" idx="1"/>
          </p:nvPr>
        </p:nvSpPr>
        <p:spPr>
          <a:xfrm>
            <a:off x="457200" y="990599"/>
            <a:ext cx="8229600" cy="5135564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1-4:      Credibilidade do orçamento</a:t>
            </a: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5-10:    Abrangência e transparência</a:t>
            </a: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11-12: Ciclo orçamentária</a:t>
            </a: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13-16: Receita e previsibilidade de recursos</a:t>
            </a: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17-18: Tesouro, Dívida, RH, Folha</a:t>
            </a: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19-21: Licitações, controle e auditoria interna</a:t>
            </a: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22-25: Contabilidade e relatórios financeiros</a:t>
            </a: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26-28: Auditoria externa, controle legislativo</a:t>
            </a:r>
          </a:p>
        </p:txBody>
      </p:sp>
      <p:grpSp>
        <p:nvGrpSpPr>
          <p:cNvPr id="493" name="Group 493"/>
          <p:cNvGrpSpPr/>
          <p:nvPr/>
        </p:nvGrpSpPr>
        <p:grpSpPr>
          <a:xfrm>
            <a:off x="1403648" y="188639"/>
            <a:ext cx="7740352" cy="864363"/>
            <a:chOff x="0" y="0"/>
            <a:chExt cx="7740352" cy="864362"/>
          </a:xfrm>
        </p:grpSpPr>
        <p:sp>
          <p:nvSpPr>
            <p:cNvPr id="491" name="Shape 491"/>
            <p:cNvSpPr/>
            <p:nvPr/>
          </p:nvSpPr>
          <p:spPr>
            <a:xfrm>
              <a:off x="0" y="0"/>
              <a:ext cx="7740353" cy="792088"/>
            </a:xfrm>
            <a:prstGeom prst="rect">
              <a:avLst/>
            </a:prstGeom>
            <a:noFill/>
            <a:ln w="34925" cap="flat">
              <a:solidFill>
                <a:srgbClr val="0F253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90000"/>
                </a:lnSpc>
                <a:spcBef>
                  <a:spcPts val="400"/>
                </a:spcBef>
                <a:defRPr sz="2400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492" name="Shape 492"/>
            <p:cNvSpPr/>
            <p:nvPr/>
          </p:nvSpPr>
          <p:spPr>
            <a:xfrm>
              <a:off x="0" y="0"/>
              <a:ext cx="7740353" cy="8643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lvl="0">
                <a:lnSpc>
                  <a:spcPct val="90000"/>
                </a:lnSpc>
                <a:spcBef>
                  <a:spcPts val="500"/>
                </a:spcBef>
              </a:pPr>
              <a:r>
                <a:rPr sz="2400">
                  <a:solidFill>
                    <a:srgbClr val="FFFFFF"/>
                  </a:solidFill>
                  <a:effectLst>
                    <a:outerShdw blurRad="38100" dist="38100" dir="2700000" rotWithShape="0">
                      <a:srgbClr val="C0C0C0"/>
                    </a:outerShdw>
                  </a:effectLst>
                  <a:latin typeface="Verdana Bold"/>
                  <a:ea typeface="Verdana Bold"/>
                  <a:cs typeface="Verdana Bold"/>
                  <a:sym typeface="Verdana Bold"/>
                </a:rPr>
                <a:t>28 indicadores de alto nível agrupando</a:t>
              </a:r>
              <a:endParaRPr>
                <a:solidFill>
                  <a:srgbClr val="FFFFFF"/>
                </a:solidFill>
              </a:endParaRPr>
            </a:p>
            <a:p>
              <a:pPr lvl="0">
                <a:lnSpc>
                  <a:spcPct val="90000"/>
                </a:lnSpc>
                <a:spcBef>
                  <a:spcPts val="500"/>
                </a:spcBef>
              </a:pPr>
              <a:r>
                <a:rPr sz="2400">
                  <a:solidFill>
                    <a:srgbClr val="FFFFFF"/>
                  </a:solidFill>
                  <a:effectLst>
                    <a:outerShdw blurRad="38100" dist="38100" dir="2700000" rotWithShape="0">
                      <a:srgbClr val="C0C0C0"/>
                    </a:outerShdw>
                  </a:effectLst>
                  <a:latin typeface="Verdana Bold"/>
                  <a:ea typeface="Verdana Bold"/>
                  <a:cs typeface="Verdana Bold"/>
                  <a:sym typeface="Verdana Bold"/>
                </a:rPr>
                <a:t>68 sub-indicadores</a:t>
              </a:r>
              <a:r>
                <a:rPr sz="2400">
                  <a:solidFill>
                    <a:srgbClr val="FFFFFF"/>
                  </a:solidFill>
                  <a:effectLst>
                    <a:outerShdw blurRad="38100" dist="38100" dir="2700000" rotWithShape="0">
                      <a:srgbClr val="C0C0C0"/>
                    </a:outerShdw>
                  </a:effectLst>
                  <a:latin typeface="Verdana"/>
                  <a:ea typeface="Verdana"/>
                  <a:cs typeface="Verdana"/>
                  <a:sym typeface="Verdana"/>
                </a:rPr>
                <a:t> 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Shape 49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FFFF"/>
                </a:solidFill>
              </a:rPr>
              <a:t>PI-20 Eficácia dos controles internos de despesas não-salariais</a:t>
            </a:r>
          </a:p>
        </p:txBody>
      </p:sp>
      <p:graphicFrame>
        <p:nvGraphicFramePr>
          <p:cNvPr id="496" name="Table 496"/>
          <p:cNvGraphicFramePr/>
          <p:nvPr>
            <p:extLst>
              <p:ext uri="{D42A27DB-BD31-4B8C-83A1-F6EECF244321}">
                <p14:modId xmlns:p14="http://schemas.microsoft.com/office/powerpoint/2010/main" val="4252809837"/>
              </p:ext>
            </p:extLst>
          </p:nvPr>
        </p:nvGraphicFramePr>
        <p:xfrm>
          <a:off x="0" y="1371600"/>
          <a:ext cx="9144000" cy="4617720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3886200"/>
                <a:gridCol w="5257800"/>
              </a:tblGrid>
              <a:tr h="457200">
                <a:tc>
                  <a:txBody>
                    <a:bodyPr/>
                    <a:lstStyle/>
                    <a:p>
                      <a:pPr lvl="0" algn="l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2000" b="1" dirty="0" err="1">
                          <a:solidFill>
                            <a:srgbClr val="FFFFFF"/>
                          </a:solidFill>
                          <a:sym typeface="Calibri"/>
                        </a:rPr>
                        <a:t>Dimensões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sym typeface="Calibri"/>
                        </a:rPr>
                        <a:t> a </a:t>
                      </a:r>
                      <a:r>
                        <a:rPr sz="2000" b="1" dirty="0" err="1">
                          <a:solidFill>
                            <a:srgbClr val="FFFFFF"/>
                          </a:solidFill>
                          <a:sym typeface="Calibri"/>
                        </a:rPr>
                        <a:t>serem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sym typeface="Calibri"/>
                        </a:rPr>
                        <a:t> </a:t>
                      </a:r>
                      <a:r>
                        <a:rPr sz="2000" b="1" dirty="0" err="1">
                          <a:solidFill>
                            <a:srgbClr val="FFFFFF"/>
                          </a:solidFill>
                          <a:sym typeface="Calibri"/>
                        </a:rPr>
                        <a:t>avaliadas</a:t>
                      </a:r>
                      <a:endParaRPr sz="2000" b="1" dirty="0">
                        <a:solidFill>
                          <a:srgbClr val="FFFFFF"/>
                        </a:solidFill>
                        <a:sym typeface="Calibri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2000" b="1">
                          <a:solidFill>
                            <a:srgbClr val="FFFFFF"/>
                          </a:solidFill>
                          <a:sym typeface="Calibri"/>
                        </a:rPr>
                        <a:t>Indicações de boa pratica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0504D"/>
                    </a:solidFill>
                  </a:tcPr>
                </a:tc>
              </a:tr>
              <a:tr h="1234440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2000" b="1" i="1" dirty="0" err="1">
                          <a:sym typeface="Calibri"/>
                        </a:rPr>
                        <a:t>Eficácia</a:t>
                      </a:r>
                      <a:r>
                        <a:rPr sz="2000" b="1" i="1" dirty="0">
                          <a:sym typeface="Calibri"/>
                        </a:rPr>
                        <a:t> de </a:t>
                      </a:r>
                      <a:r>
                        <a:rPr sz="2000" b="1" i="1" dirty="0" err="1">
                          <a:sym typeface="Calibri"/>
                        </a:rPr>
                        <a:t>controles</a:t>
                      </a:r>
                      <a:r>
                        <a:rPr sz="2000" b="1" i="1" dirty="0">
                          <a:sym typeface="Calibri"/>
                        </a:rPr>
                        <a:t> de </a:t>
                      </a:r>
                      <a:r>
                        <a:rPr sz="2000" b="1" i="1" dirty="0" err="1">
                          <a:sym typeface="Calibri"/>
                        </a:rPr>
                        <a:t>empenho</a:t>
                      </a:r>
                      <a:r>
                        <a:rPr sz="2000" b="1" i="1" dirty="0">
                          <a:sym typeface="Calibri"/>
                        </a:rPr>
                        <a:t> </a:t>
                      </a:r>
                      <a:r>
                        <a:rPr sz="2000" b="1" i="1" dirty="0" smtClean="0">
                          <a:sym typeface="Calibri"/>
                        </a:rPr>
                        <a:t>d</a:t>
                      </a:r>
                      <a:r>
                        <a:rPr lang="en-US" sz="2000" b="1" i="1" dirty="0" smtClean="0">
                          <a:sym typeface="Calibri"/>
                        </a:rPr>
                        <a:t>as</a:t>
                      </a:r>
                      <a:r>
                        <a:rPr sz="2000" b="1" i="1" dirty="0" smtClean="0">
                          <a:sym typeface="Calibri"/>
                        </a:rPr>
                        <a:t> </a:t>
                      </a:r>
                      <a:r>
                        <a:rPr sz="2000" b="1" i="1" dirty="0" err="1">
                          <a:sym typeface="Calibri"/>
                        </a:rPr>
                        <a:t>despesas</a:t>
                      </a:r>
                      <a:endParaRPr sz="2000" b="1" i="1" dirty="0">
                        <a:sym typeface="Calibri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2000" b="1" i="1" dirty="0" err="1">
                          <a:sym typeface="Calibri"/>
                        </a:rPr>
                        <a:t>Controles</a:t>
                      </a:r>
                      <a:r>
                        <a:rPr sz="2000" b="1" i="1" dirty="0">
                          <a:sym typeface="Calibri"/>
                        </a:rPr>
                        <a:t> de </a:t>
                      </a:r>
                      <a:r>
                        <a:rPr sz="2000" b="1" i="1" dirty="0" err="1">
                          <a:sym typeface="Calibri"/>
                        </a:rPr>
                        <a:t>compromisso</a:t>
                      </a:r>
                      <a:r>
                        <a:rPr sz="2000" b="1" i="1" dirty="0">
                          <a:sym typeface="Calibri"/>
                        </a:rPr>
                        <a:t> de </a:t>
                      </a:r>
                      <a:r>
                        <a:rPr sz="2000" b="1" i="1" dirty="0" err="1">
                          <a:sym typeface="Calibri"/>
                        </a:rPr>
                        <a:t>despesas</a:t>
                      </a:r>
                      <a:r>
                        <a:rPr sz="2000" b="1" i="1" dirty="0">
                          <a:sym typeface="Calibri"/>
                        </a:rPr>
                        <a:t> </a:t>
                      </a:r>
                      <a:r>
                        <a:rPr sz="2000" b="1" i="1" dirty="0" err="1">
                          <a:sym typeface="Calibri"/>
                        </a:rPr>
                        <a:t>abrangentes</a:t>
                      </a:r>
                      <a:r>
                        <a:rPr sz="2000" b="1" i="1" dirty="0">
                          <a:sym typeface="Calibri"/>
                        </a:rPr>
                        <a:t> </a:t>
                      </a:r>
                      <a:r>
                        <a:rPr sz="2000" b="1" i="1" dirty="0" err="1">
                          <a:sym typeface="Calibri"/>
                        </a:rPr>
                        <a:t>são</a:t>
                      </a:r>
                      <a:r>
                        <a:rPr sz="2000" b="1" i="1" dirty="0">
                          <a:sym typeface="Calibri"/>
                        </a:rPr>
                        <a:t> </a:t>
                      </a:r>
                      <a:r>
                        <a:rPr sz="2000" b="1" i="1" dirty="0" err="1">
                          <a:sym typeface="Calibri"/>
                        </a:rPr>
                        <a:t>efetuados</a:t>
                      </a:r>
                      <a:r>
                        <a:rPr sz="2000" b="1" i="1" dirty="0">
                          <a:sym typeface="Calibri"/>
                        </a:rPr>
                        <a:t> e </a:t>
                      </a:r>
                      <a:r>
                        <a:rPr sz="2000" b="1" i="1" dirty="0" err="1">
                          <a:sym typeface="Calibri"/>
                        </a:rPr>
                        <a:t>limitam</a:t>
                      </a:r>
                      <a:r>
                        <a:rPr sz="2000" b="1" i="1" dirty="0">
                          <a:sym typeface="Calibri"/>
                        </a:rPr>
                        <a:t> </a:t>
                      </a:r>
                      <a:r>
                        <a:rPr sz="2000" b="1" i="1" dirty="0" err="1">
                          <a:sym typeface="Calibri"/>
                        </a:rPr>
                        <a:t>efetivamente</a:t>
                      </a:r>
                      <a:r>
                        <a:rPr sz="2000" b="1" i="1" dirty="0">
                          <a:sym typeface="Calibri"/>
                        </a:rPr>
                        <a:t> </a:t>
                      </a:r>
                      <a:r>
                        <a:rPr sz="2000" b="1" i="1" dirty="0" err="1">
                          <a:sym typeface="Calibri"/>
                        </a:rPr>
                        <a:t>os</a:t>
                      </a:r>
                      <a:r>
                        <a:rPr sz="2000" b="1" i="1" dirty="0">
                          <a:sym typeface="Calibri"/>
                        </a:rPr>
                        <a:t> </a:t>
                      </a:r>
                      <a:r>
                        <a:rPr sz="2000" b="1" i="1" dirty="0" err="1">
                          <a:sym typeface="Calibri"/>
                        </a:rPr>
                        <a:t>compromissos</a:t>
                      </a:r>
                      <a:r>
                        <a:rPr sz="2000" b="1" i="1" dirty="0">
                          <a:sym typeface="Calibri"/>
                        </a:rPr>
                        <a:t> à </a:t>
                      </a:r>
                      <a:r>
                        <a:rPr sz="2000" b="1" i="1" dirty="0" err="1">
                          <a:sym typeface="Calibri"/>
                        </a:rPr>
                        <a:t>disponibilidade</a:t>
                      </a:r>
                      <a:r>
                        <a:rPr sz="2000" b="1" i="1" dirty="0">
                          <a:sym typeface="Calibri"/>
                        </a:rPr>
                        <a:t> de </a:t>
                      </a:r>
                      <a:r>
                        <a:rPr sz="2000" b="1" i="1" dirty="0" err="1">
                          <a:sym typeface="Calibri"/>
                        </a:rPr>
                        <a:t>caixa</a:t>
                      </a:r>
                      <a:r>
                        <a:rPr sz="2000" b="1" i="1" dirty="0">
                          <a:sym typeface="Calibri"/>
                        </a:rPr>
                        <a:t> e </a:t>
                      </a:r>
                      <a:r>
                        <a:rPr sz="2000" b="1" i="1" dirty="0" err="1">
                          <a:sym typeface="Calibri"/>
                        </a:rPr>
                        <a:t>às</a:t>
                      </a:r>
                      <a:r>
                        <a:rPr sz="2000" b="1" i="1" dirty="0">
                          <a:sym typeface="Calibri"/>
                        </a:rPr>
                        <a:t> </a:t>
                      </a:r>
                      <a:r>
                        <a:rPr sz="2000" b="1" i="1" dirty="0" err="1">
                          <a:sym typeface="Calibri"/>
                        </a:rPr>
                        <a:t>alocações</a:t>
                      </a:r>
                      <a:r>
                        <a:rPr sz="2000" b="1" i="1" dirty="0">
                          <a:sym typeface="Calibri"/>
                        </a:rPr>
                        <a:t> </a:t>
                      </a:r>
                      <a:r>
                        <a:rPr sz="2000" b="1" i="1" dirty="0" err="1">
                          <a:sym typeface="Calibri"/>
                        </a:rPr>
                        <a:t>orçamentais</a:t>
                      </a:r>
                      <a:r>
                        <a:rPr sz="2000" b="1" i="1" dirty="0">
                          <a:sym typeface="Calibri"/>
                        </a:rPr>
                        <a:t> </a:t>
                      </a:r>
                      <a:r>
                        <a:rPr sz="2000" b="1" i="1" dirty="0" err="1">
                          <a:sym typeface="Calibri"/>
                        </a:rPr>
                        <a:t>aprovadas</a:t>
                      </a:r>
                      <a:r>
                        <a:rPr sz="2000" b="1" i="1" dirty="0">
                          <a:sym typeface="Calibri"/>
                        </a:rPr>
                        <a:t> (</a:t>
                      </a:r>
                      <a:r>
                        <a:rPr sz="2000" b="1" i="1" dirty="0" err="1">
                          <a:sym typeface="Calibri"/>
                        </a:rPr>
                        <a:t>conforme</a:t>
                      </a:r>
                      <a:r>
                        <a:rPr sz="2000" b="1" i="1" dirty="0">
                          <a:sym typeface="Calibri"/>
                        </a:rPr>
                        <a:t> </a:t>
                      </a:r>
                      <a:r>
                        <a:rPr sz="2000" b="1" i="1" dirty="0" err="1">
                          <a:sym typeface="Calibri"/>
                        </a:rPr>
                        <a:t>revisto</a:t>
                      </a:r>
                      <a:r>
                        <a:rPr sz="2000" b="1" i="1" dirty="0">
                          <a:sym typeface="Calibri"/>
                        </a:rPr>
                        <a:t>)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</a:tcPr>
                </a:tc>
              </a:tr>
              <a:tr h="1234440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2000" b="1" i="1" dirty="0" err="1" smtClean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Abrangência</a:t>
                      </a:r>
                      <a:r>
                        <a:rPr lang="en-US" sz="2000" b="1" i="1" baseline="0" dirty="0" smtClean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 e</a:t>
                      </a:r>
                      <a:r>
                        <a:rPr sz="2000" b="1" i="1" dirty="0" smtClean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 </a:t>
                      </a:r>
                      <a:r>
                        <a:rPr sz="2000" b="1" i="1" dirty="0" err="1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relevância</a:t>
                      </a:r>
                      <a:r>
                        <a:rPr sz="2000" b="1" i="1" dirty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 </a:t>
                      </a:r>
                      <a:r>
                        <a:rPr lang="en-US" sz="2000" b="1" i="1" dirty="0" smtClean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dos</a:t>
                      </a:r>
                      <a:r>
                        <a:rPr lang="en-US" sz="2000" b="1" i="1" baseline="0" dirty="0" smtClean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 </a:t>
                      </a:r>
                      <a:r>
                        <a:rPr lang="en-US" sz="2000" b="1" i="1" baseline="0" dirty="0" err="1" smtClean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procedimentos</a:t>
                      </a:r>
                      <a:r>
                        <a:rPr lang="en-US" sz="2000" b="1" i="1" baseline="0" dirty="0" smtClean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 e </a:t>
                      </a:r>
                      <a:r>
                        <a:rPr sz="2000" b="1" i="1" dirty="0" smtClean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de </a:t>
                      </a:r>
                      <a:r>
                        <a:rPr sz="2000" b="1" i="1" dirty="0" err="1" smtClean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control</a:t>
                      </a:r>
                      <a:r>
                        <a:rPr lang="en-US" sz="2000" b="1" i="1" dirty="0" err="1" smtClean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e</a:t>
                      </a:r>
                      <a:r>
                        <a:rPr sz="2000" b="1" i="1" dirty="0" smtClean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 </a:t>
                      </a:r>
                      <a:r>
                        <a:rPr sz="2000" b="1" i="1" dirty="0" err="1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interno</a:t>
                      </a:r>
                      <a:endParaRPr sz="2000" b="1" i="1" dirty="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sym typeface="Calibri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2000" b="1" i="1" dirty="0" err="1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Outras</a:t>
                      </a:r>
                      <a:r>
                        <a:rPr sz="2000" b="1" i="1" dirty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 </a:t>
                      </a:r>
                      <a:r>
                        <a:rPr sz="2000" b="1" i="1" dirty="0" err="1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normas</a:t>
                      </a:r>
                      <a:r>
                        <a:rPr sz="2000" b="1" i="1" dirty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 e </a:t>
                      </a:r>
                      <a:r>
                        <a:rPr sz="2000" b="1" i="1" dirty="0" err="1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procedimentos</a:t>
                      </a:r>
                      <a:r>
                        <a:rPr sz="2000" b="1" i="1" dirty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 de </a:t>
                      </a:r>
                      <a:r>
                        <a:rPr sz="2000" b="1" i="1" dirty="0" err="1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controle</a:t>
                      </a:r>
                      <a:r>
                        <a:rPr sz="2000" b="1" i="1" dirty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 </a:t>
                      </a:r>
                      <a:r>
                        <a:rPr sz="2000" b="1" i="1" dirty="0" err="1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interno</a:t>
                      </a:r>
                      <a:r>
                        <a:rPr sz="2000" b="1" i="1" dirty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 </a:t>
                      </a:r>
                      <a:r>
                        <a:rPr sz="2000" b="1" i="1" dirty="0" smtClean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 </a:t>
                      </a:r>
                      <a:r>
                        <a:rPr sz="2000" b="1" i="1" dirty="0" err="1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são</a:t>
                      </a:r>
                      <a:r>
                        <a:rPr sz="2000" b="1" i="1" dirty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 </a:t>
                      </a:r>
                      <a:r>
                        <a:rPr sz="2000" b="1" i="1" dirty="0" err="1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relevantes</a:t>
                      </a:r>
                      <a:r>
                        <a:rPr sz="2000" b="1" i="1" dirty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, </a:t>
                      </a:r>
                      <a:r>
                        <a:rPr sz="2000" b="1" i="1" dirty="0" err="1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incorporam</a:t>
                      </a:r>
                      <a:r>
                        <a:rPr sz="2000" b="1" i="1" dirty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 um </a:t>
                      </a:r>
                      <a:r>
                        <a:rPr sz="2000" b="1" i="1" dirty="0" err="1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conjunto</a:t>
                      </a:r>
                      <a:r>
                        <a:rPr sz="2000" b="1" i="1" dirty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 de </a:t>
                      </a:r>
                      <a:r>
                        <a:rPr sz="2000" b="1" i="1" dirty="0" err="1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controles</a:t>
                      </a:r>
                      <a:r>
                        <a:rPr sz="2000" b="1" i="1" dirty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 </a:t>
                      </a:r>
                      <a:r>
                        <a:rPr sz="2000" b="1" i="1" dirty="0" err="1" smtClean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abrangentes</a:t>
                      </a:r>
                      <a:r>
                        <a:rPr lang="en-US" sz="2000" b="1" i="1" dirty="0" smtClean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, </a:t>
                      </a:r>
                      <a:r>
                        <a:rPr lang="en-US" sz="2000" b="1" i="1" dirty="0" err="1" smtClean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são</a:t>
                      </a:r>
                      <a:r>
                        <a:rPr sz="2000" b="1" i="1" dirty="0" smtClean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 </a:t>
                      </a:r>
                      <a:r>
                        <a:rPr sz="2000" b="1" i="1" dirty="0" err="1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custo-eficiente</a:t>
                      </a:r>
                      <a:r>
                        <a:rPr sz="2000" b="1" i="1" dirty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, </a:t>
                      </a:r>
                      <a:r>
                        <a:rPr lang="en-US" sz="2000" b="1" i="1" dirty="0" smtClean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e </a:t>
                      </a:r>
                      <a:r>
                        <a:rPr lang="en-US" sz="2000" b="1" i="1" dirty="0" err="1" smtClean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são</a:t>
                      </a:r>
                      <a:r>
                        <a:rPr lang="en-US" sz="2000" b="1" i="1" dirty="0" smtClean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 </a:t>
                      </a:r>
                      <a:r>
                        <a:rPr sz="2000" b="1" i="1" dirty="0" err="1" smtClean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amplamente</a:t>
                      </a:r>
                      <a:r>
                        <a:rPr sz="2000" b="1" i="1" dirty="0" smtClean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 </a:t>
                      </a:r>
                      <a:r>
                        <a:rPr sz="2000" b="1" i="1" dirty="0" err="1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sym typeface="Calibri"/>
                        </a:rPr>
                        <a:t>compreendido</a:t>
                      </a:r>
                      <a:endParaRPr sz="2000" b="1" i="1" dirty="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sym typeface="Calibri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0070C0"/>
                    </a:solidFill>
                  </a:tcPr>
                </a:tc>
              </a:tr>
              <a:tr h="1234440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2000" b="1" i="1">
                          <a:sym typeface="Calibri"/>
                        </a:rPr>
                        <a:t>Grau de cumprimento das normas para processamento e registro de transações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2000" b="1" i="1" dirty="0">
                          <a:sym typeface="Calibri"/>
                        </a:rPr>
                        <a:t>O </a:t>
                      </a:r>
                      <a:r>
                        <a:rPr sz="2000" b="1" i="1" dirty="0" err="1">
                          <a:sym typeface="Calibri"/>
                        </a:rPr>
                        <a:t>cumprimento</a:t>
                      </a:r>
                      <a:r>
                        <a:rPr sz="2000" b="1" i="1" dirty="0">
                          <a:sym typeface="Calibri"/>
                        </a:rPr>
                        <a:t> das </a:t>
                      </a:r>
                      <a:r>
                        <a:rPr sz="2000" b="1" i="1" dirty="0" err="1">
                          <a:sym typeface="Calibri"/>
                        </a:rPr>
                        <a:t>normas</a:t>
                      </a:r>
                      <a:r>
                        <a:rPr sz="2000" b="1" i="1" dirty="0">
                          <a:sym typeface="Calibri"/>
                        </a:rPr>
                        <a:t> é </a:t>
                      </a:r>
                      <a:r>
                        <a:rPr sz="2000" b="1" i="1" dirty="0" err="1">
                          <a:sym typeface="Calibri"/>
                        </a:rPr>
                        <a:t>muito</a:t>
                      </a:r>
                      <a:r>
                        <a:rPr sz="2000" b="1" i="1" dirty="0">
                          <a:sym typeface="Calibri"/>
                        </a:rPr>
                        <a:t> alto e </a:t>
                      </a:r>
                      <a:r>
                        <a:rPr sz="2000" b="1" i="1" dirty="0" err="1">
                          <a:sym typeface="Calibri"/>
                        </a:rPr>
                        <a:t>qualquer</a:t>
                      </a:r>
                      <a:r>
                        <a:rPr sz="2000" b="1" i="1" dirty="0">
                          <a:sym typeface="Calibri"/>
                        </a:rPr>
                        <a:t> </a:t>
                      </a:r>
                      <a:r>
                        <a:rPr sz="2000" b="1" i="1" dirty="0" err="1">
                          <a:sym typeface="Calibri"/>
                        </a:rPr>
                        <a:t>uso</a:t>
                      </a:r>
                      <a:r>
                        <a:rPr sz="2000" b="1" i="1" dirty="0">
                          <a:sym typeface="Calibri"/>
                        </a:rPr>
                        <a:t> </a:t>
                      </a:r>
                      <a:r>
                        <a:rPr sz="2000" b="1" i="1" dirty="0" err="1">
                          <a:sym typeface="Calibri"/>
                        </a:rPr>
                        <a:t>indevido</a:t>
                      </a:r>
                      <a:r>
                        <a:rPr sz="2000" b="1" i="1" dirty="0">
                          <a:sym typeface="Calibri"/>
                        </a:rPr>
                        <a:t> dos </a:t>
                      </a:r>
                      <a:r>
                        <a:rPr sz="2000" b="1" i="1" dirty="0" err="1">
                          <a:sym typeface="Calibri"/>
                        </a:rPr>
                        <a:t>procedimentos</a:t>
                      </a:r>
                      <a:r>
                        <a:rPr sz="2000" b="1" i="1" dirty="0">
                          <a:sym typeface="Calibri"/>
                        </a:rPr>
                        <a:t> </a:t>
                      </a:r>
                      <a:r>
                        <a:rPr sz="2000" b="1" i="1" dirty="0" err="1">
                          <a:sym typeface="Calibri"/>
                        </a:rPr>
                        <a:t>simplificados</a:t>
                      </a:r>
                      <a:r>
                        <a:rPr sz="2000" b="1" i="1" dirty="0">
                          <a:sym typeface="Calibri"/>
                        </a:rPr>
                        <a:t> e de </a:t>
                      </a:r>
                      <a:r>
                        <a:rPr sz="2000" b="1" i="1" dirty="0" err="1">
                          <a:sym typeface="Calibri"/>
                        </a:rPr>
                        <a:t>emergência</a:t>
                      </a:r>
                      <a:r>
                        <a:rPr sz="2000" b="1" i="1" dirty="0">
                          <a:sym typeface="Calibri"/>
                        </a:rPr>
                        <a:t> é </a:t>
                      </a:r>
                      <a:r>
                        <a:rPr sz="2000" b="1" i="1" dirty="0" err="1">
                          <a:sym typeface="Calibri"/>
                        </a:rPr>
                        <a:t>insignificante</a:t>
                      </a:r>
                      <a:endParaRPr sz="2000" b="1" i="1" dirty="0">
                        <a:sym typeface="Calibri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Shape 498"/>
          <p:cNvSpPr>
            <a:spLocks noGrp="1"/>
          </p:cNvSpPr>
          <p:nvPr>
            <p:ph type="title"/>
          </p:nvPr>
        </p:nvSpPr>
        <p:spPr>
          <a:xfrm>
            <a:off x="428297" y="609600"/>
            <a:ext cx="8229600" cy="63976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defTabSz="603504">
              <a:defRPr sz="1800" b="0">
                <a:solidFill>
                  <a:srgbClr val="000000"/>
                </a:solidFill>
              </a:defRPr>
            </a:pPr>
            <a:r>
              <a:rPr sz="2800" b="1" dirty="0">
                <a:solidFill>
                  <a:srgbClr val="FFFFFF"/>
                </a:solidFill>
              </a:rPr>
              <a:t>PI-21. </a:t>
            </a:r>
            <a:r>
              <a:rPr sz="2800" b="1" dirty="0" err="1">
                <a:solidFill>
                  <a:srgbClr val="FFFFFF"/>
                </a:solidFill>
              </a:rPr>
              <a:t>Eficácia</a:t>
            </a:r>
            <a:r>
              <a:rPr sz="2800" b="1" dirty="0">
                <a:solidFill>
                  <a:srgbClr val="FFFFFF"/>
                </a:solidFill>
              </a:rPr>
              <a:t> do </a:t>
            </a:r>
            <a:r>
              <a:rPr sz="2800" b="1" dirty="0" err="1">
                <a:solidFill>
                  <a:srgbClr val="FFFFFF"/>
                </a:solidFill>
              </a:rPr>
              <a:t>controle</a:t>
            </a:r>
            <a:r>
              <a:rPr sz="2800" b="1" dirty="0">
                <a:solidFill>
                  <a:srgbClr val="FFFFFF"/>
                </a:solidFill>
              </a:rPr>
              <a:t> </a:t>
            </a:r>
            <a:r>
              <a:rPr sz="2800" b="1" dirty="0" err="1" smtClean="0">
                <a:solidFill>
                  <a:srgbClr val="FFFFFF"/>
                </a:solidFill>
              </a:rPr>
              <a:t>interno</a:t>
            </a:r>
            <a:r>
              <a:rPr sz="2800" b="1" dirty="0" smtClean="0">
                <a:solidFill>
                  <a:srgbClr val="FFFFFF"/>
                </a:solidFill>
              </a:rPr>
              <a:t>– </a:t>
            </a:r>
            <a:r>
              <a:rPr sz="2800" b="1" dirty="0">
                <a:solidFill>
                  <a:srgbClr val="FFFFFF"/>
                </a:solidFill>
              </a:rPr>
              <a:t/>
            </a:r>
            <a:br>
              <a:rPr sz="2800" b="1" dirty="0">
                <a:solidFill>
                  <a:srgbClr val="FFFFFF"/>
                </a:solidFill>
              </a:rPr>
            </a:br>
            <a:r>
              <a:rPr sz="2800" b="1" dirty="0" err="1">
                <a:solidFill>
                  <a:srgbClr val="FFFFFF"/>
                </a:solidFill>
              </a:rPr>
              <a:t>Questões</a:t>
            </a:r>
            <a:r>
              <a:rPr sz="2800" b="1" dirty="0">
                <a:solidFill>
                  <a:srgbClr val="FFFFFF"/>
                </a:solidFill>
              </a:rPr>
              <a:t> </a:t>
            </a:r>
            <a:r>
              <a:rPr sz="2800" b="1" dirty="0" err="1">
                <a:solidFill>
                  <a:srgbClr val="FFFFFF"/>
                </a:solidFill>
              </a:rPr>
              <a:t>para</a:t>
            </a:r>
            <a:r>
              <a:rPr sz="2800" b="1" dirty="0">
                <a:solidFill>
                  <a:srgbClr val="FFFFFF"/>
                </a:solidFill>
              </a:rPr>
              <a:t> </a:t>
            </a:r>
            <a:r>
              <a:rPr sz="2800" b="1" dirty="0" err="1">
                <a:solidFill>
                  <a:srgbClr val="FFFFFF"/>
                </a:solidFill>
              </a:rPr>
              <a:t>considerar</a:t>
            </a:r>
            <a:r>
              <a:rPr sz="2800" b="1" dirty="0">
                <a:solidFill>
                  <a:srgbClr val="FFFFFF"/>
                </a:solidFill>
              </a:rPr>
              <a:t> </a:t>
            </a:r>
          </a:p>
        </p:txBody>
      </p:sp>
      <p:grpSp>
        <p:nvGrpSpPr>
          <p:cNvPr id="514" name="Group 514"/>
          <p:cNvGrpSpPr/>
          <p:nvPr/>
        </p:nvGrpSpPr>
        <p:grpSpPr>
          <a:xfrm>
            <a:off x="228600" y="2978287"/>
            <a:ext cx="8534400" cy="1365113"/>
            <a:chOff x="0" y="0"/>
            <a:chExt cx="8229602" cy="1160190"/>
          </a:xfrm>
        </p:grpSpPr>
        <p:grpSp>
          <p:nvGrpSpPr>
            <p:cNvPr id="501" name="Group 501"/>
            <p:cNvGrpSpPr/>
            <p:nvPr/>
          </p:nvGrpSpPr>
          <p:grpSpPr>
            <a:xfrm>
              <a:off x="0" y="0"/>
              <a:ext cx="1763486" cy="1160190"/>
              <a:chOff x="0" y="0"/>
              <a:chExt cx="1763485" cy="1160189"/>
            </a:xfrm>
          </p:grpSpPr>
          <p:sp>
            <p:nvSpPr>
              <p:cNvPr id="499" name="Shape 499"/>
              <p:cNvSpPr/>
              <p:nvPr/>
            </p:nvSpPr>
            <p:spPr>
              <a:xfrm>
                <a:off x="0" y="0"/>
                <a:ext cx="1763485" cy="1160189"/>
              </a:xfrm>
              <a:prstGeom prst="roundRect">
                <a:avLst>
                  <a:gd name="adj" fmla="val 7500"/>
                </a:avLst>
              </a:prstGeom>
              <a:solidFill>
                <a:srgbClr val="4F81BD"/>
              </a:solidFill>
              <a:ln w="12700" cap="flat">
                <a:noFill/>
                <a:miter lim="4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1827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00" name="Shape 500"/>
              <p:cNvSpPr/>
              <p:nvPr/>
            </p:nvSpPr>
            <p:spPr>
              <a:xfrm>
                <a:off x="120529" y="364651"/>
                <a:ext cx="1495999" cy="43088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827">
                    <a:solidFill>
                      <a:srgbClr val="FFFFFF"/>
                    </a:solid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2800" dirty="0" err="1">
                    <a:solidFill>
                      <a:srgbClr val="FFFFFF"/>
                    </a:solidFill>
                  </a:rPr>
                  <a:t>Estrutura</a:t>
                </a:r>
                <a:endParaRPr sz="28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05" name="Group 505"/>
            <p:cNvGrpSpPr/>
            <p:nvPr/>
          </p:nvGrpSpPr>
          <p:grpSpPr>
            <a:xfrm>
              <a:off x="2030329" y="0"/>
              <a:ext cx="1790558" cy="1160190"/>
              <a:chOff x="-197232" y="0"/>
              <a:chExt cx="1790557" cy="1160189"/>
            </a:xfrm>
          </p:grpSpPr>
          <p:sp>
            <p:nvSpPr>
              <p:cNvPr id="503" name="Shape 503"/>
              <p:cNvSpPr/>
              <p:nvPr/>
            </p:nvSpPr>
            <p:spPr>
              <a:xfrm>
                <a:off x="-197232" y="0"/>
                <a:ext cx="1790557" cy="1160189"/>
              </a:xfrm>
              <a:prstGeom prst="roundRect">
                <a:avLst>
                  <a:gd name="adj" fmla="val 7500"/>
                </a:avLst>
              </a:prstGeom>
              <a:solidFill>
                <a:srgbClr val="4F81BD"/>
              </a:solidFill>
              <a:ln w="12700" cap="flat">
                <a:noFill/>
                <a:miter lim="4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1827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04" name="Shape 504"/>
              <p:cNvSpPr/>
              <p:nvPr/>
            </p:nvSpPr>
            <p:spPr>
              <a:xfrm>
                <a:off x="-49632" y="210764"/>
                <a:ext cx="1495999" cy="73866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827">
                    <a:solidFill>
                      <a:srgbClr val="FFFFFF"/>
                    </a:solid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2400" dirty="0" err="1">
                    <a:solidFill>
                      <a:srgbClr val="FFFFFF"/>
                    </a:solidFill>
                  </a:rPr>
                  <a:t>Abrangencia</a:t>
                </a:r>
                <a:endParaRPr sz="24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09" name="Group 509"/>
            <p:cNvGrpSpPr/>
            <p:nvPr/>
          </p:nvGrpSpPr>
          <p:grpSpPr>
            <a:xfrm>
              <a:off x="4335238" y="0"/>
              <a:ext cx="1690008" cy="1160190"/>
              <a:chOff x="-119884" y="0"/>
              <a:chExt cx="1690007" cy="1160189"/>
            </a:xfrm>
          </p:grpSpPr>
          <p:sp>
            <p:nvSpPr>
              <p:cNvPr id="507" name="Shape 507"/>
              <p:cNvSpPr/>
              <p:nvPr/>
            </p:nvSpPr>
            <p:spPr>
              <a:xfrm>
                <a:off x="-119884" y="0"/>
                <a:ext cx="1690007" cy="1160189"/>
              </a:xfrm>
              <a:prstGeom prst="roundRect">
                <a:avLst>
                  <a:gd name="adj" fmla="val 7500"/>
                </a:avLst>
              </a:prstGeom>
              <a:solidFill>
                <a:srgbClr val="4F81BD"/>
              </a:solidFill>
              <a:ln w="12700" cap="flat">
                <a:noFill/>
                <a:miter lim="4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1827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08" name="Shape 508"/>
              <p:cNvSpPr/>
              <p:nvPr/>
            </p:nvSpPr>
            <p:spPr>
              <a:xfrm>
                <a:off x="-119884" y="423150"/>
                <a:ext cx="1641343" cy="31389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827">
                    <a:solidFill>
                      <a:srgbClr val="FFFFFF"/>
                    </a:solid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2400" dirty="0" err="1">
                    <a:solidFill>
                      <a:srgbClr val="FFFFFF"/>
                    </a:solidFill>
                  </a:rPr>
                  <a:t>Metodologia</a:t>
                </a:r>
                <a:endParaRPr sz="24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13" name="Group 513"/>
            <p:cNvGrpSpPr/>
            <p:nvPr/>
          </p:nvGrpSpPr>
          <p:grpSpPr>
            <a:xfrm>
              <a:off x="6682683" y="0"/>
              <a:ext cx="1546919" cy="1160190"/>
              <a:chOff x="0" y="0"/>
              <a:chExt cx="1546918" cy="1160189"/>
            </a:xfrm>
          </p:grpSpPr>
          <p:sp>
            <p:nvSpPr>
              <p:cNvPr id="511" name="Shape 511"/>
              <p:cNvSpPr/>
              <p:nvPr/>
            </p:nvSpPr>
            <p:spPr>
              <a:xfrm>
                <a:off x="0" y="0"/>
                <a:ext cx="1546918" cy="1160189"/>
              </a:xfrm>
              <a:prstGeom prst="roundRect">
                <a:avLst>
                  <a:gd name="adj" fmla="val 7500"/>
                </a:avLst>
              </a:prstGeom>
              <a:solidFill>
                <a:srgbClr val="4F81BD"/>
              </a:solidFill>
              <a:ln w="12700" cap="flat">
                <a:noFill/>
                <a:miter lim="4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1827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12" name="Shape 512"/>
              <p:cNvSpPr/>
              <p:nvPr/>
            </p:nvSpPr>
            <p:spPr>
              <a:xfrm>
                <a:off x="25459" y="395429"/>
                <a:ext cx="1495999" cy="36933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827">
                    <a:solidFill>
                      <a:srgbClr val="FFFFFF"/>
                    </a:solid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2400" dirty="0" err="1">
                    <a:solidFill>
                      <a:srgbClr val="FFFFFF"/>
                    </a:solidFill>
                  </a:rPr>
                  <a:t>Relatorios</a:t>
                </a:r>
                <a:endParaRPr sz="2400" dirty="0">
                  <a:solidFill>
                    <a:srgbClr val="FFFFFF"/>
                  </a:solidFill>
                </a:endParaRP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FFFFFF"/>
                </a:solidFill>
              </a:rPr>
              <a:t>PI-21. </a:t>
            </a:r>
            <a:r>
              <a:rPr sz="2400" b="1" dirty="0" err="1">
                <a:solidFill>
                  <a:srgbClr val="FFFFFF"/>
                </a:solidFill>
              </a:rPr>
              <a:t>Eficácia</a:t>
            </a:r>
            <a:r>
              <a:rPr sz="2400" b="1">
                <a:solidFill>
                  <a:srgbClr val="FFFFFF"/>
                </a:solidFill>
              </a:rPr>
              <a:t> </a:t>
            </a:r>
            <a:r>
              <a:rPr sz="2400" b="1" smtClean="0">
                <a:solidFill>
                  <a:srgbClr val="FFFFFF"/>
                </a:solidFill>
              </a:rPr>
              <a:t>d</a:t>
            </a:r>
            <a:r>
              <a:rPr lang="en-US" sz="2400" b="1" smtClean="0">
                <a:solidFill>
                  <a:srgbClr val="FFFFFF"/>
                </a:solidFill>
              </a:rPr>
              <a:t>o</a:t>
            </a:r>
            <a:r>
              <a:rPr sz="2400" b="1" smtClean="0">
                <a:solidFill>
                  <a:srgbClr val="FFFFFF"/>
                </a:solidFill>
              </a:rPr>
              <a:t> </a:t>
            </a:r>
            <a:r>
              <a:rPr sz="2400" b="1" dirty="0" err="1">
                <a:solidFill>
                  <a:srgbClr val="FFFFFF"/>
                </a:solidFill>
              </a:rPr>
              <a:t>controle</a:t>
            </a:r>
            <a:r>
              <a:rPr sz="2400" b="1" dirty="0">
                <a:solidFill>
                  <a:srgbClr val="FFFFFF"/>
                </a:solidFill>
              </a:rPr>
              <a:t> </a:t>
            </a:r>
            <a:r>
              <a:rPr sz="2400" b="1" dirty="0" err="1">
                <a:solidFill>
                  <a:srgbClr val="FFFFFF"/>
                </a:solidFill>
              </a:rPr>
              <a:t>interno</a:t>
            </a:r>
            <a:endParaRPr sz="2400" b="1" dirty="0">
              <a:solidFill>
                <a:srgbClr val="FFFFFF"/>
              </a:solidFill>
            </a:endParaRPr>
          </a:p>
        </p:txBody>
      </p:sp>
      <p:graphicFrame>
        <p:nvGraphicFramePr>
          <p:cNvPr id="519" name="Table 519"/>
          <p:cNvGraphicFramePr/>
          <p:nvPr>
            <p:extLst>
              <p:ext uri="{D42A27DB-BD31-4B8C-83A1-F6EECF244321}">
                <p14:modId xmlns:p14="http://schemas.microsoft.com/office/powerpoint/2010/main" val="2901666695"/>
              </p:ext>
            </p:extLst>
          </p:nvPr>
        </p:nvGraphicFramePr>
        <p:xfrm>
          <a:off x="145836" y="1146746"/>
          <a:ext cx="8998164" cy="3646234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3491880"/>
                <a:gridCol w="5506284"/>
              </a:tblGrid>
              <a:tr h="377254">
                <a:tc>
                  <a:txBody>
                    <a:bodyPr/>
                    <a:lstStyle/>
                    <a:p>
                      <a:pPr lvl="0" algn="l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b="1" dirty="0" err="1">
                          <a:solidFill>
                            <a:srgbClr val="FFFFFF"/>
                          </a:solidFill>
                          <a:sym typeface="Calibri"/>
                        </a:rPr>
                        <a:t>Dimensões</a:t>
                      </a:r>
                      <a:r>
                        <a:rPr b="1" dirty="0">
                          <a:solidFill>
                            <a:srgbClr val="FFFFFF"/>
                          </a:solidFill>
                          <a:sym typeface="Calibri"/>
                        </a:rPr>
                        <a:t> a </a:t>
                      </a:r>
                      <a:r>
                        <a:rPr b="1" dirty="0" err="1">
                          <a:solidFill>
                            <a:srgbClr val="FFFFFF"/>
                          </a:solidFill>
                          <a:sym typeface="Calibri"/>
                        </a:rPr>
                        <a:t>serem</a:t>
                      </a:r>
                      <a:r>
                        <a:rPr b="1" dirty="0">
                          <a:solidFill>
                            <a:srgbClr val="FFFFFF"/>
                          </a:solidFill>
                          <a:sym typeface="Calibri"/>
                        </a:rPr>
                        <a:t> </a:t>
                      </a:r>
                      <a:r>
                        <a:rPr b="1" dirty="0" err="1">
                          <a:solidFill>
                            <a:srgbClr val="FFFFFF"/>
                          </a:solidFill>
                          <a:sym typeface="Calibri"/>
                        </a:rPr>
                        <a:t>avaliadas</a:t>
                      </a:r>
                      <a:endParaRPr b="1" dirty="0">
                        <a:solidFill>
                          <a:srgbClr val="FFFFFF"/>
                        </a:solidFill>
                        <a:sym typeface="Calibri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Calibri"/>
                        </a:rPr>
                        <a:t>Indicações de boa pratica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0504D"/>
                    </a:solidFill>
                  </a:tcPr>
                </a:tc>
              </a:tr>
              <a:tr h="1089660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b="1" i="1">
                          <a:sym typeface="Calibri"/>
                        </a:rPr>
                        <a:t>Cobertura e qualidade da função de controle interno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b="1" i="1" dirty="0">
                          <a:sym typeface="Calibri"/>
                        </a:rPr>
                        <a:t>O </a:t>
                      </a:r>
                      <a:r>
                        <a:rPr b="1" i="1" dirty="0" err="1">
                          <a:sym typeface="Calibri"/>
                        </a:rPr>
                        <a:t>controle</a:t>
                      </a:r>
                      <a:r>
                        <a:rPr b="1" i="1" dirty="0">
                          <a:sym typeface="Calibri"/>
                        </a:rPr>
                        <a:t> </a:t>
                      </a:r>
                      <a:r>
                        <a:rPr b="1" i="1" dirty="0" err="1">
                          <a:sym typeface="Calibri"/>
                        </a:rPr>
                        <a:t>interno</a:t>
                      </a:r>
                      <a:r>
                        <a:rPr b="1" i="1" dirty="0">
                          <a:sym typeface="Calibri"/>
                        </a:rPr>
                        <a:t> é </a:t>
                      </a:r>
                      <a:r>
                        <a:rPr b="1" i="1" dirty="0" err="1">
                          <a:sym typeface="Calibri"/>
                        </a:rPr>
                        <a:t>operacional</a:t>
                      </a:r>
                      <a:r>
                        <a:rPr b="1" i="1" dirty="0">
                          <a:sym typeface="Calibri"/>
                        </a:rPr>
                        <a:t> </a:t>
                      </a:r>
                      <a:r>
                        <a:rPr b="1" i="1" dirty="0" err="1">
                          <a:sym typeface="Calibri"/>
                        </a:rPr>
                        <a:t>para</a:t>
                      </a:r>
                      <a:r>
                        <a:rPr b="1" i="1" dirty="0">
                          <a:sym typeface="Calibri"/>
                        </a:rPr>
                        <a:t> </a:t>
                      </a:r>
                      <a:r>
                        <a:rPr b="1" i="1" dirty="0" err="1">
                          <a:sym typeface="Calibri"/>
                        </a:rPr>
                        <a:t>todos</a:t>
                      </a:r>
                      <a:r>
                        <a:rPr b="1" i="1" dirty="0">
                          <a:sym typeface="Calibri"/>
                        </a:rPr>
                        <a:t> </a:t>
                      </a:r>
                      <a:r>
                        <a:rPr b="1" i="1" dirty="0" err="1">
                          <a:sym typeface="Calibri"/>
                        </a:rPr>
                        <a:t>os</a:t>
                      </a:r>
                      <a:r>
                        <a:rPr b="1" i="1" dirty="0">
                          <a:sym typeface="Calibri"/>
                        </a:rPr>
                        <a:t> </a:t>
                      </a:r>
                      <a:r>
                        <a:rPr b="1" i="1" dirty="0" err="1">
                          <a:sym typeface="Calibri"/>
                        </a:rPr>
                        <a:t>órgãos</a:t>
                      </a:r>
                      <a:r>
                        <a:rPr b="1" i="1" dirty="0">
                          <a:sym typeface="Calibri"/>
                        </a:rPr>
                        <a:t> </a:t>
                      </a:r>
                      <a:r>
                        <a:rPr b="1" i="1" dirty="0" err="1" smtClean="0">
                          <a:sym typeface="Calibri"/>
                        </a:rPr>
                        <a:t>públicos</a:t>
                      </a:r>
                      <a:r>
                        <a:rPr b="1" i="1" dirty="0" smtClean="0">
                          <a:sym typeface="Calibri"/>
                        </a:rPr>
                        <a:t>, </a:t>
                      </a:r>
                      <a:r>
                        <a:rPr b="1" i="1" dirty="0">
                          <a:sym typeface="Calibri"/>
                        </a:rPr>
                        <a:t>e </a:t>
                      </a:r>
                      <a:r>
                        <a:rPr b="1" i="1" dirty="0" err="1">
                          <a:sym typeface="Calibri"/>
                        </a:rPr>
                        <a:t>geralmente</a:t>
                      </a:r>
                      <a:r>
                        <a:rPr b="1" i="1" dirty="0">
                          <a:sym typeface="Calibri"/>
                        </a:rPr>
                        <a:t> </a:t>
                      </a:r>
                      <a:r>
                        <a:rPr b="1" i="1" dirty="0" err="1">
                          <a:sym typeface="Calibri"/>
                        </a:rPr>
                        <a:t>cumpre</a:t>
                      </a:r>
                      <a:r>
                        <a:rPr b="1" i="1" dirty="0">
                          <a:sym typeface="Calibri"/>
                        </a:rPr>
                        <a:t> com as </a:t>
                      </a:r>
                      <a:r>
                        <a:rPr b="1" i="1" dirty="0" err="1">
                          <a:sym typeface="Calibri"/>
                        </a:rPr>
                        <a:t>normas</a:t>
                      </a:r>
                      <a:r>
                        <a:rPr b="1" i="1" dirty="0">
                          <a:sym typeface="Calibri"/>
                        </a:rPr>
                        <a:t> </a:t>
                      </a:r>
                      <a:r>
                        <a:rPr b="1" i="1" dirty="0" err="1">
                          <a:sym typeface="Calibri"/>
                        </a:rPr>
                        <a:t>profissionais</a:t>
                      </a:r>
                      <a:r>
                        <a:rPr b="1" i="1" dirty="0">
                          <a:sym typeface="Calibri"/>
                        </a:rPr>
                        <a:t>. É </a:t>
                      </a:r>
                      <a:r>
                        <a:rPr b="1" i="1" dirty="0" err="1">
                          <a:sym typeface="Calibri"/>
                        </a:rPr>
                        <a:t>focalizada</a:t>
                      </a:r>
                      <a:r>
                        <a:rPr b="1" i="1" dirty="0">
                          <a:sym typeface="Calibri"/>
                        </a:rPr>
                        <a:t> </a:t>
                      </a:r>
                      <a:r>
                        <a:rPr b="1" i="1" dirty="0" err="1">
                          <a:sym typeface="Calibri"/>
                        </a:rPr>
                        <a:t>nas</a:t>
                      </a:r>
                      <a:r>
                        <a:rPr b="1" i="1" dirty="0">
                          <a:sym typeface="Calibri"/>
                        </a:rPr>
                        <a:t> </a:t>
                      </a:r>
                      <a:r>
                        <a:rPr b="1" i="1" dirty="0" err="1">
                          <a:sym typeface="Calibri"/>
                        </a:rPr>
                        <a:t>questões</a:t>
                      </a:r>
                      <a:r>
                        <a:rPr b="1" i="1" dirty="0">
                          <a:sym typeface="Calibri"/>
                        </a:rPr>
                        <a:t> </a:t>
                      </a:r>
                      <a:r>
                        <a:rPr b="1" i="1" dirty="0" err="1" smtClean="0">
                          <a:sym typeface="Calibri"/>
                        </a:rPr>
                        <a:t>sistêmicas</a:t>
                      </a:r>
                      <a:endParaRPr b="1" i="1" dirty="0">
                        <a:sym typeface="Calibri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</a:tcPr>
                </a:tc>
              </a:tr>
              <a:tr h="1089660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b="1" i="1">
                          <a:solidFill>
                            <a:srgbClr val="FFFFFF"/>
                          </a:solidFill>
                          <a:sym typeface="Calibri"/>
                        </a:rPr>
                        <a:t>Freqüência e distribuição de relatórios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b="1" i="1">
                          <a:solidFill>
                            <a:srgbClr val="FFFFFF"/>
                          </a:solidFill>
                          <a:sym typeface="Calibri"/>
                        </a:rPr>
                        <a:t>Os relatórios cumprem um calendário fixo e são distribuídos ao órgão auditada, para a secretaria da Fazenda e paraSAI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0070C0"/>
                    </a:solidFill>
                  </a:tcPr>
                </a:tc>
              </a:tr>
              <a:tr h="1089660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b="1" i="1" dirty="0" err="1">
                          <a:sym typeface="Calibri"/>
                        </a:rPr>
                        <a:t>Grau</a:t>
                      </a:r>
                      <a:r>
                        <a:rPr b="1" i="1" dirty="0">
                          <a:sym typeface="Calibri"/>
                        </a:rPr>
                        <a:t> da </a:t>
                      </a:r>
                      <a:r>
                        <a:rPr b="1" i="1" dirty="0" err="1">
                          <a:sym typeface="Calibri"/>
                        </a:rPr>
                        <a:t>resposta</a:t>
                      </a:r>
                      <a:r>
                        <a:rPr b="1" i="1" dirty="0">
                          <a:sym typeface="Calibri"/>
                        </a:rPr>
                        <a:t> da </a:t>
                      </a:r>
                      <a:r>
                        <a:rPr lang="en-US" b="1" i="1" dirty="0" err="1" smtClean="0">
                          <a:sym typeface="Calibri"/>
                        </a:rPr>
                        <a:t>administraçao</a:t>
                      </a:r>
                      <a:r>
                        <a:rPr lang="en-US" b="1" i="1" dirty="0" smtClean="0">
                          <a:sym typeface="Calibri"/>
                        </a:rPr>
                        <a:t> </a:t>
                      </a:r>
                      <a:r>
                        <a:rPr b="1" i="1" dirty="0" err="1" smtClean="0">
                          <a:sym typeface="Calibri"/>
                        </a:rPr>
                        <a:t>às</a:t>
                      </a:r>
                      <a:r>
                        <a:rPr b="1" i="1" dirty="0" smtClean="0">
                          <a:sym typeface="Calibri"/>
                        </a:rPr>
                        <a:t> </a:t>
                      </a:r>
                      <a:r>
                        <a:rPr lang="en-US" b="1" i="1" dirty="0" err="1" smtClean="0">
                          <a:sym typeface="Calibri"/>
                        </a:rPr>
                        <a:t>recomendações</a:t>
                      </a:r>
                      <a:r>
                        <a:rPr lang="en-US" b="1" i="1" dirty="0" smtClean="0">
                          <a:sym typeface="Calibri"/>
                        </a:rPr>
                        <a:t> </a:t>
                      </a:r>
                      <a:r>
                        <a:rPr b="1" i="1" dirty="0" smtClean="0">
                          <a:sym typeface="Calibri"/>
                        </a:rPr>
                        <a:t>da </a:t>
                      </a:r>
                      <a:r>
                        <a:rPr b="1" i="1" dirty="0">
                          <a:sym typeface="Calibri"/>
                        </a:rPr>
                        <a:t>auditoria </a:t>
                      </a:r>
                      <a:r>
                        <a:rPr b="1" i="1" dirty="0" err="1">
                          <a:sym typeface="Calibri"/>
                        </a:rPr>
                        <a:t>interna</a:t>
                      </a:r>
                      <a:endParaRPr b="1" i="1" dirty="0">
                        <a:sym typeface="Calibri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US" b="1" i="1" dirty="0" smtClean="0">
                          <a:sym typeface="Calibri"/>
                        </a:rPr>
                        <a:t>As </a:t>
                      </a:r>
                      <a:r>
                        <a:rPr lang="en-US" b="1" i="1" dirty="0" err="1" smtClean="0">
                          <a:sym typeface="Calibri"/>
                        </a:rPr>
                        <a:t>medidas</a:t>
                      </a:r>
                      <a:r>
                        <a:rPr lang="en-US" b="1" i="1" dirty="0" smtClean="0">
                          <a:sym typeface="Calibri"/>
                        </a:rPr>
                        <a:t> </a:t>
                      </a:r>
                      <a:r>
                        <a:rPr lang="en-US" b="1" i="1" baseline="0" dirty="0" err="1" smtClean="0">
                          <a:sym typeface="Calibri"/>
                        </a:rPr>
                        <a:t>são</a:t>
                      </a:r>
                      <a:r>
                        <a:rPr lang="en-US" b="1" i="1" baseline="0" dirty="0" smtClean="0">
                          <a:sym typeface="Calibri"/>
                        </a:rPr>
                        <a:t> </a:t>
                      </a:r>
                      <a:r>
                        <a:rPr lang="en-US" b="1" i="1" baseline="0" dirty="0" err="1" smtClean="0">
                          <a:sym typeface="Calibri"/>
                        </a:rPr>
                        <a:t>tomadas</a:t>
                      </a:r>
                      <a:r>
                        <a:rPr lang="en-US" b="1" i="1" baseline="0" dirty="0" smtClean="0">
                          <a:sym typeface="Calibri"/>
                        </a:rPr>
                        <a:t> </a:t>
                      </a:r>
                      <a:r>
                        <a:rPr b="1" i="1" dirty="0" err="1" smtClean="0">
                          <a:sym typeface="Calibri"/>
                        </a:rPr>
                        <a:t>pela</a:t>
                      </a:r>
                      <a:r>
                        <a:rPr b="1" i="1" dirty="0" smtClean="0">
                          <a:sym typeface="Calibri"/>
                        </a:rPr>
                        <a:t> </a:t>
                      </a:r>
                      <a:r>
                        <a:rPr lang="en-US" b="1" i="1" dirty="0" err="1" smtClean="0">
                          <a:sym typeface="Calibri"/>
                        </a:rPr>
                        <a:t>administração</a:t>
                      </a:r>
                      <a:r>
                        <a:rPr lang="en-US" b="1" i="1" dirty="0" smtClean="0">
                          <a:sym typeface="Calibri"/>
                        </a:rPr>
                        <a:t> </a:t>
                      </a:r>
                      <a:r>
                        <a:rPr b="1" i="1" dirty="0" smtClean="0">
                          <a:sym typeface="Calibri"/>
                        </a:rPr>
                        <a:t>com </a:t>
                      </a:r>
                      <a:r>
                        <a:rPr b="1" i="1" dirty="0" err="1">
                          <a:sym typeface="Calibri"/>
                        </a:rPr>
                        <a:t>relação</a:t>
                      </a:r>
                      <a:r>
                        <a:rPr b="1" i="1" dirty="0">
                          <a:sym typeface="Calibri"/>
                        </a:rPr>
                        <a:t> </a:t>
                      </a:r>
                      <a:r>
                        <a:rPr b="1" i="1" dirty="0" err="1">
                          <a:sym typeface="Calibri"/>
                        </a:rPr>
                        <a:t>às</a:t>
                      </a:r>
                      <a:r>
                        <a:rPr b="1" i="1" dirty="0">
                          <a:sym typeface="Calibri"/>
                        </a:rPr>
                        <a:t> </a:t>
                      </a:r>
                      <a:r>
                        <a:rPr lang="en-US" b="1" i="1" dirty="0" err="1" smtClean="0">
                          <a:sym typeface="Calibri"/>
                        </a:rPr>
                        <a:t>recomendações</a:t>
                      </a:r>
                      <a:r>
                        <a:rPr lang="en-US" b="1" i="1" dirty="0" smtClean="0">
                          <a:sym typeface="Calibri"/>
                        </a:rPr>
                        <a:t> </a:t>
                      </a:r>
                      <a:r>
                        <a:rPr b="1" i="1" dirty="0" smtClean="0">
                          <a:sym typeface="Calibri"/>
                        </a:rPr>
                        <a:t>da </a:t>
                      </a:r>
                      <a:r>
                        <a:rPr b="1" i="1" dirty="0">
                          <a:sym typeface="Calibri"/>
                        </a:rPr>
                        <a:t>auditoria </a:t>
                      </a:r>
                      <a:r>
                        <a:rPr lang="en-US" b="1" i="1" dirty="0" smtClean="0">
                          <a:sym typeface="Calibri"/>
                        </a:rPr>
                        <a:t> </a:t>
                      </a:r>
                      <a:r>
                        <a:rPr lang="en-US" b="1" i="1" dirty="0" err="1" smtClean="0">
                          <a:sym typeface="Calibri"/>
                        </a:rPr>
                        <a:t>são</a:t>
                      </a:r>
                      <a:r>
                        <a:rPr lang="en-US" b="1" i="1" baseline="0" dirty="0" smtClean="0">
                          <a:sym typeface="Calibri"/>
                        </a:rPr>
                        <a:t> </a:t>
                      </a:r>
                      <a:r>
                        <a:rPr b="1" i="1" dirty="0" err="1" smtClean="0">
                          <a:sym typeface="Calibri"/>
                        </a:rPr>
                        <a:t>abrangente</a:t>
                      </a:r>
                      <a:r>
                        <a:rPr lang="en-US" b="1" i="1" dirty="0" err="1" smtClean="0">
                          <a:sym typeface="Calibri"/>
                        </a:rPr>
                        <a:t>s</a:t>
                      </a:r>
                      <a:r>
                        <a:rPr b="1" i="1" dirty="0" smtClean="0">
                          <a:sym typeface="Calibri"/>
                        </a:rPr>
                        <a:t> </a:t>
                      </a:r>
                      <a:r>
                        <a:rPr b="1" i="1" dirty="0" err="1">
                          <a:sym typeface="Calibri"/>
                        </a:rPr>
                        <a:t>em</a:t>
                      </a:r>
                      <a:r>
                        <a:rPr b="1" i="1" dirty="0">
                          <a:sym typeface="Calibri"/>
                        </a:rPr>
                        <a:t> </a:t>
                      </a:r>
                      <a:r>
                        <a:rPr b="1" i="1" dirty="0" err="1">
                          <a:sym typeface="Calibri"/>
                        </a:rPr>
                        <a:t>todos</a:t>
                      </a:r>
                      <a:r>
                        <a:rPr b="1" i="1" dirty="0">
                          <a:sym typeface="Calibri"/>
                        </a:rPr>
                        <a:t> </a:t>
                      </a:r>
                      <a:r>
                        <a:rPr b="1" i="1" dirty="0" err="1">
                          <a:sym typeface="Calibri"/>
                        </a:rPr>
                        <a:t>os</a:t>
                      </a:r>
                      <a:r>
                        <a:rPr b="1" i="1" dirty="0">
                          <a:sym typeface="Calibri"/>
                        </a:rPr>
                        <a:t> </a:t>
                      </a:r>
                      <a:r>
                        <a:rPr b="1" i="1" dirty="0" err="1">
                          <a:sym typeface="Calibri"/>
                        </a:rPr>
                        <a:t>órgãos</a:t>
                      </a:r>
                      <a:r>
                        <a:rPr b="1" i="1" dirty="0">
                          <a:sym typeface="Calibri"/>
                        </a:rPr>
                        <a:t> </a:t>
                      </a:r>
                      <a:r>
                        <a:rPr b="1" i="1" dirty="0" err="1">
                          <a:sym typeface="Calibri"/>
                        </a:rPr>
                        <a:t>governamentais</a:t>
                      </a:r>
                      <a:endParaRPr b="1" i="1" dirty="0">
                        <a:sym typeface="Calibri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>
            <a:spLocks noGrp="1"/>
          </p:cNvSpPr>
          <p:nvPr>
            <p:ph type="body" idx="1"/>
          </p:nvPr>
        </p:nvSpPr>
        <p:spPr>
          <a:xfrm>
            <a:off x="457200" y="990599"/>
            <a:ext cx="8229600" cy="513556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67461" lvl="0" indent="-267461" defTabSz="713231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96" dirty="0" err="1">
                <a:solidFill>
                  <a:srgbClr val="FFFFFF"/>
                </a:solidFill>
              </a:rPr>
              <a:t>Nosso</a:t>
            </a:r>
            <a:r>
              <a:rPr sz="2496" dirty="0">
                <a:solidFill>
                  <a:srgbClr val="FFFFFF"/>
                </a:solidFill>
              </a:rPr>
              <a:t> </a:t>
            </a:r>
            <a:r>
              <a:rPr sz="2496" dirty="0" err="1">
                <a:solidFill>
                  <a:srgbClr val="FFFFFF"/>
                </a:solidFill>
              </a:rPr>
              <a:t>sonho</a:t>
            </a:r>
            <a:r>
              <a:rPr sz="2496" dirty="0">
                <a:solidFill>
                  <a:srgbClr val="FFFFFF"/>
                </a:solidFill>
              </a:rPr>
              <a:t>: um </a:t>
            </a:r>
            <a:r>
              <a:rPr sz="2496" dirty="0" err="1">
                <a:solidFill>
                  <a:srgbClr val="FFFFFF"/>
                </a:solidFill>
              </a:rPr>
              <a:t>mundo</a:t>
            </a:r>
            <a:r>
              <a:rPr sz="2496" dirty="0">
                <a:solidFill>
                  <a:srgbClr val="FFFFFF"/>
                </a:solidFill>
              </a:rPr>
              <a:t> </a:t>
            </a:r>
            <a:r>
              <a:rPr sz="2496" dirty="0" err="1">
                <a:solidFill>
                  <a:srgbClr val="FFFFFF"/>
                </a:solidFill>
              </a:rPr>
              <a:t>sem</a:t>
            </a:r>
            <a:r>
              <a:rPr sz="2496" dirty="0">
                <a:solidFill>
                  <a:srgbClr val="FFFFFF"/>
                </a:solidFill>
              </a:rPr>
              <a:t> </a:t>
            </a:r>
            <a:r>
              <a:rPr sz="2496" dirty="0" err="1">
                <a:solidFill>
                  <a:srgbClr val="FFFFFF"/>
                </a:solidFill>
              </a:rPr>
              <a:t>pobreza</a:t>
            </a:r>
            <a:endParaRPr sz="2496" dirty="0">
              <a:solidFill>
                <a:srgbClr val="FFFFFF"/>
              </a:solidFill>
            </a:endParaRPr>
          </a:p>
          <a:p>
            <a:pPr marL="267461" lvl="0" indent="-267461" defTabSz="713231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96" dirty="0" err="1">
                <a:solidFill>
                  <a:srgbClr val="FFFFFF"/>
                </a:solidFill>
              </a:rPr>
              <a:t>Objetivo</a:t>
            </a:r>
            <a:r>
              <a:rPr sz="2496" dirty="0">
                <a:solidFill>
                  <a:srgbClr val="FFFFFF"/>
                </a:solidFill>
              </a:rPr>
              <a:t> </a:t>
            </a:r>
            <a:r>
              <a:rPr sz="2496" dirty="0" err="1">
                <a:solidFill>
                  <a:srgbClr val="FFFFFF"/>
                </a:solidFill>
              </a:rPr>
              <a:t>inspirador</a:t>
            </a:r>
            <a:endParaRPr sz="2496" dirty="0">
              <a:solidFill>
                <a:srgbClr val="FFFFFF"/>
              </a:solidFill>
            </a:endParaRPr>
          </a:p>
          <a:p>
            <a:pPr marL="267461" lvl="0" indent="-267461" defTabSz="713231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96" dirty="0" err="1">
                <a:solidFill>
                  <a:srgbClr val="FFFFFF"/>
                </a:solidFill>
              </a:rPr>
              <a:t>Ganhos</a:t>
            </a:r>
            <a:r>
              <a:rPr sz="2496" dirty="0">
                <a:solidFill>
                  <a:srgbClr val="FFFFFF"/>
                </a:solidFill>
              </a:rPr>
              <a:t>:</a:t>
            </a:r>
          </a:p>
          <a:p>
            <a:pPr marL="708332" lvl="1" indent="-267461" defTabSz="713231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96" dirty="0" err="1">
                <a:solidFill>
                  <a:srgbClr val="FFFFFF"/>
                </a:solidFill>
              </a:rPr>
              <a:t>transparencia</a:t>
            </a:r>
            <a:r>
              <a:rPr sz="2496" dirty="0">
                <a:solidFill>
                  <a:srgbClr val="FFFFFF"/>
                </a:solidFill>
              </a:rPr>
              <a:t> e anti </a:t>
            </a:r>
            <a:r>
              <a:rPr sz="2496" dirty="0" err="1">
                <a:solidFill>
                  <a:srgbClr val="FFFFFF"/>
                </a:solidFill>
              </a:rPr>
              <a:t>corrupção</a:t>
            </a:r>
            <a:endParaRPr sz="2496" dirty="0">
              <a:solidFill>
                <a:srgbClr val="FFFFFF"/>
              </a:solidFill>
            </a:endParaRPr>
          </a:p>
          <a:p>
            <a:pPr marL="708332" lvl="1" indent="-267461" defTabSz="713231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96" dirty="0" err="1">
                <a:solidFill>
                  <a:srgbClr val="FFFFFF"/>
                </a:solidFill>
              </a:rPr>
              <a:t>Acesso</a:t>
            </a:r>
            <a:r>
              <a:rPr sz="2496" dirty="0">
                <a:solidFill>
                  <a:srgbClr val="FFFFFF"/>
                </a:solidFill>
              </a:rPr>
              <a:t> </a:t>
            </a:r>
            <a:r>
              <a:rPr sz="2496" dirty="0" err="1">
                <a:solidFill>
                  <a:srgbClr val="FFFFFF"/>
                </a:solidFill>
              </a:rPr>
              <a:t>aos</a:t>
            </a:r>
            <a:r>
              <a:rPr sz="2496" dirty="0">
                <a:solidFill>
                  <a:srgbClr val="FFFFFF"/>
                </a:solidFill>
              </a:rPr>
              <a:t> </a:t>
            </a:r>
            <a:r>
              <a:rPr sz="2496" dirty="0" err="1">
                <a:solidFill>
                  <a:srgbClr val="FFFFFF"/>
                </a:solidFill>
              </a:rPr>
              <a:t>serviços</a:t>
            </a:r>
            <a:r>
              <a:rPr sz="2496" dirty="0">
                <a:solidFill>
                  <a:srgbClr val="FFFFFF"/>
                </a:solidFill>
              </a:rPr>
              <a:t> </a:t>
            </a:r>
            <a:r>
              <a:rPr sz="2496" dirty="0" err="1" smtClean="0">
                <a:solidFill>
                  <a:srgbClr val="FFFFFF"/>
                </a:solidFill>
              </a:rPr>
              <a:t>basicos</a:t>
            </a:r>
            <a:endParaRPr sz="2496" dirty="0">
              <a:solidFill>
                <a:srgbClr val="FFFFFF"/>
              </a:solidFill>
            </a:endParaRPr>
          </a:p>
          <a:p>
            <a:pPr marL="708332" lvl="1" indent="-267461" defTabSz="713231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96" dirty="0" err="1">
                <a:solidFill>
                  <a:srgbClr val="FFFFFF"/>
                </a:solidFill>
              </a:rPr>
              <a:t>Investimentos</a:t>
            </a:r>
            <a:r>
              <a:rPr sz="2496" dirty="0">
                <a:solidFill>
                  <a:srgbClr val="FFFFFF"/>
                </a:solidFill>
              </a:rPr>
              <a:t> </a:t>
            </a:r>
            <a:r>
              <a:rPr sz="2496" dirty="0" err="1">
                <a:solidFill>
                  <a:srgbClr val="FFFFFF"/>
                </a:solidFill>
              </a:rPr>
              <a:t>em</a:t>
            </a:r>
            <a:r>
              <a:rPr sz="2496" dirty="0">
                <a:solidFill>
                  <a:srgbClr val="FFFFFF"/>
                </a:solidFill>
              </a:rPr>
              <a:t> </a:t>
            </a:r>
            <a:r>
              <a:rPr sz="2496" dirty="0" err="1">
                <a:solidFill>
                  <a:srgbClr val="FFFFFF"/>
                </a:solidFill>
              </a:rPr>
              <a:t>transportes</a:t>
            </a:r>
            <a:r>
              <a:rPr sz="2496" dirty="0">
                <a:solidFill>
                  <a:srgbClr val="FFFFFF"/>
                </a:solidFill>
              </a:rPr>
              <a:t>, </a:t>
            </a:r>
            <a:r>
              <a:rPr sz="2496" dirty="0" err="1" smtClean="0">
                <a:solidFill>
                  <a:srgbClr val="FFFFFF"/>
                </a:solidFill>
              </a:rPr>
              <a:t>infraestrutura</a:t>
            </a:r>
            <a:endParaRPr lang="en-US" sz="2496" dirty="0" smtClean="0">
              <a:solidFill>
                <a:srgbClr val="FFFFFF"/>
              </a:solidFill>
            </a:endParaRPr>
          </a:p>
          <a:p>
            <a:pPr marL="708332" lvl="1" indent="-267461" defTabSz="713231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lang="en-US" sz="25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Redução</a:t>
            </a:r>
            <a:r>
              <a:rPr lang="en-US" sz="25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5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da </a:t>
            </a:r>
            <a:r>
              <a:rPr lang="en-US" sz="25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pobreza</a:t>
            </a:r>
            <a:r>
              <a:rPr lang="en-US" sz="25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extrema</a:t>
            </a:r>
            <a:endParaRPr lang="en-US" sz="25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267461" lvl="0" indent="-267461" defTabSz="713231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96" dirty="0" smtClean="0">
                <a:solidFill>
                  <a:srgbClr val="FFFFFF"/>
                </a:solidFill>
              </a:rPr>
              <a:t>Mas</a:t>
            </a:r>
            <a:r>
              <a:rPr sz="2496" dirty="0">
                <a:solidFill>
                  <a:srgbClr val="FFFFFF"/>
                </a:solidFill>
              </a:rPr>
              <a:t>: </a:t>
            </a:r>
          </a:p>
          <a:p>
            <a:pPr marL="708332" lvl="1" indent="-267461" defTabSz="713231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96" dirty="0" err="1">
                <a:solidFill>
                  <a:srgbClr val="FFFFFF"/>
                </a:solidFill>
              </a:rPr>
              <a:t>Falta</a:t>
            </a:r>
            <a:r>
              <a:rPr sz="2496" dirty="0">
                <a:solidFill>
                  <a:srgbClr val="FFFFFF"/>
                </a:solidFill>
              </a:rPr>
              <a:t> de </a:t>
            </a:r>
            <a:r>
              <a:rPr sz="2496" dirty="0" err="1">
                <a:solidFill>
                  <a:srgbClr val="FFFFFF"/>
                </a:solidFill>
              </a:rPr>
              <a:t>especifidade</a:t>
            </a:r>
            <a:r>
              <a:rPr sz="2496" dirty="0">
                <a:solidFill>
                  <a:srgbClr val="FFFFFF"/>
                </a:solidFill>
              </a:rPr>
              <a:t>, </a:t>
            </a:r>
            <a:r>
              <a:rPr sz="2496" dirty="0" err="1">
                <a:solidFill>
                  <a:srgbClr val="FFFFFF"/>
                </a:solidFill>
              </a:rPr>
              <a:t>realidade</a:t>
            </a:r>
            <a:r>
              <a:rPr sz="2496" dirty="0">
                <a:solidFill>
                  <a:srgbClr val="FFFFFF"/>
                </a:solidFill>
              </a:rPr>
              <a:t>, </a:t>
            </a:r>
            <a:r>
              <a:rPr sz="2496" dirty="0" err="1">
                <a:solidFill>
                  <a:srgbClr val="FFFFFF"/>
                </a:solidFill>
              </a:rPr>
              <a:t>indicadores</a:t>
            </a:r>
            <a:r>
              <a:rPr sz="2496" dirty="0">
                <a:solidFill>
                  <a:srgbClr val="FFFFFF"/>
                </a:solidFill>
              </a:rPr>
              <a:t> de </a:t>
            </a:r>
            <a:r>
              <a:rPr sz="2496" dirty="0" err="1">
                <a:solidFill>
                  <a:srgbClr val="FFFFFF"/>
                </a:solidFill>
              </a:rPr>
              <a:t>progresso</a:t>
            </a:r>
            <a:r>
              <a:rPr sz="2496" dirty="0">
                <a:solidFill>
                  <a:srgbClr val="FFFFFF"/>
                </a:solidFill>
              </a:rPr>
              <a:t>, </a:t>
            </a:r>
            <a:r>
              <a:rPr sz="2496" dirty="0" err="1">
                <a:solidFill>
                  <a:srgbClr val="FFFFFF"/>
                </a:solidFill>
              </a:rPr>
              <a:t>datas</a:t>
            </a:r>
            <a:r>
              <a:rPr sz="2496" dirty="0">
                <a:solidFill>
                  <a:srgbClr val="FFFFFF"/>
                </a:solidFill>
              </a:rPr>
              <a:t> </a:t>
            </a:r>
            <a:r>
              <a:rPr sz="2496" dirty="0" err="1">
                <a:solidFill>
                  <a:srgbClr val="FFFFFF"/>
                </a:solidFill>
              </a:rPr>
              <a:t>limites</a:t>
            </a:r>
            <a:endParaRPr sz="2496" dirty="0">
              <a:solidFill>
                <a:srgbClr val="FFFFFF"/>
              </a:solidFill>
            </a:endParaRPr>
          </a:p>
          <a:p>
            <a:pPr marL="267461" lvl="0" indent="-267461" defTabSz="713231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lang="en-US" sz="2496" dirty="0" err="1" smtClean="0">
                <a:solidFill>
                  <a:srgbClr val="FFFFFF"/>
                </a:solidFill>
              </a:rPr>
              <a:t>Conclusão</a:t>
            </a:r>
            <a:r>
              <a:rPr sz="2496" dirty="0" smtClean="0">
                <a:solidFill>
                  <a:srgbClr val="FFFFFF"/>
                </a:solidFill>
              </a:rPr>
              <a:t>:</a:t>
            </a:r>
            <a:endParaRPr sz="2496" dirty="0">
              <a:solidFill>
                <a:srgbClr val="FFFFFF"/>
              </a:solidFill>
            </a:endParaRPr>
          </a:p>
          <a:p>
            <a:pPr marL="708332" lvl="1" indent="-267461" defTabSz="713231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lang="en-US" sz="2496" dirty="0" err="1" smtClean="0">
                <a:solidFill>
                  <a:srgbClr val="FFFFFF"/>
                </a:solidFill>
              </a:rPr>
              <a:t>Mais</a:t>
            </a:r>
            <a:r>
              <a:rPr lang="en-US" sz="2496" dirty="0" smtClean="0">
                <a:solidFill>
                  <a:srgbClr val="FFFFFF"/>
                </a:solidFill>
              </a:rPr>
              <a:t> </a:t>
            </a:r>
            <a:r>
              <a:rPr lang="en-US" sz="2496" dirty="0" err="1" smtClean="0">
                <a:solidFill>
                  <a:srgbClr val="FFFFFF"/>
                </a:solidFill>
              </a:rPr>
              <a:t>foco</a:t>
            </a:r>
            <a:r>
              <a:rPr lang="en-US" sz="2496" dirty="0" smtClean="0">
                <a:solidFill>
                  <a:srgbClr val="FFFFFF"/>
                </a:solidFill>
              </a:rPr>
              <a:t> </a:t>
            </a:r>
            <a:r>
              <a:rPr lang="en-US" sz="2496" dirty="0" err="1" smtClean="0">
                <a:solidFill>
                  <a:srgbClr val="FFFFFF"/>
                </a:solidFill>
              </a:rPr>
              <a:t>nos</a:t>
            </a:r>
            <a:r>
              <a:rPr lang="en-US" sz="2496" dirty="0" smtClean="0">
                <a:solidFill>
                  <a:srgbClr val="FFFFFF"/>
                </a:solidFill>
              </a:rPr>
              <a:t> </a:t>
            </a:r>
            <a:r>
              <a:rPr lang="en-US" sz="2496" dirty="0" err="1" smtClean="0">
                <a:solidFill>
                  <a:srgbClr val="FFFFFF"/>
                </a:solidFill>
              </a:rPr>
              <a:t>esforços</a:t>
            </a:r>
            <a:r>
              <a:rPr lang="en-US" sz="2496" dirty="0" smtClean="0">
                <a:solidFill>
                  <a:srgbClr val="FFFFFF"/>
                </a:solidFill>
              </a:rPr>
              <a:t> do </a:t>
            </a:r>
            <a:r>
              <a:rPr lang="en-US" sz="2496" dirty="0" err="1" smtClean="0">
                <a:solidFill>
                  <a:srgbClr val="FFFFFF"/>
                </a:solidFill>
              </a:rPr>
              <a:t>Banco</a:t>
            </a:r>
            <a:endParaRPr sz="2496" dirty="0">
              <a:solidFill>
                <a:srgbClr val="FFFFFF"/>
              </a:solidFill>
            </a:endParaRPr>
          </a:p>
        </p:txBody>
      </p:sp>
      <p:sp>
        <p:nvSpPr>
          <p:cNvPr id="304" name="Shape 30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 dirty="0" err="1" smtClean="0">
                <a:solidFill>
                  <a:srgbClr val="FFFFFF"/>
                </a:solidFill>
              </a:rPr>
              <a:t>Evoluc</a:t>
            </a:r>
            <a:r>
              <a:rPr lang="en-US" sz="3200" b="1" dirty="0" err="1" smtClean="0">
                <a:solidFill>
                  <a:srgbClr val="FFFFFF"/>
                </a:solidFill>
              </a:rPr>
              <a:t>ão</a:t>
            </a:r>
            <a:r>
              <a:rPr sz="3200" b="1" dirty="0" smtClean="0">
                <a:solidFill>
                  <a:srgbClr val="FFFFFF"/>
                </a:solidFill>
              </a:rPr>
              <a:t> </a:t>
            </a:r>
            <a:r>
              <a:rPr sz="3200" b="1" dirty="0">
                <a:solidFill>
                  <a:srgbClr val="FFFFFF"/>
                </a:solidFill>
              </a:rPr>
              <a:t>dos </a:t>
            </a:r>
            <a:r>
              <a:rPr sz="3200" b="1" dirty="0" err="1">
                <a:solidFill>
                  <a:srgbClr val="FFFFFF"/>
                </a:solidFill>
              </a:rPr>
              <a:t>objetivos</a:t>
            </a:r>
            <a:endParaRPr sz="32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Shape 534"/>
          <p:cNvSpPr>
            <a:spLocks noGrp="1"/>
          </p:cNvSpPr>
          <p:nvPr>
            <p:ph type="body" idx="1"/>
          </p:nvPr>
        </p:nvSpPr>
        <p:spPr>
          <a:xfrm>
            <a:off x="457200" y="990599"/>
            <a:ext cx="8229600" cy="5135564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Ponto de referencia da qualidade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Aumentam a credibilidade do trabalho de CI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Orientação sobre o que compõe as melhores práticas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IIA IPPF (Red book)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Base de indicadores para monitorar o desempenho</a:t>
            </a:r>
          </a:p>
        </p:txBody>
      </p:sp>
      <p:sp>
        <p:nvSpPr>
          <p:cNvPr id="535" name="Shape 53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Importância das normas internacionais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Shape 55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600" dirty="0" err="1">
                <a:uFill>
                  <a:solidFill/>
                </a:uFill>
              </a:rPr>
              <a:t>Conhecimentos</a:t>
            </a:r>
            <a:endParaRPr sz="3600" dirty="0">
              <a:uFill>
                <a:solidFill/>
              </a:uFill>
            </a:endParaRPr>
          </a:p>
        </p:txBody>
      </p:sp>
      <p:sp>
        <p:nvSpPr>
          <p:cNvPr id="553" name="Shape 553"/>
          <p:cNvSpPr>
            <a:spLocks noGrp="1"/>
          </p:cNvSpPr>
          <p:nvPr>
            <p:ph type="body" idx="1"/>
          </p:nvPr>
        </p:nvSpPr>
        <p:spPr>
          <a:xfrm>
            <a:off x="495300" y="1371599"/>
            <a:ext cx="8153401" cy="5486401"/>
          </a:xfrm>
          <a:prstGeom prst="rect">
            <a:avLst/>
          </a:prstGeom>
        </p:spPr>
        <p:txBody>
          <a:bodyPr/>
          <a:lstStyle/>
          <a:p>
            <a:pPr marL="533400" lvl="0" indent="-533400">
              <a:defRPr sz="1800">
                <a:uFillTx/>
              </a:defRPr>
            </a:pPr>
            <a:r>
              <a:rPr sz="2800" dirty="0" smtClean="0">
                <a:uFill>
                  <a:solidFill/>
                </a:uFill>
              </a:rPr>
              <a:t>189 </a:t>
            </a:r>
            <a:r>
              <a:rPr sz="2800" dirty="0" err="1">
                <a:uFill>
                  <a:solidFill/>
                </a:uFill>
              </a:rPr>
              <a:t>membros</a:t>
            </a:r>
            <a:r>
              <a:rPr sz="2800" dirty="0">
                <a:uFill>
                  <a:solidFill/>
                </a:uFill>
              </a:rPr>
              <a:t> = </a:t>
            </a:r>
            <a:r>
              <a:rPr sz="2800" dirty="0" err="1">
                <a:uFill>
                  <a:solidFill/>
                </a:uFill>
              </a:rPr>
              <a:t>Alcance</a:t>
            </a:r>
            <a:r>
              <a:rPr sz="2800" dirty="0">
                <a:uFill>
                  <a:solidFill/>
                </a:uFill>
              </a:rPr>
              <a:t> Global</a:t>
            </a:r>
          </a:p>
          <a:p>
            <a:pPr marL="533400" lvl="0" indent="-533400">
              <a:defRPr sz="1800">
                <a:uFillTx/>
              </a:defRPr>
            </a:pPr>
            <a:r>
              <a:rPr sz="2800" dirty="0" err="1">
                <a:uFill>
                  <a:solidFill/>
                </a:uFill>
              </a:rPr>
              <a:t>Agente</a:t>
            </a:r>
            <a:r>
              <a:rPr sz="2800" dirty="0">
                <a:uFill>
                  <a:solidFill/>
                </a:uFill>
              </a:rPr>
              <a:t> de </a:t>
            </a:r>
            <a:r>
              <a:rPr sz="2800" dirty="0" err="1">
                <a:uFill>
                  <a:solidFill/>
                </a:uFill>
              </a:rPr>
              <a:t>propagação</a:t>
            </a:r>
            <a:r>
              <a:rPr sz="2800" dirty="0">
                <a:uFill>
                  <a:solidFill/>
                </a:uFill>
              </a:rPr>
              <a:t> de </a:t>
            </a:r>
            <a:r>
              <a:rPr sz="2800" dirty="0" err="1">
                <a:uFill>
                  <a:solidFill/>
                </a:uFill>
              </a:rPr>
              <a:t>conhecimentos</a:t>
            </a:r>
            <a:r>
              <a:rPr sz="2800" dirty="0">
                <a:uFill>
                  <a:solidFill/>
                </a:uFill>
              </a:rPr>
              <a:t> e </a:t>
            </a:r>
            <a:r>
              <a:rPr lang="en-US" sz="2800" dirty="0" smtClean="0">
                <a:uFill>
                  <a:solidFill/>
                </a:uFill>
              </a:rPr>
              <a:t>de </a:t>
            </a:r>
            <a:r>
              <a:rPr sz="2800" dirty="0" smtClean="0">
                <a:uFill>
                  <a:solidFill/>
                </a:uFill>
              </a:rPr>
              <a:t>boas </a:t>
            </a:r>
            <a:r>
              <a:rPr sz="2800" dirty="0" err="1">
                <a:uFill>
                  <a:solidFill/>
                </a:uFill>
              </a:rPr>
              <a:t>práticas</a:t>
            </a:r>
            <a:endParaRPr sz="2800" dirty="0">
              <a:uFill>
                <a:solidFill/>
              </a:uFill>
            </a:endParaRPr>
          </a:p>
          <a:p>
            <a:pPr marL="533400" lvl="0" indent="-533400">
              <a:defRPr sz="1800">
                <a:uFillTx/>
              </a:defRPr>
            </a:pPr>
            <a:r>
              <a:rPr sz="2800" dirty="0" err="1" smtClean="0">
                <a:uFill>
                  <a:solidFill/>
                </a:uFill>
              </a:rPr>
              <a:t>Busca</a:t>
            </a:r>
            <a:r>
              <a:rPr sz="2800" dirty="0" smtClean="0">
                <a:uFill>
                  <a:solidFill/>
                </a:uFill>
              </a:rPr>
              <a:t> </a:t>
            </a:r>
            <a:r>
              <a:rPr sz="2800" dirty="0" err="1">
                <a:uFill>
                  <a:solidFill/>
                </a:uFill>
              </a:rPr>
              <a:t>soluções</a:t>
            </a:r>
            <a:r>
              <a:rPr sz="2800" dirty="0">
                <a:uFill>
                  <a:solidFill/>
                </a:uFill>
              </a:rPr>
              <a:t> </a:t>
            </a:r>
            <a:r>
              <a:rPr sz="2800" dirty="0" err="1">
                <a:uFill>
                  <a:solidFill/>
                </a:uFill>
              </a:rPr>
              <a:t>aos</a:t>
            </a:r>
            <a:r>
              <a:rPr sz="2800" dirty="0">
                <a:uFill>
                  <a:solidFill/>
                </a:uFill>
              </a:rPr>
              <a:t> </a:t>
            </a:r>
            <a:r>
              <a:rPr sz="2800" dirty="0" err="1">
                <a:uFill>
                  <a:solidFill/>
                </a:uFill>
              </a:rPr>
              <a:t>desafios</a:t>
            </a:r>
            <a:r>
              <a:rPr sz="2800" dirty="0">
                <a:uFill>
                  <a:solidFill/>
                </a:uFill>
              </a:rPr>
              <a:t> </a:t>
            </a:r>
            <a:r>
              <a:rPr sz="2800" dirty="0" err="1">
                <a:uFill>
                  <a:solidFill/>
                </a:uFill>
              </a:rPr>
              <a:t>comuns</a:t>
            </a:r>
            <a:endParaRPr sz="2800" dirty="0">
              <a:uFill>
                <a:solidFill/>
              </a:uFill>
            </a:endParaRPr>
          </a:p>
          <a:p>
            <a:pPr marL="533400" lvl="0" indent="-533400">
              <a:defRPr sz="1800">
                <a:uFillTx/>
              </a:defRPr>
            </a:pPr>
            <a:r>
              <a:rPr sz="2800" dirty="0" err="1">
                <a:uFill>
                  <a:solidFill/>
                </a:uFill>
              </a:rPr>
              <a:t>Disseminação</a:t>
            </a:r>
            <a:r>
              <a:rPr sz="2800" dirty="0">
                <a:uFill>
                  <a:solidFill/>
                </a:uFill>
              </a:rPr>
              <a:t> do </a:t>
            </a:r>
            <a:r>
              <a:rPr sz="2800" dirty="0" err="1">
                <a:uFill>
                  <a:solidFill/>
                </a:uFill>
              </a:rPr>
              <a:t>sistema</a:t>
            </a:r>
            <a:r>
              <a:rPr sz="2800" dirty="0">
                <a:uFill>
                  <a:solidFill/>
                </a:uFill>
              </a:rPr>
              <a:t> de </a:t>
            </a:r>
            <a:r>
              <a:rPr sz="2800" dirty="0" err="1">
                <a:uFill>
                  <a:solidFill/>
                </a:uFill>
              </a:rPr>
              <a:t>controle</a:t>
            </a:r>
            <a:r>
              <a:rPr sz="2800" dirty="0">
                <a:uFill>
                  <a:solidFill/>
                </a:uFill>
              </a:rPr>
              <a:t> </a:t>
            </a:r>
            <a:r>
              <a:rPr sz="2800" dirty="0" err="1">
                <a:uFill>
                  <a:solidFill/>
                </a:uFill>
              </a:rPr>
              <a:t>interno</a:t>
            </a:r>
            <a:r>
              <a:rPr sz="2800" dirty="0">
                <a:uFill>
                  <a:solidFill/>
                </a:uFill>
              </a:rPr>
              <a:t> no </a:t>
            </a:r>
            <a:r>
              <a:rPr sz="2800" dirty="0" err="1">
                <a:uFill>
                  <a:solidFill/>
                </a:uFill>
              </a:rPr>
              <a:t>Brasil</a:t>
            </a:r>
            <a:endParaRPr sz="2800" dirty="0">
              <a:uFill>
                <a:solidFill/>
              </a:uFill>
            </a:endParaRPr>
          </a:p>
          <a:p>
            <a:pPr marL="533400" lvl="0" indent="-533400">
              <a:defRPr sz="1800">
                <a:uFillTx/>
              </a:defRPr>
            </a:pPr>
            <a:r>
              <a:rPr sz="2800" dirty="0" err="1">
                <a:uFill>
                  <a:solidFill/>
                </a:uFill>
              </a:rPr>
              <a:t>Trazer</a:t>
            </a:r>
            <a:r>
              <a:rPr sz="2800" dirty="0">
                <a:uFill>
                  <a:solidFill/>
                </a:uFill>
              </a:rPr>
              <a:t> </a:t>
            </a:r>
            <a:r>
              <a:rPr sz="2800" dirty="0" err="1">
                <a:uFill>
                  <a:solidFill/>
                </a:uFill>
              </a:rPr>
              <a:t>experiencias</a:t>
            </a:r>
            <a:r>
              <a:rPr sz="2800" dirty="0">
                <a:uFill>
                  <a:solidFill/>
                </a:uFill>
              </a:rPr>
              <a:t> </a:t>
            </a:r>
            <a:r>
              <a:rPr sz="2800" dirty="0" err="1">
                <a:uFill>
                  <a:solidFill/>
                </a:uFill>
              </a:rPr>
              <a:t>internacionais</a:t>
            </a:r>
            <a:endParaRPr sz="2800" dirty="0">
              <a:uFill>
                <a:solidFill/>
              </a:uFill>
            </a:endParaRPr>
          </a:p>
          <a:p>
            <a:pPr marL="533400" lvl="0" indent="-533400">
              <a:defRPr sz="1800">
                <a:uFillTx/>
              </a:defRPr>
            </a:pPr>
            <a:r>
              <a:rPr sz="2800" dirty="0" err="1">
                <a:uFill>
                  <a:solidFill/>
                </a:uFill>
              </a:rPr>
              <a:t>Aproximação</a:t>
            </a:r>
            <a:r>
              <a:rPr sz="2800" dirty="0">
                <a:uFill>
                  <a:solidFill/>
                </a:uFill>
              </a:rPr>
              <a:t> com o IIA (</a:t>
            </a:r>
            <a:r>
              <a:rPr sz="2800" dirty="0" err="1">
                <a:uFill>
                  <a:solidFill/>
                </a:uFill>
              </a:rPr>
              <a:t>produtos</a:t>
            </a:r>
            <a:r>
              <a:rPr sz="2800" dirty="0">
                <a:uFill>
                  <a:solidFill/>
                </a:uFill>
              </a:rPr>
              <a:t> de </a:t>
            </a:r>
            <a:r>
              <a:rPr sz="2800" dirty="0" err="1">
                <a:uFill>
                  <a:solidFill/>
                </a:uFill>
              </a:rPr>
              <a:t>conhecimento</a:t>
            </a:r>
            <a:r>
              <a:rPr sz="2800" dirty="0">
                <a:uFill>
                  <a:solidFill/>
                </a:uFill>
              </a:rPr>
              <a:t>)</a:t>
            </a:r>
          </a:p>
        </p:txBody>
      </p:sp>
      <p:sp>
        <p:nvSpPr>
          <p:cNvPr id="554" name="Shape 554"/>
          <p:cNvSpPr>
            <a:spLocks noGrp="1"/>
          </p:cNvSpPr>
          <p:nvPr>
            <p:ph type="sldNum" sz="quarter" idx="2"/>
          </p:nvPr>
        </p:nvSpPr>
        <p:spPr>
          <a:xfrm>
            <a:off x="6553200" y="6215380"/>
            <a:ext cx="2133600" cy="2819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 sz="1300">
                <a:uFill>
                  <a:solidFill/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fld id="{86CB4B4D-7CA3-9044-876B-883B54F8677D}" type="slidenum">
              <a:rPr sz="1300">
                <a:solidFill>
                  <a:srgbClr val="888888"/>
                </a:solidFill>
                <a:uFill>
                  <a:solidFill/>
                </a:uFill>
              </a:rPr>
              <a:t>21</a:t>
            </a:fld>
            <a:endParaRPr sz="1300">
              <a:solidFill>
                <a:srgbClr val="888888"/>
              </a:solidFill>
              <a:uFill>
                <a:solidFill/>
              </a:u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" grpId="1" build="p" bldLvl="5" animBg="1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>
            <a:spLocks noGrp="1"/>
          </p:cNvSpPr>
          <p:nvPr>
            <p:ph type="body" idx="1"/>
          </p:nvPr>
        </p:nvSpPr>
        <p:spPr>
          <a:xfrm>
            <a:off x="1763688" y="2924944"/>
            <a:ext cx="6694513" cy="317105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2100"/>
              </a:spcBef>
              <a:buSzTx/>
              <a:buNone/>
              <a:defRPr sz="8800">
                <a:latin typeface="Algerian"/>
                <a:ea typeface="Algerian"/>
                <a:cs typeface="Algerian"/>
                <a:sym typeface="Algerian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800">
                <a:solidFill>
                  <a:srgbClr val="FFFFFF"/>
                </a:solidFill>
              </a:rPr>
              <a:t>OBRIGADO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990603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8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Objetivos</a:t>
            </a:r>
            <a:r>
              <a:rPr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Principais</a:t>
            </a:r>
            <a:r>
              <a:rPr sz="28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: Um Novo </a:t>
            </a:r>
            <a:r>
              <a:rPr sz="2800" b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Foco</a:t>
            </a:r>
            <a:endParaRPr sz="28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315" name="Group 315"/>
          <p:cNvGrpSpPr/>
          <p:nvPr/>
        </p:nvGrpSpPr>
        <p:grpSpPr>
          <a:xfrm>
            <a:off x="381000" y="1151147"/>
            <a:ext cx="8534400" cy="4716253"/>
            <a:chOff x="0" y="-12045"/>
            <a:chExt cx="6872559" cy="4146193"/>
          </a:xfrm>
        </p:grpSpPr>
        <p:sp>
          <p:nvSpPr>
            <p:cNvPr id="307" name="Shape 307"/>
            <p:cNvSpPr/>
            <p:nvPr/>
          </p:nvSpPr>
          <p:spPr>
            <a:xfrm>
              <a:off x="0" y="2133600"/>
              <a:ext cx="6872555" cy="20005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ctr" defTabSz="914244"/>
              <a:endParaRPr dirty="0">
                <a:latin typeface="+mj-lt"/>
                <a:ea typeface="+mj-ea"/>
                <a:cs typeface="+mj-cs"/>
                <a:sym typeface="Helvetica"/>
              </a:endParaRPr>
            </a:p>
            <a:p>
              <a:pPr lvl="0" algn="ctr" defTabSz="914244"/>
              <a:r>
                <a:rPr sz="2800" b="1" dirty="0" err="1">
                  <a:solidFill>
                    <a:schemeClr val="tx2">
                      <a:lumMod val="20000"/>
                      <a:lumOff val="80000"/>
                    </a:schemeClr>
                  </a:solidFill>
                </a:rPr>
                <a:t>Atingir</a:t>
              </a:r>
              <a:r>
                <a:rPr sz="2800" b="1" dirty="0">
                  <a:solidFill>
                    <a:schemeClr val="tx2">
                      <a:lumMod val="20000"/>
                      <a:lumOff val="80000"/>
                    </a:schemeClr>
                  </a:solidFill>
                </a:rPr>
                <a:t> </a:t>
              </a:r>
              <a:r>
                <a:rPr sz="2800" b="1" dirty="0" err="1">
                  <a:solidFill>
                    <a:schemeClr val="tx2">
                      <a:lumMod val="20000"/>
                      <a:lumOff val="80000"/>
                    </a:schemeClr>
                  </a:solidFill>
                </a:rPr>
                <a:t>os</a:t>
              </a:r>
              <a:r>
                <a:rPr sz="2800" b="1" dirty="0">
                  <a:solidFill>
                    <a:schemeClr val="tx2">
                      <a:lumMod val="20000"/>
                      <a:lumOff val="80000"/>
                    </a:schemeClr>
                  </a:solidFill>
                </a:rPr>
                <a:t> </a:t>
              </a:r>
              <a:r>
                <a:rPr sz="2800" b="1" dirty="0" err="1">
                  <a:solidFill>
                    <a:schemeClr val="tx2">
                      <a:lumMod val="20000"/>
                      <a:lumOff val="80000"/>
                    </a:schemeClr>
                  </a:solidFill>
                </a:rPr>
                <a:t>objetivos</a:t>
              </a:r>
              <a:r>
                <a:rPr sz="2800" b="1" dirty="0">
                  <a:solidFill>
                    <a:schemeClr val="tx2">
                      <a:lumMod val="20000"/>
                      <a:lumOff val="80000"/>
                    </a:schemeClr>
                  </a:solidFill>
                </a:rPr>
                <a:t> de </a:t>
              </a:r>
              <a:r>
                <a:rPr sz="2800" b="1" dirty="0" err="1">
                  <a:solidFill>
                    <a:schemeClr val="tx2">
                      <a:lumMod val="20000"/>
                      <a:lumOff val="80000"/>
                    </a:schemeClr>
                  </a:solidFill>
                </a:rPr>
                <a:t>maneira</a:t>
              </a:r>
              <a:r>
                <a:rPr sz="2800" b="1" dirty="0">
                  <a:solidFill>
                    <a:schemeClr val="tx2">
                      <a:lumMod val="20000"/>
                      <a:lumOff val="80000"/>
                    </a:schemeClr>
                  </a:solidFill>
                </a:rPr>
                <a:t> </a:t>
              </a:r>
              <a:r>
                <a:rPr sz="2800" b="1" dirty="0" err="1">
                  <a:solidFill>
                    <a:schemeClr val="tx2">
                      <a:lumMod val="20000"/>
                      <a:lumOff val="80000"/>
                    </a:schemeClr>
                  </a:solidFill>
                </a:rPr>
                <a:t>sustentável</a:t>
              </a:r>
              <a:r>
                <a:rPr sz="2800" b="1" dirty="0">
                  <a:solidFill>
                    <a:schemeClr val="tx2">
                      <a:lumMod val="20000"/>
                      <a:lumOff val="80000"/>
                    </a:schemeClr>
                  </a:solidFill>
                </a:rPr>
                <a:t>:  </a:t>
              </a:r>
              <a:endParaRPr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ea typeface="+mj-ea"/>
                <a:cs typeface="+mj-cs"/>
                <a:sym typeface="Helvetica"/>
              </a:endParaRPr>
            </a:p>
            <a:p>
              <a:pPr lvl="0" algn="ctr" defTabSz="914244"/>
              <a:r>
                <a:rPr sz="2800" b="1" dirty="0" err="1">
                  <a:solidFill>
                    <a:schemeClr val="tx2">
                      <a:lumMod val="20000"/>
                      <a:lumOff val="80000"/>
                    </a:schemeClr>
                  </a:solidFill>
                </a:rPr>
                <a:t>Assegurando</a:t>
              </a:r>
              <a:r>
                <a:rPr sz="2800" b="1" dirty="0">
                  <a:solidFill>
                    <a:schemeClr val="tx2">
                      <a:lumMod val="20000"/>
                      <a:lumOff val="80000"/>
                    </a:schemeClr>
                  </a:solidFill>
                </a:rPr>
                <a:t> o </a:t>
              </a:r>
              <a:r>
                <a:rPr sz="2800" b="1" dirty="0" err="1">
                  <a:solidFill>
                    <a:schemeClr val="tx2">
                      <a:lumMod val="20000"/>
                      <a:lumOff val="80000"/>
                    </a:schemeClr>
                  </a:solidFill>
                </a:rPr>
                <a:t>futuro</a:t>
              </a:r>
              <a:r>
                <a:rPr sz="2800" b="1" dirty="0">
                  <a:solidFill>
                    <a:schemeClr val="tx2">
                      <a:lumMod val="20000"/>
                      <a:lumOff val="80000"/>
                    </a:schemeClr>
                  </a:solidFill>
                </a:rPr>
                <a:t> do </a:t>
              </a:r>
              <a:r>
                <a:rPr sz="2800" b="1" dirty="0" err="1">
                  <a:solidFill>
                    <a:schemeClr val="tx2">
                      <a:lumMod val="20000"/>
                      <a:lumOff val="80000"/>
                    </a:schemeClr>
                  </a:solidFill>
                </a:rPr>
                <a:t>planeta</a:t>
              </a:r>
              <a:r>
                <a:rPr sz="2800" b="1" dirty="0">
                  <a:solidFill>
                    <a:schemeClr val="tx2">
                      <a:lumMod val="20000"/>
                      <a:lumOff val="80000"/>
                    </a:schemeClr>
                  </a:solidFill>
                </a:rPr>
                <a:t> e </a:t>
              </a:r>
              <a:r>
                <a:rPr sz="2800" b="1" dirty="0" err="1">
                  <a:solidFill>
                    <a:schemeClr val="tx2">
                      <a:lumMod val="20000"/>
                      <a:lumOff val="80000"/>
                    </a:schemeClr>
                  </a:solidFill>
                </a:rPr>
                <a:t>os</a:t>
              </a:r>
              <a:r>
                <a:rPr sz="2800" b="1" dirty="0">
                  <a:solidFill>
                    <a:schemeClr val="tx2">
                      <a:lumMod val="20000"/>
                      <a:lumOff val="80000"/>
                    </a:schemeClr>
                  </a:solidFill>
                </a:rPr>
                <a:t> </a:t>
              </a:r>
              <a:r>
                <a:rPr sz="2800" b="1" dirty="0" err="1">
                  <a:solidFill>
                    <a:schemeClr val="tx2">
                      <a:lumMod val="20000"/>
                      <a:lumOff val="80000"/>
                    </a:schemeClr>
                  </a:solidFill>
                </a:rPr>
                <a:t>recursos</a:t>
              </a:r>
              <a:r>
                <a:rPr sz="2800" b="1" dirty="0">
                  <a:solidFill>
                    <a:schemeClr val="tx2">
                      <a:lumMod val="20000"/>
                      <a:lumOff val="80000"/>
                    </a:schemeClr>
                  </a:solidFill>
                </a:rPr>
                <a:t> </a:t>
              </a:r>
              <a:r>
                <a:rPr sz="2800" b="1" dirty="0" err="1">
                  <a:solidFill>
                    <a:schemeClr val="tx2">
                      <a:lumMod val="20000"/>
                      <a:lumOff val="80000"/>
                    </a:schemeClr>
                  </a:solidFill>
                </a:rPr>
                <a:t>nele</a:t>
              </a:r>
              <a:r>
                <a:rPr sz="2800" b="1" dirty="0">
                  <a:solidFill>
                    <a:schemeClr val="tx2">
                      <a:lumMod val="20000"/>
                      <a:lumOff val="80000"/>
                    </a:schemeClr>
                  </a:solidFill>
                </a:rPr>
                <a:t>, </a:t>
              </a:r>
              <a:r>
                <a:rPr sz="2800" b="1" dirty="0" err="1">
                  <a:solidFill>
                    <a:schemeClr val="tx2">
                      <a:lumMod val="20000"/>
                      <a:lumOff val="80000"/>
                    </a:schemeClr>
                  </a:solidFill>
                </a:rPr>
                <a:t>mantendo</a:t>
              </a:r>
              <a:r>
                <a:rPr sz="2800" b="1" dirty="0">
                  <a:solidFill>
                    <a:schemeClr val="tx2">
                      <a:lumMod val="20000"/>
                      <a:lumOff val="80000"/>
                    </a:schemeClr>
                  </a:solidFill>
                </a:rPr>
                <a:t> a </a:t>
              </a:r>
              <a:r>
                <a:rPr sz="2800" b="1" dirty="0" err="1">
                  <a:solidFill>
                    <a:schemeClr val="tx2">
                      <a:lumMod val="20000"/>
                      <a:lumOff val="80000"/>
                    </a:schemeClr>
                  </a:solidFill>
                </a:rPr>
                <a:t>inclusão</a:t>
              </a:r>
              <a:r>
                <a:rPr sz="2800" b="1" dirty="0">
                  <a:solidFill>
                    <a:schemeClr val="tx2">
                      <a:lumMod val="20000"/>
                      <a:lumOff val="80000"/>
                    </a:schemeClr>
                  </a:solidFill>
                </a:rPr>
                <a:t> social, </a:t>
              </a:r>
              <a:r>
                <a:rPr sz="2800" b="1" dirty="0" err="1">
                  <a:solidFill>
                    <a:schemeClr val="tx2">
                      <a:lumMod val="20000"/>
                      <a:lumOff val="80000"/>
                    </a:schemeClr>
                  </a:solidFill>
                </a:rPr>
                <a:t>limitando</a:t>
              </a:r>
              <a:r>
                <a:rPr sz="2800" b="1" dirty="0">
                  <a:solidFill>
                    <a:schemeClr val="tx2">
                      <a:lumMod val="20000"/>
                      <a:lumOff val="80000"/>
                    </a:schemeClr>
                  </a:solidFill>
                </a:rPr>
                <a:t> a </a:t>
              </a:r>
              <a:r>
                <a:rPr sz="2800" b="1" dirty="0" err="1">
                  <a:solidFill>
                    <a:schemeClr val="tx2">
                      <a:lumMod val="20000"/>
                      <a:lumOff val="80000"/>
                    </a:schemeClr>
                  </a:solidFill>
                </a:rPr>
                <a:t>carga</a:t>
              </a:r>
              <a:r>
                <a:rPr sz="2800" b="1" dirty="0">
                  <a:solidFill>
                    <a:schemeClr val="tx2">
                      <a:lumMod val="20000"/>
                      <a:lumOff val="80000"/>
                    </a:schemeClr>
                  </a:solidFill>
                </a:rPr>
                <a:t> </a:t>
              </a:r>
              <a:r>
                <a:rPr sz="2800" b="1" dirty="0" err="1">
                  <a:solidFill>
                    <a:schemeClr val="tx2">
                      <a:lumMod val="20000"/>
                      <a:lumOff val="80000"/>
                    </a:schemeClr>
                  </a:solidFill>
                </a:rPr>
                <a:t>economica</a:t>
              </a:r>
              <a:r>
                <a:rPr sz="2800" b="1" dirty="0">
                  <a:solidFill>
                    <a:schemeClr val="tx2">
                      <a:lumMod val="20000"/>
                      <a:lumOff val="80000"/>
                    </a:schemeClr>
                  </a:solidFill>
                </a:rPr>
                <a:t> </a:t>
              </a:r>
              <a:r>
                <a:rPr sz="2800" b="1" dirty="0" err="1">
                  <a:solidFill>
                    <a:schemeClr val="tx2">
                      <a:lumMod val="20000"/>
                      <a:lumOff val="80000"/>
                    </a:schemeClr>
                  </a:solidFill>
                </a:rPr>
                <a:t>sobre</a:t>
              </a:r>
              <a:r>
                <a:rPr sz="2800" b="1" dirty="0">
                  <a:solidFill>
                    <a:schemeClr val="tx2">
                      <a:lumMod val="20000"/>
                      <a:lumOff val="80000"/>
                    </a:schemeClr>
                  </a:solidFill>
                </a:rPr>
                <a:t> </a:t>
              </a:r>
              <a:r>
                <a:rPr sz="2800" b="1" dirty="0" err="1">
                  <a:solidFill>
                    <a:schemeClr val="tx2">
                      <a:lumMod val="20000"/>
                      <a:lumOff val="80000"/>
                    </a:schemeClr>
                  </a:solidFill>
                </a:rPr>
                <a:t>gerações</a:t>
              </a:r>
              <a:r>
                <a:rPr sz="2800" b="1" dirty="0">
                  <a:solidFill>
                    <a:schemeClr val="tx2">
                      <a:lumMod val="20000"/>
                      <a:lumOff val="80000"/>
                    </a:schemeClr>
                  </a:solidFill>
                </a:rPr>
                <a:t> </a:t>
              </a:r>
              <a:r>
                <a:rPr sz="2800" b="1" dirty="0" err="1">
                  <a:solidFill>
                    <a:schemeClr val="tx2">
                      <a:lumMod val="20000"/>
                      <a:lumOff val="80000"/>
                    </a:schemeClr>
                  </a:solidFill>
                </a:rPr>
                <a:t>futuras</a:t>
              </a:r>
              <a:r>
                <a:rPr sz="2800" b="1" dirty="0">
                  <a:solidFill>
                    <a:schemeClr val="tx2">
                      <a:lumMod val="20000"/>
                      <a:lumOff val="80000"/>
                    </a:schemeClr>
                  </a:solidFill>
                </a:rPr>
                <a:t>.</a:t>
              </a:r>
            </a:p>
          </p:txBody>
        </p:sp>
        <p:grpSp>
          <p:nvGrpSpPr>
            <p:cNvPr id="314" name="Group 314"/>
            <p:cNvGrpSpPr/>
            <p:nvPr/>
          </p:nvGrpSpPr>
          <p:grpSpPr>
            <a:xfrm>
              <a:off x="0" y="-12045"/>
              <a:ext cx="6872559" cy="1948140"/>
              <a:chOff x="0" y="-12045"/>
              <a:chExt cx="6872559" cy="1948139"/>
            </a:xfrm>
          </p:grpSpPr>
          <p:grpSp>
            <p:nvGrpSpPr>
              <p:cNvPr id="310" name="Group 310"/>
              <p:cNvGrpSpPr/>
              <p:nvPr/>
            </p:nvGrpSpPr>
            <p:grpSpPr>
              <a:xfrm>
                <a:off x="0" y="0"/>
                <a:ext cx="3321981" cy="1885948"/>
                <a:chOff x="0" y="0"/>
                <a:chExt cx="3321980" cy="1885948"/>
              </a:xfrm>
            </p:grpSpPr>
            <p:sp>
              <p:nvSpPr>
                <p:cNvPr id="308" name="Shape 308"/>
                <p:cNvSpPr/>
                <p:nvPr/>
              </p:nvSpPr>
              <p:spPr>
                <a:xfrm>
                  <a:off x="0" y="0"/>
                  <a:ext cx="3321980" cy="1885948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953735"/>
                </a:solidFill>
                <a:ln w="12700" cap="flat">
                  <a:noFill/>
                  <a:miter lim="400000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 defTabSz="914244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09" name="Shape 309"/>
                <p:cNvSpPr/>
                <p:nvPr/>
              </p:nvSpPr>
              <p:spPr>
                <a:xfrm>
                  <a:off x="92064" y="158306"/>
                  <a:ext cx="3137851" cy="156933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ctr">
                  <a:spAutoFit/>
                </a:bodyPr>
                <a:lstStyle/>
                <a:p>
                  <a:pPr lvl="0" algn="ctr" defTabSz="914244"/>
                  <a:r>
                    <a:rPr sz="2800" b="1" u="sng" dirty="0" err="1">
                      <a:solidFill>
                        <a:srgbClr val="FFFFFF"/>
                      </a:solidFill>
                    </a:rPr>
                    <a:t>Eliminar</a:t>
                  </a:r>
                  <a:r>
                    <a:rPr sz="2800" b="1" u="sng" dirty="0">
                      <a:solidFill>
                        <a:srgbClr val="FFFFFF"/>
                      </a:solidFill>
                    </a:rPr>
                    <a:t> a </a:t>
                  </a:r>
                  <a:r>
                    <a:rPr sz="2800" b="1" u="sng" dirty="0" err="1">
                      <a:solidFill>
                        <a:srgbClr val="FFFFFF"/>
                      </a:solidFill>
                    </a:rPr>
                    <a:t>pobreza</a:t>
                  </a:r>
                  <a:r>
                    <a:rPr sz="2800" b="1" u="sng" dirty="0">
                      <a:solidFill>
                        <a:srgbClr val="FFFFFF"/>
                      </a:solidFill>
                    </a:rPr>
                    <a:t> </a:t>
                  </a:r>
                  <a:r>
                    <a:rPr sz="2800" b="1" u="sng" dirty="0" err="1">
                      <a:solidFill>
                        <a:srgbClr val="FFFFFF"/>
                      </a:solidFill>
                    </a:rPr>
                    <a:t>extrema</a:t>
                  </a:r>
                  <a:endParaRPr sz="2800" b="1" u="sng" dirty="0">
                    <a:latin typeface="+mj-lt"/>
                    <a:ea typeface="+mj-ea"/>
                    <a:cs typeface="+mj-cs"/>
                    <a:sym typeface="Helvetica"/>
                  </a:endParaRPr>
                </a:p>
                <a:p>
                  <a:pPr lvl="0" algn="ctr" defTabSz="914244"/>
                  <a:r>
                    <a:rPr sz="2000" i="1" dirty="0" err="1">
                      <a:solidFill>
                        <a:srgbClr val="FFFFFF"/>
                      </a:solidFill>
                      <a:latin typeface="Arial Narrow" panose="020B0606020202030204" pitchFamily="34" charset="0"/>
                    </a:rPr>
                    <a:t>Reduzir</a:t>
                  </a:r>
                  <a:r>
                    <a:rPr sz="2000" i="1" dirty="0">
                      <a:solidFill>
                        <a:srgbClr val="FFFFFF"/>
                      </a:solidFill>
                      <a:latin typeface="Arial Narrow" panose="020B0606020202030204" pitchFamily="34" charset="0"/>
                    </a:rPr>
                    <a:t> a </a:t>
                  </a:r>
                  <a:r>
                    <a:rPr sz="2000" i="1" dirty="0" err="1">
                      <a:solidFill>
                        <a:srgbClr val="FFFFFF"/>
                      </a:solidFill>
                      <a:latin typeface="Arial Narrow" panose="020B0606020202030204" pitchFamily="34" charset="0"/>
                    </a:rPr>
                    <a:t>porcentagem</a:t>
                  </a:r>
                  <a:r>
                    <a:rPr sz="2000" i="1" dirty="0">
                      <a:solidFill>
                        <a:srgbClr val="FFFFFF"/>
                      </a:solidFill>
                      <a:latin typeface="Arial Narrow" panose="020B0606020202030204" pitchFamily="34" charset="0"/>
                    </a:rPr>
                    <a:t> das </a:t>
                  </a:r>
                  <a:r>
                    <a:rPr sz="2000" i="1" dirty="0" err="1">
                      <a:solidFill>
                        <a:srgbClr val="FFFFFF"/>
                      </a:solidFill>
                      <a:latin typeface="Arial Narrow" panose="020B0606020202030204" pitchFamily="34" charset="0"/>
                    </a:rPr>
                    <a:t>pessoas</a:t>
                  </a:r>
                  <a:r>
                    <a:rPr sz="2000" i="1" dirty="0">
                      <a:solidFill>
                        <a:srgbClr val="FFFFFF"/>
                      </a:solidFill>
                      <a:latin typeface="Arial Narrow" panose="020B0606020202030204" pitchFamily="34" charset="0"/>
                    </a:rPr>
                    <a:t> </a:t>
                  </a:r>
                  <a:r>
                    <a:rPr sz="2000" i="1" dirty="0" err="1">
                      <a:solidFill>
                        <a:srgbClr val="FFFFFF"/>
                      </a:solidFill>
                      <a:latin typeface="Arial Narrow" panose="020B0606020202030204" pitchFamily="34" charset="0"/>
                    </a:rPr>
                    <a:t>vivendo</a:t>
                  </a:r>
                  <a:r>
                    <a:rPr sz="2000" i="1" dirty="0">
                      <a:solidFill>
                        <a:srgbClr val="FFFFFF"/>
                      </a:solidFill>
                      <a:latin typeface="Arial Narrow" panose="020B0606020202030204" pitchFamily="34" charset="0"/>
                    </a:rPr>
                    <a:t> com </a:t>
                  </a:r>
                  <a:r>
                    <a:rPr sz="2000" i="1" dirty="0" err="1">
                      <a:solidFill>
                        <a:srgbClr val="FFFFFF"/>
                      </a:solidFill>
                      <a:latin typeface="Arial Narrow" panose="020B0606020202030204" pitchFamily="34" charset="0"/>
                    </a:rPr>
                    <a:t>menos</a:t>
                  </a:r>
                  <a:r>
                    <a:rPr sz="2000" i="1" dirty="0">
                      <a:solidFill>
                        <a:srgbClr val="FFFFFF"/>
                      </a:solidFill>
                      <a:latin typeface="Arial Narrow" panose="020B0606020202030204" pitchFamily="34" charset="0"/>
                    </a:rPr>
                    <a:t> de </a:t>
                  </a:r>
                  <a:endParaRPr sz="2000" i="1" dirty="0">
                    <a:solidFill>
                      <a:srgbClr val="FFFFFF"/>
                    </a:solidFill>
                    <a:latin typeface="Arial Narrow" panose="020B0606020202030204" pitchFamily="34" charset="0"/>
                    <a:ea typeface="+mj-ea"/>
                    <a:cs typeface="+mj-cs"/>
                    <a:sym typeface="Helvetica"/>
                  </a:endParaRPr>
                </a:p>
                <a:p>
                  <a:pPr lvl="0" algn="ctr" defTabSz="914244"/>
                  <a:r>
                    <a:rPr sz="2000" i="1" dirty="0">
                      <a:solidFill>
                        <a:srgbClr val="FFFFFF"/>
                      </a:solidFill>
                      <a:latin typeface="Arial Narrow" panose="020B0606020202030204" pitchFamily="34" charset="0"/>
                    </a:rPr>
                    <a:t>$1.25 </a:t>
                  </a:r>
                  <a:r>
                    <a:rPr sz="2000" i="1" dirty="0" err="1">
                      <a:solidFill>
                        <a:srgbClr val="FFFFFF"/>
                      </a:solidFill>
                      <a:latin typeface="Arial Narrow" panose="020B0606020202030204" pitchFamily="34" charset="0"/>
                    </a:rPr>
                    <a:t>por</a:t>
                  </a:r>
                  <a:r>
                    <a:rPr sz="2000" i="1" dirty="0">
                      <a:solidFill>
                        <a:srgbClr val="FFFFFF"/>
                      </a:solidFill>
                      <a:latin typeface="Arial Narrow" panose="020B0606020202030204" pitchFamily="34" charset="0"/>
                    </a:rPr>
                    <a:t> </a:t>
                  </a:r>
                  <a:r>
                    <a:rPr sz="2000" i="1" dirty="0" err="1">
                      <a:solidFill>
                        <a:srgbClr val="FFFFFF"/>
                      </a:solidFill>
                      <a:latin typeface="Arial Narrow" panose="020B0606020202030204" pitchFamily="34" charset="0"/>
                    </a:rPr>
                    <a:t>dia</a:t>
                  </a:r>
                  <a:r>
                    <a:rPr sz="2000" i="1" dirty="0">
                      <a:solidFill>
                        <a:srgbClr val="FFFFFF"/>
                      </a:solidFill>
                      <a:latin typeface="Arial Narrow" panose="020B0606020202030204" pitchFamily="34" charset="0"/>
                    </a:rPr>
                    <a:t> a3% </a:t>
                  </a:r>
                  <a:r>
                    <a:rPr sz="2000" i="1" dirty="0" err="1">
                      <a:solidFill>
                        <a:srgbClr val="FFFFFF"/>
                      </a:solidFill>
                      <a:latin typeface="Arial Narrow" panose="020B0606020202030204" pitchFamily="34" charset="0"/>
                    </a:rPr>
                    <a:t>até</a:t>
                  </a:r>
                  <a:r>
                    <a:rPr sz="2000" i="1" dirty="0">
                      <a:solidFill>
                        <a:srgbClr val="FFFFFF"/>
                      </a:solidFill>
                      <a:latin typeface="Arial Narrow" panose="020B0606020202030204" pitchFamily="34" charset="0"/>
                    </a:rPr>
                    <a:t> 2030</a:t>
                  </a:r>
                </a:p>
              </p:txBody>
            </p:sp>
          </p:grpSp>
          <p:grpSp>
            <p:nvGrpSpPr>
              <p:cNvPr id="313" name="Group 313"/>
              <p:cNvGrpSpPr/>
              <p:nvPr/>
            </p:nvGrpSpPr>
            <p:grpSpPr>
              <a:xfrm>
                <a:off x="3550577" y="-12045"/>
                <a:ext cx="3321982" cy="1948139"/>
                <a:chOff x="0" y="-31096"/>
                <a:chExt cx="3321981" cy="1948138"/>
              </a:xfrm>
            </p:grpSpPr>
            <p:sp>
              <p:nvSpPr>
                <p:cNvPr id="311" name="Shape 311"/>
                <p:cNvSpPr/>
                <p:nvPr/>
              </p:nvSpPr>
              <p:spPr>
                <a:xfrm>
                  <a:off x="0" y="0"/>
                  <a:ext cx="3321981" cy="1885949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953735"/>
                </a:solidFill>
                <a:ln w="12700" cap="flat">
                  <a:noFill/>
                  <a:miter lim="400000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 defTabSz="914244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12" name="Shape 312"/>
                <p:cNvSpPr/>
                <p:nvPr/>
              </p:nvSpPr>
              <p:spPr>
                <a:xfrm>
                  <a:off x="92064" y="-31096"/>
                  <a:ext cx="3137852" cy="194813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ctr">
                  <a:spAutoFit/>
                </a:bodyPr>
                <a:lstStyle/>
                <a:p>
                  <a:pPr lvl="0" algn="ctr" defTabSz="914244"/>
                  <a:r>
                    <a:rPr sz="2800" b="1" u="sng" dirty="0" err="1">
                      <a:solidFill>
                        <a:srgbClr val="FFFFFF"/>
                      </a:solidFill>
                    </a:rPr>
                    <a:t>Promover</a:t>
                  </a:r>
                  <a:r>
                    <a:rPr sz="2800" b="1" u="sng" dirty="0">
                      <a:solidFill>
                        <a:srgbClr val="FFFFFF"/>
                      </a:solidFill>
                    </a:rPr>
                    <a:t> a </a:t>
                  </a:r>
                  <a:r>
                    <a:rPr sz="2800" b="1" u="sng" dirty="0" err="1">
                      <a:solidFill>
                        <a:srgbClr val="FFFFFF"/>
                      </a:solidFill>
                    </a:rPr>
                    <a:t>prosperidade</a:t>
                  </a:r>
                  <a:r>
                    <a:rPr sz="2800" b="1" u="sng" dirty="0">
                      <a:solidFill>
                        <a:srgbClr val="FFFFFF"/>
                      </a:solidFill>
                    </a:rPr>
                    <a:t> </a:t>
                  </a:r>
                  <a:r>
                    <a:rPr sz="2800" b="1" u="sng" dirty="0" err="1">
                      <a:solidFill>
                        <a:srgbClr val="FFFFFF"/>
                      </a:solidFill>
                    </a:rPr>
                    <a:t>compartilhada</a:t>
                  </a:r>
                  <a:endParaRPr sz="2800" b="1" u="sng" dirty="0">
                    <a:solidFill>
                      <a:srgbClr val="FFFFFF"/>
                    </a:solidFill>
                    <a:sym typeface="Helvetica"/>
                  </a:endParaRPr>
                </a:p>
                <a:p>
                  <a:pPr algn="ctr" defTabSz="914244"/>
                  <a:r>
                    <a:rPr sz="2000" i="1" dirty="0" err="1">
                      <a:solidFill>
                        <a:srgbClr val="FFFFFF"/>
                      </a:solidFill>
                      <a:latin typeface="Arial Narrow" panose="020B0606020202030204" pitchFamily="34" charset="0"/>
                    </a:rPr>
                    <a:t>Estimular</a:t>
                  </a:r>
                  <a:r>
                    <a:rPr sz="2000" i="1" dirty="0">
                      <a:solidFill>
                        <a:srgbClr val="FFFFFF"/>
                      </a:solidFill>
                      <a:latin typeface="Arial Narrow" panose="020B0606020202030204" pitchFamily="34" charset="0"/>
                    </a:rPr>
                    <a:t> o </a:t>
                  </a:r>
                  <a:r>
                    <a:rPr sz="2000" i="1" dirty="0" err="1">
                      <a:solidFill>
                        <a:srgbClr val="FFFFFF"/>
                      </a:solidFill>
                      <a:latin typeface="Arial Narrow" panose="020B0606020202030204" pitchFamily="34" charset="0"/>
                    </a:rPr>
                    <a:t>crescimento</a:t>
                  </a:r>
                  <a:r>
                    <a:rPr sz="2000" i="1" dirty="0">
                      <a:solidFill>
                        <a:srgbClr val="FFFFFF"/>
                      </a:solidFill>
                      <a:latin typeface="Arial Narrow" panose="020B0606020202030204" pitchFamily="34" charset="0"/>
                    </a:rPr>
                    <a:t> da </a:t>
                  </a:r>
                  <a:r>
                    <a:rPr sz="2000" i="1" dirty="0" err="1">
                      <a:solidFill>
                        <a:srgbClr val="FFFFFF"/>
                      </a:solidFill>
                      <a:latin typeface="Arial Narrow" panose="020B0606020202030204" pitchFamily="34" charset="0"/>
                    </a:rPr>
                    <a:t>renda</a:t>
                  </a:r>
                  <a:r>
                    <a:rPr sz="2000" i="1" dirty="0">
                      <a:solidFill>
                        <a:srgbClr val="FFFFFF"/>
                      </a:solidFill>
                      <a:latin typeface="Arial Narrow" panose="020B0606020202030204" pitchFamily="34" charset="0"/>
                    </a:rPr>
                    <a:t> dos 40% </a:t>
                  </a:r>
                  <a:r>
                    <a:rPr sz="2000" i="1" dirty="0" err="1">
                      <a:solidFill>
                        <a:srgbClr val="FFFFFF"/>
                      </a:solidFill>
                      <a:latin typeface="Arial Narrow" panose="020B0606020202030204" pitchFamily="34" charset="0"/>
                    </a:rPr>
                    <a:t>mais</a:t>
                  </a:r>
                  <a:r>
                    <a:rPr sz="2000" i="1" dirty="0">
                      <a:solidFill>
                        <a:srgbClr val="FFFFFF"/>
                      </a:solidFill>
                      <a:latin typeface="Arial Narrow" panose="020B0606020202030204" pitchFamily="34" charset="0"/>
                    </a:rPr>
                    <a:t> </a:t>
                  </a:r>
                  <a:r>
                    <a:rPr sz="2000" i="1" dirty="0" err="1">
                      <a:solidFill>
                        <a:srgbClr val="FFFFFF"/>
                      </a:solidFill>
                      <a:latin typeface="Arial Narrow" panose="020B0606020202030204" pitchFamily="34" charset="0"/>
                    </a:rPr>
                    <a:t>pobres</a:t>
                  </a:r>
                  <a:r>
                    <a:rPr sz="2000" i="1" dirty="0">
                      <a:solidFill>
                        <a:srgbClr val="FFFFFF"/>
                      </a:solidFill>
                      <a:latin typeface="Arial Narrow" panose="020B0606020202030204" pitchFamily="34" charset="0"/>
                    </a:rPr>
                    <a:t> da </a:t>
                  </a:r>
                  <a:r>
                    <a:rPr sz="2000" i="1" dirty="0" err="1">
                      <a:solidFill>
                        <a:srgbClr val="FFFFFF"/>
                      </a:solidFill>
                      <a:latin typeface="Arial Narrow" panose="020B0606020202030204" pitchFamily="34" charset="0"/>
                    </a:rPr>
                    <a:t>população</a:t>
                  </a:r>
                  <a:r>
                    <a:rPr sz="2000" i="1" dirty="0">
                      <a:solidFill>
                        <a:srgbClr val="FFFFFF"/>
                      </a:solidFill>
                      <a:latin typeface="Arial Narrow" panose="020B0606020202030204" pitchFamily="34" charset="0"/>
                    </a:rPr>
                    <a:t> </a:t>
                  </a:r>
                  <a:r>
                    <a:rPr sz="2000" i="1" dirty="0" err="1">
                      <a:solidFill>
                        <a:srgbClr val="FFFFFF"/>
                      </a:solidFill>
                      <a:latin typeface="Arial Narrow" panose="020B0606020202030204" pitchFamily="34" charset="0"/>
                    </a:rPr>
                    <a:t>em</a:t>
                  </a:r>
                  <a:r>
                    <a:rPr sz="2000" i="1" dirty="0">
                      <a:solidFill>
                        <a:srgbClr val="FFFFFF"/>
                      </a:solidFill>
                      <a:latin typeface="Arial Narrow" panose="020B0606020202030204" pitchFamily="34" charset="0"/>
                    </a:rPr>
                    <a:t> </a:t>
                  </a:r>
                  <a:r>
                    <a:rPr sz="2000" i="1" dirty="0" err="1">
                      <a:solidFill>
                        <a:srgbClr val="FFFFFF"/>
                      </a:solidFill>
                      <a:latin typeface="Arial Narrow" panose="020B0606020202030204" pitchFamily="34" charset="0"/>
                    </a:rPr>
                    <a:t>cada</a:t>
                  </a:r>
                  <a:r>
                    <a:rPr sz="2000" i="1" dirty="0">
                      <a:solidFill>
                        <a:srgbClr val="FFFFFF"/>
                      </a:solidFill>
                      <a:latin typeface="Arial Narrow" panose="020B0606020202030204" pitchFamily="34" charset="0"/>
                    </a:rPr>
                    <a:t> </a:t>
                  </a:r>
                  <a:r>
                    <a:rPr sz="2000" i="1" dirty="0" err="1">
                      <a:solidFill>
                        <a:srgbClr val="FFFFFF"/>
                      </a:solidFill>
                      <a:latin typeface="Arial Narrow" panose="020B0606020202030204" pitchFamily="34" charset="0"/>
                    </a:rPr>
                    <a:t>país</a:t>
                  </a:r>
                  <a:endParaRPr sz="2000" i="1" dirty="0">
                    <a:solidFill>
                      <a:srgbClr val="FFFFFF"/>
                    </a:solidFill>
                    <a:latin typeface="Arial Narrow" panose="020B0606020202030204" pitchFamily="34" charset="0"/>
                  </a:endParaRPr>
                </a:p>
              </p:txBody>
            </p:sp>
          </p:grpSp>
        </p:grp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639762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 dirty="0" err="1">
                <a:solidFill>
                  <a:srgbClr val="FFFFFF"/>
                </a:solidFill>
              </a:rPr>
              <a:t>Fatores</a:t>
            </a:r>
            <a:r>
              <a:rPr sz="3200" b="1" dirty="0">
                <a:solidFill>
                  <a:srgbClr val="FFFFFF"/>
                </a:solidFill>
              </a:rPr>
              <a:t> </a:t>
            </a:r>
            <a:r>
              <a:rPr sz="3200" b="1" dirty="0" err="1">
                <a:solidFill>
                  <a:srgbClr val="FFFFFF"/>
                </a:solidFill>
              </a:rPr>
              <a:t>esenciais</a:t>
            </a:r>
            <a:endParaRPr sz="3200" b="1" dirty="0">
              <a:solidFill>
                <a:srgbClr val="FFFFFF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79740961"/>
              </p:ext>
            </p:extLst>
          </p:nvPr>
        </p:nvGraphicFramePr>
        <p:xfrm>
          <a:off x="990600" y="1371600"/>
          <a:ext cx="7391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39762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3200" b="1" dirty="0" err="1" smtClean="0">
                <a:solidFill>
                  <a:srgbClr val="FFFFFF"/>
                </a:solidFill>
              </a:rPr>
              <a:t>Maximizando</a:t>
            </a:r>
            <a:r>
              <a:rPr lang="en-US" sz="3200" b="1" dirty="0" smtClean="0">
                <a:solidFill>
                  <a:srgbClr val="FFFFFF"/>
                </a:solidFill>
              </a:rPr>
              <a:t> </a:t>
            </a:r>
            <a:r>
              <a:rPr lang="en-US" sz="3200" b="1" dirty="0" err="1" smtClean="0">
                <a:solidFill>
                  <a:srgbClr val="FFFFFF"/>
                </a:solidFill>
              </a:rPr>
              <a:t>os</a:t>
            </a:r>
            <a:r>
              <a:rPr sz="3200" b="1" dirty="0" smtClean="0">
                <a:solidFill>
                  <a:srgbClr val="FFFFFF"/>
                </a:solidFill>
              </a:rPr>
              <a:t> </a:t>
            </a:r>
            <a:r>
              <a:rPr sz="3200" b="1" dirty="0" err="1">
                <a:solidFill>
                  <a:srgbClr val="FFFFFF"/>
                </a:solidFill>
              </a:rPr>
              <a:t>fatores</a:t>
            </a:r>
            <a:endParaRPr sz="3200" b="1" dirty="0">
              <a:solidFill>
                <a:srgbClr val="FFFFFF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48373582"/>
              </p:ext>
            </p:extLst>
          </p:nvPr>
        </p:nvGraphicFramePr>
        <p:xfrm>
          <a:off x="609600" y="1397000"/>
          <a:ext cx="8001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56478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>
          <a:xfrm>
            <a:off x="2438400" y="4191000"/>
            <a:ext cx="4038600" cy="685800"/>
          </a:xfrm>
          <a:prstGeom prst="roundRect">
            <a:avLst/>
          </a:prstGeom>
          <a:gradFill flip="none" rotWithShape="1">
            <a:gsLst>
              <a:gs pos="0">
                <a:srgbClr val="F1E0DF"/>
              </a:gs>
              <a:gs pos="41000">
                <a:srgbClr val="FDF1D7"/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>
              <a:rot lat="0" lon="0" rev="18600000"/>
            </a:lightRig>
          </a:scene3d>
          <a:sp3d prstMaterial="powder">
            <a:bevelT w="234950" h="825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 rtl="0"/>
            <a:r>
              <a:rPr lang="pt-BR" sz="1200" kern="1200" dirty="0" smtClean="0">
                <a:solidFill>
                  <a:prstClr val="black"/>
                </a:solidFill>
                <a:latin typeface="Georgia" pitchFamily="18" charset="0"/>
                <a:cs typeface="Aharoni" pitchFamily="2" charset="-79"/>
              </a:rPr>
              <a:t>A maneira em que a autoridade econômica, política e administrativa são realizadas na gestão dos recursos públicos</a:t>
            </a:r>
            <a:endParaRPr lang="pt-BR" sz="1200" kern="1200" dirty="0">
              <a:solidFill>
                <a:prstClr val="black"/>
              </a:solidFill>
              <a:latin typeface="Georgia" pitchFamily="18" charset="0"/>
              <a:cs typeface="Aharoni" pitchFamily="2" charset="-79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3261360" y="3886200"/>
            <a:ext cx="2377440" cy="38100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41000">
                <a:schemeClr val="bg1">
                  <a:lumMod val="85000"/>
                </a:schemeClr>
              </a:gs>
              <a:gs pos="100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  <a:outerShdw blurRad="63500" sx="87000" sy="87000" algn="ctr" rotWithShape="0">
              <a:prstClr val="black">
                <a:alpha val="85000"/>
              </a:prstClr>
            </a:outerShdw>
          </a:effectLst>
          <a:scene3d>
            <a:camera prst="orthographicFront"/>
            <a:lightRig rig="flat" dir="t">
              <a:rot lat="0" lon="0" rev="12000000"/>
            </a:lightRig>
          </a:scene3d>
          <a:sp3d prstMaterial="powder">
            <a:bevelT w="101600" h="635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200" b="1" kern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Boa Governança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838200" y="990600"/>
            <a:ext cx="2286000" cy="914400"/>
          </a:xfrm>
          <a:prstGeom prst="roundRect">
            <a:avLst/>
          </a:prstGeom>
          <a:gradFill flip="none" rotWithShape="1">
            <a:gsLst>
              <a:gs pos="0">
                <a:srgbClr val="F1E0DF"/>
              </a:gs>
              <a:gs pos="41000">
                <a:srgbClr val="FDF1D7"/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>
              <a:rot lat="0" lon="0" rev="18600000"/>
            </a:lightRig>
          </a:scene3d>
          <a:sp3d prstMaterial="powder">
            <a:bevelT w="234950" h="825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ctr"/>
          <a:lstStyle/>
          <a:p>
            <a:pPr algn="ctr" rtl="0"/>
            <a:r>
              <a:rPr lang="pt-BR" sz="1200" kern="1200" dirty="0" err="1" smtClean="0">
                <a:solidFill>
                  <a:prstClr val="black"/>
                </a:solidFill>
                <a:latin typeface="Georgia" pitchFamily="18" charset="0"/>
                <a:cs typeface="Aharoni" pitchFamily="2" charset="-79"/>
              </a:rPr>
              <a:t>Informaçoes</a:t>
            </a:r>
            <a:r>
              <a:rPr lang="pt-BR" sz="1200" kern="1200" dirty="0" smtClean="0">
                <a:solidFill>
                  <a:prstClr val="black"/>
                </a:solidFill>
                <a:latin typeface="Georgia" pitchFamily="18" charset="0"/>
                <a:cs typeface="Aharoni" pitchFamily="2" charset="-79"/>
              </a:rPr>
              <a:t> exatas, pertinentes e oportunas</a:t>
            </a:r>
            <a:endParaRPr lang="pt-BR" sz="1200" kern="1200" dirty="0">
              <a:solidFill>
                <a:prstClr val="black"/>
              </a:solidFill>
              <a:latin typeface="Georgia" pitchFamily="18" charset="0"/>
              <a:cs typeface="Aharoni" pitchFamily="2" charset="-79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1281545" y="990600"/>
            <a:ext cx="1512916" cy="20116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41000">
                <a:schemeClr val="bg1">
                  <a:lumMod val="85000"/>
                </a:schemeClr>
              </a:gs>
              <a:gs pos="100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  <a:outerShdw blurRad="63500" sx="87000" sy="87000" algn="ctr" rotWithShape="0">
              <a:prstClr val="black">
                <a:alpha val="85000"/>
              </a:prstClr>
            </a:outerShdw>
          </a:effectLst>
          <a:scene3d>
            <a:camera prst="orthographicFront"/>
            <a:lightRig rig="flat" dir="t">
              <a:rot lat="0" lon="0" rev="12000000"/>
            </a:lightRig>
          </a:scene3d>
          <a:sp3d prstMaterial="powder">
            <a:bevelT w="101600" h="635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200" b="1" kern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Contabilidade 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5791200" y="990600"/>
            <a:ext cx="2286000" cy="914400"/>
          </a:xfrm>
          <a:prstGeom prst="roundRect">
            <a:avLst/>
          </a:prstGeom>
          <a:gradFill flip="none" rotWithShape="1">
            <a:gsLst>
              <a:gs pos="0">
                <a:srgbClr val="F1E0DF"/>
              </a:gs>
              <a:gs pos="41000">
                <a:srgbClr val="FDF1D7"/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>
              <a:rot lat="0" lon="0" rev="18600000"/>
            </a:lightRig>
          </a:scene3d>
          <a:sp3d prstMaterial="powder">
            <a:bevelT w="234950" h="825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ctr"/>
          <a:lstStyle/>
          <a:p>
            <a:pPr algn="ctr" rtl="0"/>
            <a:r>
              <a:rPr lang="pt-BR" sz="1200" kern="1200" dirty="0" smtClean="0">
                <a:solidFill>
                  <a:prstClr val="black"/>
                </a:solidFill>
                <a:latin typeface="Georgia" pitchFamily="18" charset="0"/>
                <a:cs typeface="Aharoni" pitchFamily="2" charset="-79"/>
              </a:rPr>
              <a:t>Garantia independente da integridade das informações  das operações do governo </a:t>
            </a:r>
            <a:endParaRPr lang="pt-BR" sz="1200" kern="1200" dirty="0">
              <a:solidFill>
                <a:prstClr val="black"/>
              </a:solidFill>
              <a:latin typeface="Georgia" pitchFamily="18" charset="0"/>
              <a:cs typeface="Aharoni" pitchFamily="2" charset="-79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120938" y="990600"/>
            <a:ext cx="1512916" cy="200092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41000">
                <a:schemeClr val="bg1">
                  <a:lumMod val="85000"/>
                </a:schemeClr>
              </a:gs>
              <a:gs pos="100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  <a:outerShdw blurRad="63500" sx="87000" sy="87000" algn="ctr" rotWithShape="0">
              <a:prstClr val="black">
                <a:alpha val="85000"/>
              </a:prstClr>
            </a:outerShdw>
          </a:effectLst>
          <a:scene3d>
            <a:camera prst="orthographicFront"/>
            <a:lightRig rig="flat" dir="t">
              <a:rot lat="0" lon="0" rev="12000000"/>
            </a:lightRig>
          </a:scene3d>
          <a:sp3d prstMaterial="powder">
            <a:bevelT w="101600" h="635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200" b="1" kern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Controle Externa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2438400" y="5562600"/>
            <a:ext cx="4038600" cy="685800"/>
          </a:xfrm>
          <a:prstGeom prst="roundRect">
            <a:avLst/>
          </a:prstGeom>
          <a:gradFill flip="none" rotWithShape="1">
            <a:gsLst>
              <a:gs pos="0">
                <a:srgbClr val="F1E0DF"/>
              </a:gs>
              <a:gs pos="41000">
                <a:srgbClr val="FDF1D7"/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>
              <a:rot lat="0" lon="0" rev="18600000"/>
            </a:lightRig>
          </a:scene3d>
          <a:sp3d prstMaterial="powder">
            <a:bevelT w="234950" h="825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ctr"/>
          <a:lstStyle/>
          <a:p>
            <a:pPr algn="ctr" rtl="0"/>
            <a:r>
              <a:rPr lang="pt-BR" sz="1200" kern="1200" dirty="0" smtClean="0">
                <a:solidFill>
                  <a:prstClr val="black"/>
                </a:solidFill>
                <a:latin typeface="Georgia" pitchFamily="18" charset="0"/>
                <a:cs typeface="Aharoni" pitchFamily="2" charset="-79"/>
              </a:rPr>
              <a:t>Capacidade aumentada da economia para satisfazer as necessidades dos cidadão s</a:t>
            </a:r>
            <a:endParaRPr lang="pt-BR" sz="1200" kern="1200" dirty="0">
              <a:solidFill>
                <a:prstClr val="black"/>
              </a:solidFill>
              <a:latin typeface="Georgia" pitchFamily="18" charset="0"/>
              <a:cs typeface="Aharoni" pitchFamily="2" charset="-79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3261360" y="5334000"/>
            <a:ext cx="2377440" cy="38100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41000">
                <a:schemeClr val="bg1">
                  <a:lumMod val="85000"/>
                </a:schemeClr>
              </a:gs>
              <a:gs pos="100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  <a:outerShdw blurRad="63500" sx="87000" sy="87000" algn="ctr" rotWithShape="0">
              <a:prstClr val="black">
                <a:alpha val="85000"/>
              </a:prstClr>
            </a:outerShdw>
          </a:effectLst>
          <a:scene3d>
            <a:camera prst="orthographicFront"/>
            <a:lightRig rig="flat" dir="t">
              <a:rot lat="0" lon="0" rev="12000000"/>
            </a:lightRig>
          </a:scene3d>
          <a:sp3d prstMaterial="powder">
            <a:bevelT w="101600" h="635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200" b="1" kern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Crescimento Econômico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2438400" y="2743200"/>
            <a:ext cx="4038600" cy="685800"/>
          </a:xfrm>
          <a:prstGeom prst="roundRect">
            <a:avLst/>
          </a:prstGeom>
          <a:gradFill flip="none" rotWithShape="1">
            <a:gsLst>
              <a:gs pos="0">
                <a:srgbClr val="F1E0DF"/>
              </a:gs>
              <a:gs pos="41000">
                <a:srgbClr val="FDF1D7"/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>
              <a:rot lat="0" lon="0" rev="18600000"/>
            </a:lightRig>
          </a:scene3d>
          <a:sp3d prstMaterial="powder">
            <a:bevelT w="234950" h="825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 rtl="0"/>
            <a:r>
              <a:rPr lang="pt-BR" sz="1200" kern="1200" dirty="0" smtClean="0">
                <a:solidFill>
                  <a:prstClr val="black"/>
                </a:solidFill>
                <a:latin typeface="Georgia" pitchFamily="18" charset="0"/>
                <a:cs typeface="Aharoni" pitchFamily="2" charset="-79"/>
              </a:rPr>
              <a:t>Fornece os meios em que os gestores públicos prestam contas sobre o uso dos recursos públicos</a:t>
            </a:r>
            <a:endParaRPr lang="pt-BR" sz="1200" kern="1200" dirty="0">
              <a:solidFill>
                <a:prstClr val="black"/>
              </a:solidFill>
              <a:latin typeface="Georgia" pitchFamily="18" charset="0"/>
              <a:cs typeface="Aharoni" pitchFamily="2" charset="-79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3200400" y="2438400"/>
            <a:ext cx="2514600" cy="38100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41000">
                <a:schemeClr val="bg1">
                  <a:lumMod val="85000"/>
                </a:schemeClr>
              </a:gs>
              <a:gs pos="100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  <a:outerShdw blurRad="63500" sx="87000" sy="87000" algn="ctr" rotWithShape="0">
              <a:prstClr val="black">
                <a:alpha val="85000"/>
              </a:prstClr>
            </a:outerShdw>
          </a:effectLst>
          <a:scene3d>
            <a:camera prst="orthographicFront"/>
            <a:lightRig rig="flat" dir="t">
              <a:rot lat="0" lon="0" rev="12000000"/>
            </a:lightRig>
          </a:scene3d>
          <a:sp3d prstMaterial="powder">
            <a:bevelT w="101600" h="635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200" b="1" kern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Ambiente Robusto de Gestão Financeira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3200400" y="990600"/>
            <a:ext cx="2514600" cy="914400"/>
          </a:xfrm>
          <a:prstGeom prst="roundRect">
            <a:avLst/>
          </a:prstGeom>
          <a:gradFill flip="none" rotWithShape="1">
            <a:gsLst>
              <a:gs pos="0">
                <a:srgbClr val="F1E0DF"/>
              </a:gs>
              <a:gs pos="41000">
                <a:srgbClr val="FDF1D7"/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>
              <a:rot lat="0" lon="0" rev="18600000"/>
            </a:lightRig>
          </a:scene3d>
          <a:sp3d prstMaterial="powder">
            <a:bevelT w="234950" h="825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ctr"/>
          <a:lstStyle/>
          <a:p>
            <a:pPr algn="ctr" rtl="0"/>
            <a:r>
              <a:rPr lang="pt-BR" sz="1200" kern="1200" dirty="0" smtClean="0">
                <a:solidFill>
                  <a:prstClr val="black"/>
                </a:solidFill>
                <a:latin typeface="Georgia" pitchFamily="18" charset="0"/>
                <a:cs typeface="Aharoni" pitchFamily="2" charset="-79"/>
              </a:rPr>
              <a:t>Garantia sobre o alcance dos objetivos</a:t>
            </a:r>
            <a:endParaRPr lang="pt-BR" sz="1200" kern="1200" dirty="0">
              <a:solidFill>
                <a:prstClr val="black"/>
              </a:solidFill>
              <a:latin typeface="Georgia" pitchFamily="18" charset="0"/>
              <a:cs typeface="Aharoni" pitchFamily="2" charset="-79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3750469" y="990600"/>
            <a:ext cx="1414463" cy="20116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41000">
                <a:schemeClr val="bg1">
                  <a:lumMod val="85000"/>
                </a:schemeClr>
              </a:gs>
              <a:gs pos="100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  <a:outerShdw blurRad="63500" sx="87000" sy="87000" algn="ctr" rotWithShape="0">
              <a:prstClr val="black">
                <a:alpha val="85000"/>
              </a:prstClr>
            </a:outerShdw>
          </a:effectLst>
          <a:scene3d>
            <a:camera prst="orthographicFront"/>
            <a:lightRig rig="flat" dir="t">
              <a:rot lat="0" lon="0" rev="12000000"/>
            </a:lightRig>
          </a:scene3d>
          <a:sp3d prstMaterial="powder">
            <a:bevelT w="101600" h="635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200" b="1" kern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Controle Interno</a:t>
            </a:r>
            <a:endParaRPr lang="pt-BR" sz="1200" b="1" kern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Shape 31"/>
          <p:cNvCxnSpPr>
            <a:stCxn id="45" idx="2"/>
            <a:endCxn id="57" idx="1"/>
          </p:cNvCxnSpPr>
          <p:nvPr/>
        </p:nvCxnSpPr>
        <p:spPr>
          <a:xfrm rot="16200000" flipH="1">
            <a:off x="2228850" y="1657350"/>
            <a:ext cx="723900" cy="1219200"/>
          </a:xfrm>
          <a:prstGeom prst="bentConnector2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73" idx="2"/>
            <a:endCxn id="57" idx="0"/>
          </p:cNvCxnSpPr>
          <p:nvPr/>
        </p:nvCxnSpPr>
        <p:spPr>
          <a:xfrm>
            <a:off x="4457700" y="19050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56" idx="2"/>
            <a:endCxn id="30" idx="0"/>
          </p:cNvCxnSpPr>
          <p:nvPr/>
        </p:nvCxnSpPr>
        <p:spPr>
          <a:xfrm flipH="1">
            <a:off x="4450080" y="3429000"/>
            <a:ext cx="762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8" idx="2"/>
            <a:endCxn id="48" idx="0"/>
          </p:cNvCxnSpPr>
          <p:nvPr/>
        </p:nvCxnSpPr>
        <p:spPr>
          <a:xfrm flipH="1">
            <a:off x="4450080" y="4876800"/>
            <a:ext cx="762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hape 88"/>
          <p:cNvCxnSpPr>
            <a:stCxn id="22" idx="2"/>
          </p:cNvCxnSpPr>
          <p:nvPr/>
        </p:nvCxnSpPr>
        <p:spPr>
          <a:xfrm rot="5400000">
            <a:off x="5981700" y="1638300"/>
            <a:ext cx="685800" cy="1219200"/>
          </a:xfrm>
          <a:prstGeom prst="bentConnector2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85800" y="316468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rtl="0"/>
            <a:r>
              <a:rPr lang="en-US" b="1" kern="1200" cap="all" dirty="0" smtClean="0">
                <a:ln w="0"/>
                <a:gradFill flip="none">
                  <a:gsLst>
                    <a:gs pos="0">
                      <a:srgbClr val="94B6D2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94B6D2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94B6D2">
                        <a:shade val="65000"/>
                        <a:satMod val="130000"/>
                      </a:srgbClr>
                    </a:gs>
                    <a:gs pos="92000">
                      <a:srgbClr val="94B6D2">
                        <a:shade val="50000"/>
                        <a:satMod val="120000"/>
                      </a:srgbClr>
                    </a:gs>
                    <a:gs pos="100000">
                      <a:srgbClr val="94B6D2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A </a:t>
            </a:r>
            <a:r>
              <a:rPr lang="en-US" b="1" kern="1200" cap="all" dirty="0" err="1" smtClean="0">
                <a:ln w="0"/>
                <a:gradFill flip="none">
                  <a:gsLst>
                    <a:gs pos="0">
                      <a:srgbClr val="94B6D2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94B6D2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94B6D2">
                        <a:shade val="65000"/>
                        <a:satMod val="130000"/>
                      </a:srgbClr>
                    </a:gs>
                    <a:gs pos="92000">
                      <a:srgbClr val="94B6D2">
                        <a:shade val="50000"/>
                        <a:satMod val="120000"/>
                      </a:srgbClr>
                    </a:gs>
                    <a:gs pos="100000">
                      <a:srgbClr val="94B6D2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importancia</a:t>
            </a:r>
            <a:r>
              <a:rPr lang="en-US" b="1" kern="1200" cap="all" dirty="0" smtClean="0">
                <a:ln w="0"/>
                <a:gradFill flip="none">
                  <a:gsLst>
                    <a:gs pos="0">
                      <a:srgbClr val="94B6D2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94B6D2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94B6D2">
                        <a:shade val="65000"/>
                        <a:satMod val="130000"/>
                      </a:srgbClr>
                    </a:gs>
                    <a:gs pos="92000">
                      <a:srgbClr val="94B6D2">
                        <a:shade val="50000"/>
                        <a:satMod val="120000"/>
                      </a:srgbClr>
                    </a:gs>
                    <a:gs pos="100000">
                      <a:srgbClr val="94B6D2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b="1" kern="1200" cap="all" dirty="0" err="1" smtClean="0">
                <a:ln w="0"/>
                <a:gradFill flip="none">
                  <a:gsLst>
                    <a:gs pos="0">
                      <a:srgbClr val="94B6D2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94B6D2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94B6D2">
                        <a:shade val="65000"/>
                        <a:satMod val="130000"/>
                      </a:srgbClr>
                    </a:gs>
                    <a:gs pos="92000">
                      <a:srgbClr val="94B6D2">
                        <a:shade val="50000"/>
                        <a:satMod val="120000"/>
                      </a:srgbClr>
                    </a:gs>
                    <a:gs pos="100000">
                      <a:srgbClr val="94B6D2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dA</a:t>
            </a:r>
            <a:r>
              <a:rPr lang="en-US" b="1" kern="1200" cap="all" dirty="0" smtClean="0">
                <a:ln w="0"/>
                <a:gradFill flip="none">
                  <a:gsLst>
                    <a:gs pos="0">
                      <a:srgbClr val="94B6D2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94B6D2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94B6D2">
                        <a:shade val="65000"/>
                        <a:satMod val="130000"/>
                      </a:srgbClr>
                    </a:gs>
                    <a:gs pos="92000">
                      <a:srgbClr val="94B6D2">
                        <a:shade val="50000"/>
                        <a:satMod val="120000"/>
                      </a:srgbClr>
                    </a:gs>
                    <a:gs pos="100000">
                      <a:srgbClr val="94B6D2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b="1" kern="1200" cap="all" dirty="0" err="1" smtClean="0">
                <a:ln w="0"/>
                <a:gradFill flip="none">
                  <a:gsLst>
                    <a:gs pos="0">
                      <a:srgbClr val="94B6D2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94B6D2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94B6D2">
                        <a:shade val="65000"/>
                        <a:satMod val="130000"/>
                      </a:srgbClr>
                    </a:gs>
                    <a:gs pos="92000">
                      <a:srgbClr val="94B6D2">
                        <a:shade val="50000"/>
                        <a:satMod val="120000"/>
                      </a:srgbClr>
                    </a:gs>
                    <a:gs pos="100000">
                      <a:srgbClr val="94B6D2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gest</a:t>
            </a:r>
            <a:r>
              <a:rPr lang="en-US" b="1" kern="1200" cap="all" dirty="0" err="1">
                <a:ln w="0"/>
                <a:gradFill flip="none">
                  <a:gsLst>
                    <a:gs pos="0">
                      <a:srgbClr val="94B6D2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94B6D2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94B6D2">
                        <a:shade val="65000"/>
                        <a:satMod val="130000"/>
                      </a:srgbClr>
                    </a:gs>
                    <a:gs pos="92000">
                      <a:srgbClr val="94B6D2">
                        <a:shade val="50000"/>
                        <a:satMod val="120000"/>
                      </a:srgbClr>
                    </a:gs>
                    <a:gs pos="100000">
                      <a:srgbClr val="94B6D2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ÃO</a:t>
            </a:r>
            <a:r>
              <a:rPr lang="en-US" b="1" kern="1200" cap="all" dirty="0" smtClean="0">
                <a:ln w="0"/>
                <a:gradFill flip="none">
                  <a:gsLst>
                    <a:gs pos="0">
                      <a:srgbClr val="94B6D2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94B6D2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94B6D2">
                        <a:shade val="65000"/>
                        <a:satMod val="130000"/>
                      </a:srgbClr>
                    </a:gs>
                    <a:gs pos="92000">
                      <a:srgbClr val="94B6D2">
                        <a:shade val="50000"/>
                        <a:satMod val="120000"/>
                      </a:srgbClr>
                    </a:gs>
                    <a:gs pos="100000">
                      <a:srgbClr val="94B6D2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b="1" kern="1200" cap="all" dirty="0" err="1" smtClean="0">
                <a:ln w="0"/>
                <a:gradFill flip="none">
                  <a:gsLst>
                    <a:gs pos="0">
                      <a:srgbClr val="94B6D2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94B6D2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94B6D2">
                        <a:shade val="65000"/>
                        <a:satMod val="130000"/>
                      </a:srgbClr>
                    </a:gs>
                    <a:gs pos="92000">
                      <a:srgbClr val="94B6D2">
                        <a:shade val="50000"/>
                        <a:satMod val="120000"/>
                      </a:srgbClr>
                    </a:gs>
                    <a:gs pos="100000">
                      <a:srgbClr val="94B6D2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financeira</a:t>
            </a:r>
            <a:endParaRPr lang="en-US" b="1" kern="1200" cap="all" dirty="0">
              <a:ln w="0"/>
              <a:gradFill flip="none">
                <a:gsLst>
                  <a:gs pos="0">
                    <a:srgbClr val="94B6D2">
                      <a:tint val="75000"/>
                      <a:shade val="75000"/>
                      <a:satMod val="170000"/>
                    </a:srgbClr>
                  </a:gs>
                  <a:gs pos="49000">
                    <a:srgbClr val="94B6D2">
                      <a:tint val="88000"/>
                      <a:shade val="65000"/>
                      <a:satMod val="172000"/>
                    </a:srgbClr>
                  </a:gs>
                  <a:gs pos="50000">
                    <a:srgbClr val="94B6D2">
                      <a:shade val="65000"/>
                      <a:satMod val="130000"/>
                    </a:srgbClr>
                  </a:gs>
                  <a:gs pos="92000">
                    <a:srgbClr val="94B6D2">
                      <a:shade val="50000"/>
                      <a:satMod val="120000"/>
                    </a:srgbClr>
                  </a:gs>
                  <a:gs pos="100000">
                    <a:srgbClr val="94B6D2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0016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papel</a:t>
            </a:r>
            <a:r>
              <a:rPr lang="en-US" dirty="0" smtClean="0"/>
              <a:t> do </a:t>
            </a:r>
            <a:r>
              <a:rPr lang="en-US" dirty="0" err="1" smtClean="0"/>
              <a:t>controle</a:t>
            </a:r>
            <a:r>
              <a:rPr lang="en-US" dirty="0" smtClean="0"/>
              <a:t> </a:t>
            </a:r>
            <a:r>
              <a:rPr lang="en-US" dirty="0" err="1" smtClean="0"/>
              <a:t>interno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72924088"/>
              </p:ext>
            </p:extLst>
          </p:nvPr>
        </p:nvGraphicFramePr>
        <p:xfrm>
          <a:off x="1143000" y="914400"/>
          <a:ext cx="7315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029200"/>
            <a:ext cx="8458200" cy="1055606"/>
          </a:xfrm>
          <a:prstGeom prst="roundRect">
            <a:avLst/>
          </a:prstGeom>
          <a:solidFill>
            <a:srgbClr val="003300"/>
          </a:solidFill>
          <a:ln w="12700" cap="flat">
            <a:noFill/>
            <a:miter lim="4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spc="0" normalizeH="0" baseline="0" dirty="0" err="1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Transparencia</a:t>
            </a:r>
            <a:r>
              <a:rPr kumimoji="0" lang="en-US" sz="2800" b="0" i="0" u="none" strike="noStrike" cap="none" spc="0" normalizeH="0" baseline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 + Accountability + </a:t>
            </a:r>
            <a:r>
              <a:rPr kumimoji="0" lang="en-US" sz="2800" b="0" i="0" u="none" strike="noStrike" cap="none" spc="0" normalizeH="0" baseline="0" dirty="0" err="1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Participação</a:t>
            </a:r>
            <a:r>
              <a:rPr kumimoji="0" lang="en-US" sz="2800" b="0" i="0" u="none" strike="noStrike" cap="none" spc="0" normalizeH="0" baseline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kumimoji="0" lang="en-US" sz="2800" b="0" i="0" u="none" strike="noStrike" cap="none" spc="0" normalizeH="0" baseline="0" dirty="0" err="1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cidadão</a:t>
            </a:r>
            <a:r>
              <a:rPr kumimoji="0" lang="en-US" sz="2800" b="0" i="0" u="none" strike="noStrike" cap="none" spc="0" normalizeH="0" baseline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 = </a:t>
            </a:r>
            <a:r>
              <a:rPr kumimoji="0" lang="en-US" sz="2800" b="0" i="0" u="none" strike="noStrike" cap="none" spc="0" normalizeH="0" baseline="0" dirty="0" err="1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Maior</a:t>
            </a:r>
            <a:r>
              <a:rPr kumimoji="0" lang="en-US" sz="2800" b="0" i="0" u="none" strike="noStrike" cap="none" spc="0" normalizeH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kumimoji="0" lang="en-US" sz="2800" b="0" i="0" u="none" strike="noStrike" cap="none" spc="0" normalizeH="0" dirty="0" err="1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credibilidade</a:t>
            </a:r>
            <a:endParaRPr kumimoji="0" lang="en-US" sz="2800" b="0" i="0" u="none" strike="noStrike" cap="none" spc="0" normalizeH="0" baseline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98274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Shape 422"/>
          <p:cNvSpPr>
            <a:spLocks noGrp="1"/>
          </p:cNvSpPr>
          <p:nvPr>
            <p:ph type="title"/>
          </p:nvPr>
        </p:nvSpPr>
        <p:spPr>
          <a:xfrm>
            <a:off x="304800" y="228600"/>
            <a:ext cx="7560840" cy="838200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 dirty="0" err="1">
                <a:solidFill>
                  <a:srgbClr val="FFFFFF"/>
                </a:solidFill>
              </a:rPr>
              <a:t>Riscos</a:t>
            </a:r>
            <a:r>
              <a:rPr sz="3200" b="1" dirty="0">
                <a:solidFill>
                  <a:srgbClr val="FFFFFF"/>
                </a:solidFill>
              </a:rPr>
              <a:t> </a:t>
            </a:r>
            <a:r>
              <a:rPr sz="3200" b="1" dirty="0" err="1">
                <a:solidFill>
                  <a:srgbClr val="FFFFFF"/>
                </a:solidFill>
              </a:rPr>
              <a:t>na</a:t>
            </a:r>
            <a:r>
              <a:rPr sz="3200" b="1" dirty="0">
                <a:solidFill>
                  <a:srgbClr val="FFFFFF"/>
                </a:solidFill>
              </a:rPr>
              <a:t> </a:t>
            </a:r>
            <a:r>
              <a:rPr sz="3200" b="1" dirty="0" err="1">
                <a:solidFill>
                  <a:srgbClr val="FFFFFF"/>
                </a:solidFill>
              </a:rPr>
              <a:t>execução</a:t>
            </a:r>
            <a:r>
              <a:rPr sz="3200" b="1" dirty="0">
                <a:solidFill>
                  <a:srgbClr val="FFFFFF"/>
                </a:solidFill>
              </a:rPr>
              <a:t> do </a:t>
            </a:r>
            <a:r>
              <a:rPr sz="3200" b="1" dirty="0" err="1">
                <a:solidFill>
                  <a:srgbClr val="FFFFFF"/>
                </a:solidFill>
              </a:rPr>
              <a:t>orçamento</a:t>
            </a:r>
            <a:endParaRPr sz="3200" b="1" dirty="0">
              <a:solidFill>
                <a:srgbClr val="FFFFFF"/>
              </a:solidFill>
            </a:endParaRPr>
          </a:p>
        </p:txBody>
      </p:sp>
      <p:sp>
        <p:nvSpPr>
          <p:cNvPr id="423" name="Shape 423"/>
          <p:cNvSpPr>
            <a:spLocks noGrp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ts val="300"/>
              </a:spcBef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Prestação ineficiente de serviços</a:t>
            </a:r>
          </a:p>
          <a:p>
            <a:pPr lvl="0">
              <a:spcBef>
                <a:spcPts val="300"/>
              </a:spcBef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Desperdiço, mal uso e perda de recursos públicos</a:t>
            </a:r>
          </a:p>
          <a:p>
            <a:pPr lvl="0">
              <a:spcBef>
                <a:spcPts val="300"/>
              </a:spcBef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Fraude e corrupção</a:t>
            </a:r>
          </a:p>
          <a:p>
            <a:pPr lvl="0">
              <a:spcBef>
                <a:spcPts val="300"/>
              </a:spcBef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Falta de informações fiáveis </a:t>
            </a:r>
          </a:p>
          <a:p>
            <a:pPr lvl="0">
              <a:spcBef>
                <a:spcPts val="300"/>
              </a:spcBef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Deficiências na responsabilidade financeira </a:t>
            </a:r>
          </a:p>
          <a:p>
            <a:pPr lvl="0">
              <a:spcBef>
                <a:spcPts val="300"/>
              </a:spcBef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Risco de reputação/perda de credibilidade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4096832"/>
              </p:ext>
            </p:extLst>
          </p:nvPr>
        </p:nvGraphicFramePr>
        <p:xfrm>
          <a:off x="457200" y="990600"/>
          <a:ext cx="8458200" cy="513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 o </a:t>
            </a:r>
            <a:r>
              <a:rPr lang="en-US" dirty="0" err="1" smtClean="0"/>
              <a:t>Controle</a:t>
            </a:r>
            <a:r>
              <a:rPr lang="en-US" dirty="0" smtClean="0"/>
              <a:t> </a:t>
            </a:r>
            <a:r>
              <a:rPr lang="en-US" dirty="0" err="1" smtClean="0"/>
              <a:t>Interno</a:t>
            </a:r>
            <a:r>
              <a:rPr lang="en-US" dirty="0" smtClean="0"/>
              <a:t> </a:t>
            </a:r>
            <a:r>
              <a:rPr lang="en-US" dirty="0" err="1" smtClean="0"/>
              <a:t>contribuir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16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1F497D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639</TotalTime>
  <Words>1039</Words>
  <Application>Microsoft Office PowerPoint</Application>
  <PresentationFormat>Apresentação na tela (4:3)</PresentationFormat>
  <Paragraphs>171</Paragraphs>
  <Slides>22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19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22</vt:i4>
      </vt:variant>
    </vt:vector>
  </HeadingPairs>
  <TitlesOfParts>
    <vt:vector size="44" baseType="lpstr">
      <vt:lpstr>Arial Bold</vt:lpstr>
      <vt:lpstr>Avenir Roman</vt:lpstr>
      <vt:lpstr>Verdana Bold</vt:lpstr>
      <vt:lpstr>Aharoni</vt:lpstr>
      <vt:lpstr>Algerian</vt:lpstr>
      <vt:lpstr>Arial</vt:lpstr>
      <vt:lpstr>Arial Narrow</vt:lpstr>
      <vt:lpstr>Browallia New</vt:lpstr>
      <vt:lpstr>Calibri</vt:lpstr>
      <vt:lpstr>Calisto MT</vt:lpstr>
      <vt:lpstr>Century Gothic</vt:lpstr>
      <vt:lpstr>Euphemia</vt:lpstr>
      <vt:lpstr>Georgia</vt:lpstr>
      <vt:lpstr>Helvetica</vt:lpstr>
      <vt:lpstr>Times New Roman</vt:lpstr>
      <vt:lpstr>Tw Cen MT</vt:lpstr>
      <vt:lpstr>Verdana</vt:lpstr>
      <vt:lpstr>Wingdings</vt:lpstr>
      <vt:lpstr>Wingdings 2</vt:lpstr>
      <vt:lpstr>Default</vt:lpstr>
      <vt:lpstr>Office Theme</vt:lpstr>
      <vt:lpstr>1_Office Theme</vt:lpstr>
      <vt:lpstr>Seminário O controle interno governamental no Brasil Velhos Desafios, Novas Perspectivas</vt:lpstr>
      <vt:lpstr>Evolucão dos objetivos</vt:lpstr>
      <vt:lpstr>Objetivos Principais: Um Novo Foco</vt:lpstr>
      <vt:lpstr>Fatores esenciais</vt:lpstr>
      <vt:lpstr>Maximizando os fatores</vt:lpstr>
      <vt:lpstr>Apresentação do PowerPoint</vt:lpstr>
      <vt:lpstr>O papel do controle interno</vt:lpstr>
      <vt:lpstr>Riscos na execução do orçamento</vt:lpstr>
      <vt:lpstr>Para o Controle Interno contribuir…</vt:lpstr>
      <vt:lpstr>Experiencia do Banco - Bihar</vt:lpstr>
      <vt:lpstr>Historia de reformas  na INDONESIA</vt:lpstr>
      <vt:lpstr>Mexico – Implementação do COSO</vt:lpstr>
      <vt:lpstr>Ações possiveis para o Banco apoiar</vt:lpstr>
      <vt:lpstr>Monitoramento</vt:lpstr>
      <vt:lpstr>O diagnostico PEFA </vt:lpstr>
      <vt:lpstr>Apresentação do PowerPoint</vt:lpstr>
      <vt:lpstr>PI-20 Eficácia dos controles internos de despesas não-salariais</vt:lpstr>
      <vt:lpstr>PI-21. Eficácia do controle interno–  Questões para considerar </vt:lpstr>
      <vt:lpstr>PI-21. Eficácia do controle interno</vt:lpstr>
      <vt:lpstr>Importância das normas internacionais</vt:lpstr>
      <vt:lpstr>Conhecimentos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Seminário O controle interno governamental no Brasil Velhos Desafios, Novas Perspectivas</dc:title>
  <dc:creator>Joseph Mubiru Kizito</dc:creator>
  <cp:lastModifiedBy>WA Equipamentos</cp:lastModifiedBy>
  <cp:revision>23</cp:revision>
  <dcterms:modified xsi:type="dcterms:W3CDTF">2014-05-16T15:56:33Z</dcterms:modified>
</cp:coreProperties>
</file>