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6" r:id="rId3"/>
    <p:sldId id="274" r:id="rId4"/>
    <p:sldId id="275" r:id="rId5"/>
    <p:sldId id="265" r:id="rId6"/>
    <p:sldId id="264" r:id="rId7"/>
    <p:sldId id="276" r:id="rId8"/>
    <p:sldId id="273" r:id="rId9"/>
    <p:sldId id="268" r:id="rId10"/>
    <p:sldId id="258" r:id="rId11"/>
    <p:sldId id="259" r:id="rId12"/>
    <p:sldId id="270" r:id="rId13"/>
    <p:sldId id="272" r:id="rId14"/>
    <p:sldId id="277" r:id="rId15"/>
    <p:sldId id="27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770"/>
    <a:srgbClr val="353955"/>
    <a:srgbClr val="244D66"/>
    <a:srgbClr val="FFFF99"/>
    <a:srgbClr val="FF0000"/>
    <a:srgbClr val="FFFF66"/>
    <a:srgbClr val="F7FBBD"/>
    <a:srgbClr val="F6F2C2"/>
    <a:srgbClr val="827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0" autoAdjust="0"/>
    <p:restoredTop sz="94587" autoAdjust="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EAE209-7EC5-4D98-A5A7-74F6637F05E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AF04BF2B-7EF8-40A7-9C17-8515DD3C9B72}">
      <dgm:prSet phldrT="[Text]"/>
      <dgm:spPr>
        <a:solidFill>
          <a:srgbClr val="1A4770"/>
        </a:solidFill>
      </dgm:spPr>
      <dgm:t>
        <a:bodyPr/>
        <a:lstStyle/>
        <a:p>
          <a:r>
            <a:rPr lang="en-US" b="1" dirty="0" smtClean="0"/>
            <a:t>Risk Based Internal  Controls</a:t>
          </a:r>
          <a:endParaRPr lang="en-US" b="1" dirty="0"/>
        </a:p>
      </dgm:t>
    </dgm:pt>
    <dgm:pt modelId="{D443999B-EE16-4BE2-988B-B94AF8C7A46B}" type="parTrans" cxnId="{7897061A-5DFD-4732-AAFD-359F02540A77}">
      <dgm:prSet/>
      <dgm:spPr/>
      <dgm:t>
        <a:bodyPr/>
        <a:lstStyle/>
        <a:p>
          <a:endParaRPr lang="en-US"/>
        </a:p>
      </dgm:t>
    </dgm:pt>
    <dgm:pt modelId="{3111DFEA-9A08-4044-BCDA-AAAE34A003DF}" type="sibTrans" cxnId="{7897061A-5DFD-4732-AAFD-359F02540A77}">
      <dgm:prSet/>
      <dgm:spPr/>
      <dgm:t>
        <a:bodyPr/>
        <a:lstStyle/>
        <a:p>
          <a:endParaRPr lang="en-US"/>
        </a:p>
      </dgm:t>
    </dgm:pt>
    <dgm:pt modelId="{A73FDB04-15EB-4655-92A4-E5E2EF0BF927}">
      <dgm:prSet phldrT="[Text]"/>
      <dgm:spPr>
        <a:solidFill>
          <a:srgbClr val="1A4770"/>
        </a:solidFill>
      </dgm:spPr>
      <dgm:t>
        <a:bodyPr/>
        <a:lstStyle/>
        <a:p>
          <a:r>
            <a:rPr lang="en-US" b="1" dirty="0" smtClean="0"/>
            <a:t>Audits – Internal and External</a:t>
          </a:r>
          <a:endParaRPr lang="en-US" b="1" dirty="0"/>
        </a:p>
      </dgm:t>
    </dgm:pt>
    <dgm:pt modelId="{C65FF1FE-A01D-4CC2-8001-0E25CEED0747}" type="parTrans" cxnId="{C295C200-4484-43AC-BF8A-725541816636}">
      <dgm:prSet/>
      <dgm:spPr/>
      <dgm:t>
        <a:bodyPr/>
        <a:lstStyle/>
        <a:p>
          <a:endParaRPr lang="en-US"/>
        </a:p>
      </dgm:t>
    </dgm:pt>
    <dgm:pt modelId="{6B4047D4-7B97-4410-B8C9-36EB2CCDA5AD}" type="sibTrans" cxnId="{C295C200-4484-43AC-BF8A-725541816636}">
      <dgm:prSet/>
      <dgm:spPr/>
      <dgm:t>
        <a:bodyPr/>
        <a:lstStyle/>
        <a:p>
          <a:endParaRPr lang="en-US"/>
        </a:p>
      </dgm:t>
    </dgm:pt>
    <dgm:pt modelId="{0E71049D-8E14-4449-9D9F-A6E031CBA0D6}">
      <dgm:prSet phldrT="[Text]" custT="1"/>
      <dgm:spPr>
        <a:solidFill>
          <a:srgbClr val="1A4770"/>
        </a:solidFill>
      </dgm:spPr>
      <dgm:t>
        <a:bodyPr/>
        <a:lstStyle/>
        <a:p>
          <a:r>
            <a:rPr lang="en-US" sz="1000" b="1" dirty="0" smtClean="0"/>
            <a:t>Transparency</a:t>
          </a:r>
        </a:p>
        <a:p>
          <a:r>
            <a:rPr lang="en-US" sz="1000" b="1" dirty="0" smtClean="0"/>
            <a:t>&amp; Accountability</a:t>
          </a:r>
          <a:endParaRPr lang="en-US" sz="1000" b="1" dirty="0"/>
        </a:p>
      </dgm:t>
    </dgm:pt>
    <dgm:pt modelId="{56266106-88F8-403C-BCB1-480833A1FA6C}" type="parTrans" cxnId="{CB5361D8-D80A-4429-9A55-4A8A118D1E49}">
      <dgm:prSet/>
      <dgm:spPr/>
      <dgm:t>
        <a:bodyPr/>
        <a:lstStyle/>
        <a:p>
          <a:endParaRPr lang="en-US"/>
        </a:p>
      </dgm:t>
    </dgm:pt>
    <dgm:pt modelId="{104B8FCF-5E28-45F8-A9A8-2CFD21D91229}" type="sibTrans" cxnId="{CB5361D8-D80A-4429-9A55-4A8A118D1E49}">
      <dgm:prSet/>
      <dgm:spPr/>
      <dgm:t>
        <a:bodyPr/>
        <a:lstStyle/>
        <a:p>
          <a:endParaRPr lang="en-US"/>
        </a:p>
      </dgm:t>
    </dgm:pt>
    <dgm:pt modelId="{0EC0E3C7-08B0-4A82-869A-4821D63D0146}" type="pres">
      <dgm:prSet presAssocID="{B9EAE209-7EC5-4D98-A5A7-74F6637F05E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D741559-EA45-49EB-A5A9-AC143CB53E4A}" type="pres">
      <dgm:prSet presAssocID="{AF04BF2B-7EF8-40A7-9C17-8515DD3C9B72}" presName="gear1" presStyleLbl="node1" presStyleIdx="0" presStyleCnt="3" custScaleX="91131" custScaleY="90418" custLinFactNeighborX="5979" custLinFactNeighborY="11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CA677-3204-40A2-8959-CA6A1A201CEB}" type="pres">
      <dgm:prSet presAssocID="{AF04BF2B-7EF8-40A7-9C17-8515DD3C9B72}" presName="gear1srcNode" presStyleLbl="node1" presStyleIdx="0" presStyleCnt="3"/>
      <dgm:spPr/>
      <dgm:t>
        <a:bodyPr/>
        <a:lstStyle/>
        <a:p>
          <a:endParaRPr lang="en-US"/>
        </a:p>
      </dgm:t>
    </dgm:pt>
    <dgm:pt modelId="{1E41858D-75CC-4062-8527-4EC9ABB5D3AD}" type="pres">
      <dgm:prSet presAssocID="{AF04BF2B-7EF8-40A7-9C17-8515DD3C9B72}" presName="gear1dstNode" presStyleLbl="node1" presStyleIdx="0" presStyleCnt="3"/>
      <dgm:spPr/>
      <dgm:t>
        <a:bodyPr/>
        <a:lstStyle/>
        <a:p>
          <a:endParaRPr lang="en-US"/>
        </a:p>
      </dgm:t>
    </dgm:pt>
    <dgm:pt modelId="{06A963B3-1488-445D-89F9-94FCF6FCD0BF}" type="pres">
      <dgm:prSet presAssocID="{A73FDB04-15EB-4655-92A4-E5E2EF0BF927}" presName="gear2" presStyleLbl="node1" presStyleIdx="1" presStyleCnt="3" custScaleX="121220" custScaleY="110233" custLinFactNeighborX="-12195" custLinFactNeighborY="866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4CECF-44A3-44D7-BE92-D1A66FD7D66D}" type="pres">
      <dgm:prSet presAssocID="{A73FDB04-15EB-4655-92A4-E5E2EF0BF927}" presName="gear2srcNode" presStyleLbl="node1" presStyleIdx="1" presStyleCnt="3"/>
      <dgm:spPr/>
      <dgm:t>
        <a:bodyPr/>
        <a:lstStyle/>
        <a:p>
          <a:endParaRPr lang="en-US"/>
        </a:p>
      </dgm:t>
    </dgm:pt>
    <dgm:pt modelId="{7342830E-155E-4BA8-ADB4-D8C888DD7AD9}" type="pres">
      <dgm:prSet presAssocID="{A73FDB04-15EB-4655-92A4-E5E2EF0BF927}" presName="gear2dstNode" presStyleLbl="node1" presStyleIdx="1" presStyleCnt="3"/>
      <dgm:spPr/>
      <dgm:t>
        <a:bodyPr/>
        <a:lstStyle/>
        <a:p>
          <a:endParaRPr lang="en-US"/>
        </a:p>
      </dgm:t>
    </dgm:pt>
    <dgm:pt modelId="{0697CF17-639C-4073-AE05-D69CD09A0B59}" type="pres">
      <dgm:prSet presAssocID="{0E71049D-8E14-4449-9D9F-A6E031CBA0D6}" presName="gear3" presStyleLbl="node1" presStyleIdx="2" presStyleCnt="3" custScaleX="119067" custScaleY="113821"/>
      <dgm:spPr/>
      <dgm:t>
        <a:bodyPr/>
        <a:lstStyle/>
        <a:p>
          <a:endParaRPr lang="en-US"/>
        </a:p>
      </dgm:t>
    </dgm:pt>
    <dgm:pt modelId="{7762E951-BD6A-4AA1-A487-DD29EF639AD1}" type="pres">
      <dgm:prSet presAssocID="{0E71049D-8E14-4449-9D9F-A6E031CBA0D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CDBE1B-4034-4F10-846E-005948613016}" type="pres">
      <dgm:prSet presAssocID="{0E71049D-8E14-4449-9D9F-A6E031CBA0D6}" presName="gear3srcNode" presStyleLbl="node1" presStyleIdx="2" presStyleCnt="3"/>
      <dgm:spPr/>
      <dgm:t>
        <a:bodyPr/>
        <a:lstStyle/>
        <a:p>
          <a:endParaRPr lang="en-US"/>
        </a:p>
      </dgm:t>
    </dgm:pt>
    <dgm:pt modelId="{91FBC014-0A31-4A43-A3DC-B610AD520B6E}" type="pres">
      <dgm:prSet presAssocID="{0E71049D-8E14-4449-9D9F-A6E031CBA0D6}" presName="gear3dstNode" presStyleLbl="node1" presStyleIdx="2" presStyleCnt="3"/>
      <dgm:spPr/>
      <dgm:t>
        <a:bodyPr/>
        <a:lstStyle/>
        <a:p>
          <a:endParaRPr lang="en-US"/>
        </a:p>
      </dgm:t>
    </dgm:pt>
    <dgm:pt modelId="{921E1B7F-6704-42DA-8FE5-A8B47AE4E8A6}" type="pres">
      <dgm:prSet presAssocID="{3111DFEA-9A08-4044-BCDA-AAAE34A003DF}" presName="connector1" presStyleLbl="sibTrans2D1" presStyleIdx="0" presStyleCnt="3" custLinFactNeighborX="-6734" custLinFactNeighborY="2912"/>
      <dgm:spPr/>
      <dgm:t>
        <a:bodyPr/>
        <a:lstStyle/>
        <a:p>
          <a:endParaRPr lang="en-US"/>
        </a:p>
      </dgm:t>
    </dgm:pt>
    <dgm:pt modelId="{D46F8FFE-F19F-4FFA-A2ED-84CED4DEBA47}" type="pres">
      <dgm:prSet presAssocID="{6B4047D4-7B97-4410-B8C9-36EB2CCDA5AD}" presName="connector2" presStyleLbl="sibTrans2D1" presStyleIdx="1" presStyleCnt="3" custLinFactNeighborX="-18290" custLinFactNeighborY="5791"/>
      <dgm:spPr/>
      <dgm:t>
        <a:bodyPr/>
        <a:lstStyle/>
        <a:p>
          <a:endParaRPr lang="en-US"/>
        </a:p>
      </dgm:t>
    </dgm:pt>
    <dgm:pt modelId="{939DD4E7-566C-48A7-8A96-B6EFE783881F}" type="pres">
      <dgm:prSet presAssocID="{104B8FCF-5E28-45F8-A9A8-2CFD21D91229}" presName="connector3" presStyleLbl="sibTrans2D1" presStyleIdx="2" presStyleCnt="3" custLinFactNeighborX="-9769" custLinFactNeighborY="1856"/>
      <dgm:spPr/>
      <dgm:t>
        <a:bodyPr/>
        <a:lstStyle/>
        <a:p>
          <a:endParaRPr lang="en-US"/>
        </a:p>
      </dgm:t>
    </dgm:pt>
  </dgm:ptLst>
  <dgm:cxnLst>
    <dgm:cxn modelId="{6DDC83A9-2D2C-4704-B8E7-B91285DF93F7}" type="presOf" srcId="{0E71049D-8E14-4449-9D9F-A6E031CBA0D6}" destId="{7762E951-BD6A-4AA1-A487-DD29EF639AD1}" srcOrd="1" destOrd="0" presId="urn:microsoft.com/office/officeart/2005/8/layout/gear1"/>
    <dgm:cxn modelId="{7897061A-5DFD-4732-AAFD-359F02540A77}" srcId="{B9EAE209-7EC5-4D98-A5A7-74F6637F05E8}" destId="{AF04BF2B-7EF8-40A7-9C17-8515DD3C9B72}" srcOrd="0" destOrd="0" parTransId="{D443999B-EE16-4BE2-988B-B94AF8C7A46B}" sibTransId="{3111DFEA-9A08-4044-BCDA-AAAE34A003DF}"/>
    <dgm:cxn modelId="{F9C6BCCD-FF99-4096-8BE3-8B3187B187A5}" type="presOf" srcId="{3111DFEA-9A08-4044-BCDA-AAAE34A003DF}" destId="{921E1B7F-6704-42DA-8FE5-A8B47AE4E8A6}" srcOrd="0" destOrd="0" presId="urn:microsoft.com/office/officeart/2005/8/layout/gear1"/>
    <dgm:cxn modelId="{2FF3B624-EAFE-4ECB-9940-CF7AB463E30E}" type="presOf" srcId="{A73FDB04-15EB-4655-92A4-E5E2EF0BF927}" destId="{7342830E-155E-4BA8-ADB4-D8C888DD7AD9}" srcOrd="2" destOrd="0" presId="urn:microsoft.com/office/officeart/2005/8/layout/gear1"/>
    <dgm:cxn modelId="{623CD6FD-65F3-4E4D-8271-B578B6C01DD5}" type="presOf" srcId="{AF04BF2B-7EF8-40A7-9C17-8515DD3C9B72}" destId="{FD741559-EA45-49EB-A5A9-AC143CB53E4A}" srcOrd="0" destOrd="0" presId="urn:microsoft.com/office/officeart/2005/8/layout/gear1"/>
    <dgm:cxn modelId="{5B1EFF91-DB01-4A79-BE1E-C5C4665544E2}" type="presOf" srcId="{AF04BF2B-7EF8-40A7-9C17-8515DD3C9B72}" destId="{1E41858D-75CC-4062-8527-4EC9ABB5D3AD}" srcOrd="2" destOrd="0" presId="urn:microsoft.com/office/officeart/2005/8/layout/gear1"/>
    <dgm:cxn modelId="{CB5361D8-D80A-4429-9A55-4A8A118D1E49}" srcId="{B9EAE209-7EC5-4D98-A5A7-74F6637F05E8}" destId="{0E71049D-8E14-4449-9D9F-A6E031CBA0D6}" srcOrd="2" destOrd="0" parTransId="{56266106-88F8-403C-BCB1-480833A1FA6C}" sibTransId="{104B8FCF-5E28-45F8-A9A8-2CFD21D91229}"/>
    <dgm:cxn modelId="{62639E50-A54A-4535-A651-5AE40753381F}" type="presOf" srcId="{104B8FCF-5E28-45F8-A9A8-2CFD21D91229}" destId="{939DD4E7-566C-48A7-8A96-B6EFE783881F}" srcOrd="0" destOrd="0" presId="urn:microsoft.com/office/officeart/2005/8/layout/gear1"/>
    <dgm:cxn modelId="{1C81D4F3-9953-413D-B1ED-D1EE879C0ACA}" type="presOf" srcId="{A73FDB04-15EB-4655-92A4-E5E2EF0BF927}" destId="{4D54CECF-44A3-44D7-BE92-D1A66FD7D66D}" srcOrd="1" destOrd="0" presId="urn:microsoft.com/office/officeart/2005/8/layout/gear1"/>
    <dgm:cxn modelId="{0915D082-A590-42C7-A668-BA0856E217DA}" type="presOf" srcId="{6B4047D4-7B97-4410-B8C9-36EB2CCDA5AD}" destId="{D46F8FFE-F19F-4FFA-A2ED-84CED4DEBA47}" srcOrd="0" destOrd="0" presId="urn:microsoft.com/office/officeart/2005/8/layout/gear1"/>
    <dgm:cxn modelId="{7AD28658-2ECC-45C7-913C-3C48F838E84D}" type="presOf" srcId="{0E71049D-8E14-4449-9D9F-A6E031CBA0D6}" destId="{A0CDBE1B-4034-4F10-846E-005948613016}" srcOrd="2" destOrd="0" presId="urn:microsoft.com/office/officeart/2005/8/layout/gear1"/>
    <dgm:cxn modelId="{57810C3C-F7C0-413C-A56C-C9C8BE9E55BA}" type="presOf" srcId="{A73FDB04-15EB-4655-92A4-E5E2EF0BF927}" destId="{06A963B3-1488-445D-89F9-94FCF6FCD0BF}" srcOrd="0" destOrd="0" presId="urn:microsoft.com/office/officeart/2005/8/layout/gear1"/>
    <dgm:cxn modelId="{C295C200-4484-43AC-BF8A-725541816636}" srcId="{B9EAE209-7EC5-4D98-A5A7-74F6637F05E8}" destId="{A73FDB04-15EB-4655-92A4-E5E2EF0BF927}" srcOrd="1" destOrd="0" parTransId="{C65FF1FE-A01D-4CC2-8001-0E25CEED0747}" sibTransId="{6B4047D4-7B97-4410-B8C9-36EB2CCDA5AD}"/>
    <dgm:cxn modelId="{6ADF1272-1103-4538-ABC7-20D43DE08FA0}" type="presOf" srcId="{B9EAE209-7EC5-4D98-A5A7-74F6637F05E8}" destId="{0EC0E3C7-08B0-4A82-869A-4821D63D0146}" srcOrd="0" destOrd="0" presId="urn:microsoft.com/office/officeart/2005/8/layout/gear1"/>
    <dgm:cxn modelId="{6B045AEF-83B9-4E1D-B49A-4BCC91462CF6}" type="presOf" srcId="{AF04BF2B-7EF8-40A7-9C17-8515DD3C9B72}" destId="{E2BCA677-3204-40A2-8959-CA6A1A201CEB}" srcOrd="1" destOrd="0" presId="urn:microsoft.com/office/officeart/2005/8/layout/gear1"/>
    <dgm:cxn modelId="{1D39524B-0A9A-4C3D-9476-A38C771079C5}" type="presOf" srcId="{0E71049D-8E14-4449-9D9F-A6E031CBA0D6}" destId="{91FBC014-0A31-4A43-A3DC-B610AD520B6E}" srcOrd="3" destOrd="0" presId="urn:microsoft.com/office/officeart/2005/8/layout/gear1"/>
    <dgm:cxn modelId="{784C61C7-E5D1-48C2-87A6-0321984A469F}" type="presOf" srcId="{0E71049D-8E14-4449-9D9F-A6E031CBA0D6}" destId="{0697CF17-639C-4073-AE05-D69CD09A0B59}" srcOrd="0" destOrd="0" presId="urn:microsoft.com/office/officeart/2005/8/layout/gear1"/>
    <dgm:cxn modelId="{7CAFD070-6762-41D6-8D72-F62ABD817415}" type="presParOf" srcId="{0EC0E3C7-08B0-4A82-869A-4821D63D0146}" destId="{FD741559-EA45-49EB-A5A9-AC143CB53E4A}" srcOrd="0" destOrd="0" presId="urn:microsoft.com/office/officeart/2005/8/layout/gear1"/>
    <dgm:cxn modelId="{34F89F01-2E03-4B44-9B67-4A6F6E189033}" type="presParOf" srcId="{0EC0E3C7-08B0-4A82-869A-4821D63D0146}" destId="{E2BCA677-3204-40A2-8959-CA6A1A201CEB}" srcOrd="1" destOrd="0" presId="urn:microsoft.com/office/officeart/2005/8/layout/gear1"/>
    <dgm:cxn modelId="{4B620389-FF64-4333-805B-8BC7924686B7}" type="presParOf" srcId="{0EC0E3C7-08B0-4A82-869A-4821D63D0146}" destId="{1E41858D-75CC-4062-8527-4EC9ABB5D3AD}" srcOrd="2" destOrd="0" presId="urn:microsoft.com/office/officeart/2005/8/layout/gear1"/>
    <dgm:cxn modelId="{21BB22A9-32C5-4BAD-B5B1-5B8649467DB1}" type="presParOf" srcId="{0EC0E3C7-08B0-4A82-869A-4821D63D0146}" destId="{06A963B3-1488-445D-89F9-94FCF6FCD0BF}" srcOrd="3" destOrd="0" presId="urn:microsoft.com/office/officeart/2005/8/layout/gear1"/>
    <dgm:cxn modelId="{F7E1132F-FE4D-42A1-BD9C-4CF7A37CBF7B}" type="presParOf" srcId="{0EC0E3C7-08B0-4A82-869A-4821D63D0146}" destId="{4D54CECF-44A3-44D7-BE92-D1A66FD7D66D}" srcOrd="4" destOrd="0" presId="urn:microsoft.com/office/officeart/2005/8/layout/gear1"/>
    <dgm:cxn modelId="{A0E5041F-6B72-40AC-960E-4D0087BBD152}" type="presParOf" srcId="{0EC0E3C7-08B0-4A82-869A-4821D63D0146}" destId="{7342830E-155E-4BA8-ADB4-D8C888DD7AD9}" srcOrd="5" destOrd="0" presId="urn:microsoft.com/office/officeart/2005/8/layout/gear1"/>
    <dgm:cxn modelId="{73D1A3AA-3867-4095-B256-8E4C6FC5A69A}" type="presParOf" srcId="{0EC0E3C7-08B0-4A82-869A-4821D63D0146}" destId="{0697CF17-639C-4073-AE05-D69CD09A0B59}" srcOrd="6" destOrd="0" presId="urn:microsoft.com/office/officeart/2005/8/layout/gear1"/>
    <dgm:cxn modelId="{8C7D3C94-227D-43E4-AC36-8132F88006D1}" type="presParOf" srcId="{0EC0E3C7-08B0-4A82-869A-4821D63D0146}" destId="{7762E951-BD6A-4AA1-A487-DD29EF639AD1}" srcOrd="7" destOrd="0" presId="urn:microsoft.com/office/officeart/2005/8/layout/gear1"/>
    <dgm:cxn modelId="{0DBE2CC7-0A4A-4B80-B872-9D347433EE1B}" type="presParOf" srcId="{0EC0E3C7-08B0-4A82-869A-4821D63D0146}" destId="{A0CDBE1B-4034-4F10-846E-005948613016}" srcOrd="8" destOrd="0" presId="urn:microsoft.com/office/officeart/2005/8/layout/gear1"/>
    <dgm:cxn modelId="{318EBB01-F5F3-4E25-8238-26D64AA37875}" type="presParOf" srcId="{0EC0E3C7-08B0-4A82-869A-4821D63D0146}" destId="{91FBC014-0A31-4A43-A3DC-B610AD520B6E}" srcOrd="9" destOrd="0" presId="urn:microsoft.com/office/officeart/2005/8/layout/gear1"/>
    <dgm:cxn modelId="{A97ADB34-EE7E-4326-AC37-8DF8975C5080}" type="presParOf" srcId="{0EC0E3C7-08B0-4A82-869A-4821D63D0146}" destId="{921E1B7F-6704-42DA-8FE5-A8B47AE4E8A6}" srcOrd="10" destOrd="0" presId="urn:microsoft.com/office/officeart/2005/8/layout/gear1"/>
    <dgm:cxn modelId="{3163AD5A-7385-4666-92A7-67C8556E6036}" type="presParOf" srcId="{0EC0E3C7-08B0-4A82-869A-4821D63D0146}" destId="{D46F8FFE-F19F-4FFA-A2ED-84CED4DEBA47}" srcOrd="11" destOrd="0" presId="urn:microsoft.com/office/officeart/2005/8/layout/gear1"/>
    <dgm:cxn modelId="{2302E195-B250-40CE-BC35-EA8FCD7FF359}" type="presParOf" srcId="{0EC0E3C7-08B0-4A82-869A-4821D63D0146}" destId="{939DD4E7-566C-48A7-8A96-B6EFE783881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CF03C-8F87-4EA4-9F69-449A49793BE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8EEAAE-EB86-4ACD-9A25-2A4F1DDFF0C3}">
      <dgm:prSet phldrT="[Text]" custT="1"/>
      <dgm:spPr>
        <a:solidFill>
          <a:srgbClr val="1A4770"/>
        </a:solidFill>
      </dgm:spPr>
      <dgm:t>
        <a:bodyPr/>
        <a:lstStyle/>
        <a:p>
          <a:r>
            <a:rPr lang="en-US" sz="2800" b="1" dirty="0" smtClean="0"/>
            <a:t>Findings</a:t>
          </a:r>
          <a:endParaRPr lang="en-US" sz="2800" b="1" dirty="0"/>
        </a:p>
      </dgm:t>
    </dgm:pt>
    <dgm:pt modelId="{06965326-40AD-4E80-866F-6F6DE3739C69}" type="parTrans" cxnId="{64005BC1-097B-41EA-8332-4756576F4D60}">
      <dgm:prSet/>
      <dgm:spPr/>
      <dgm:t>
        <a:bodyPr/>
        <a:lstStyle/>
        <a:p>
          <a:endParaRPr lang="en-US"/>
        </a:p>
      </dgm:t>
    </dgm:pt>
    <dgm:pt modelId="{AB3A44EA-1013-486A-812F-037A1DB0B4C6}" type="sibTrans" cxnId="{64005BC1-097B-41EA-8332-4756576F4D60}">
      <dgm:prSet/>
      <dgm:spPr/>
      <dgm:t>
        <a:bodyPr/>
        <a:lstStyle/>
        <a:p>
          <a:endParaRPr lang="en-US"/>
        </a:p>
      </dgm:t>
    </dgm:pt>
    <dgm:pt modelId="{9D7D1369-02BC-467F-9686-110C24BF537C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baseline="0" dirty="0" smtClean="0">
              <a:solidFill>
                <a:srgbClr val="1A4770"/>
              </a:solidFill>
            </a:rPr>
            <a:t>Items purchased not included in the procurement plan.</a:t>
          </a:r>
          <a:endParaRPr lang="en-US" sz="1500" b="1" baseline="0" dirty="0">
            <a:solidFill>
              <a:srgbClr val="1A4770"/>
            </a:solidFill>
          </a:endParaRPr>
        </a:p>
      </dgm:t>
    </dgm:pt>
    <dgm:pt modelId="{E7BFE357-D34E-416C-B40B-C11C5A610862}" type="parTrans" cxnId="{626C1317-A5D3-44B7-8C99-98FCB1152D5A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6599BF15-21B6-4DAA-9FC0-4DEE42B3128D}" type="sibTrans" cxnId="{626C1317-A5D3-44B7-8C99-98FCB1152D5A}">
      <dgm:prSet/>
      <dgm:spPr/>
      <dgm:t>
        <a:bodyPr/>
        <a:lstStyle/>
        <a:p>
          <a:endParaRPr lang="en-US"/>
        </a:p>
      </dgm:t>
    </dgm:pt>
    <dgm:pt modelId="{A3877157-CE04-4944-9A64-59DE4FD3247D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Cash checks  around USD 1.7M not entered in the cash book and recorded in a separate register</a:t>
          </a:r>
          <a:endParaRPr lang="en-US" sz="1500" b="1" baseline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2BF5638-9CC1-4885-9F75-217E59EBDB42}" type="parTrans" cxnId="{B7C77E1D-4C3D-4B61-9D3E-95F52296BDC7}">
      <dgm:prSet/>
      <dgm:spPr/>
      <dgm:t>
        <a:bodyPr/>
        <a:lstStyle/>
        <a:p>
          <a:endParaRPr lang="en-US"/>
        </a:p>
      </dgm:t>
    </dgm:pt>
    <dgm:pt modelId="{028D6AED-91E3-4637-93D2-8388294DF7EF}" type="sibTrans" cxnId="{B7C77E1D-4C3D-4B61-9D3E-95F52296BDC7}">
      <dgm:prSet/>
      <dgm:spPr/>
      <dgm:t>
        <a:bodyPr/>
        <a:lstStyle/>
        <a:p>
          <a:endParaRPr lang="en-US"/>
        </a:p>
      </dgm:t>
    </dgm:pt>
    <dgm:pt modelId="{02123018-047F-433C-97EB-CEB52E2A7F62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 smtClean="0"/>
            <a:t>Weak IC</a:t>
          </a:r>
          <a:endParaRPr lang="en-US" sz="2800" b="1" dirty="0"/>
        </a:p>
      </dgm:t>
    </dgm:pt>
    <dgm:pt modelId="{CE6BA199-3232-4DFF-BEFD-9F409F3B0B88}" type="parTrans" cxnId="{9B1C9E4A-82AA-4625-A1ED-82AFDD04CE32}">
      <dgm:prSet/>
      <dgm:spPr/>
      <dgm:t>
        <a:bodyPr/>
        <a:lstStyle/>
        <a:p>
          <a:endParaRPr lang="en-US"/>
        </a:p>
      </dgm:t>
    </dgm:pt>
    <dgm:pt modelId="{25A7D905-BBE5-405F-9701-057540A9E69F}" type="sibTrans" cxnId="{9B1C9E4A-82AA-4625-A1ED-82AFDD04CE32}">
      <dgm:prSet/>
      <dgm:spPr/>
      <dgm:t>
        <a:bodyPr/>
        <a:lstStyle/>
        <a:p>
          <a:endParaRPr lang="en-US"/>
        </a:p>
      </dgm:t>
    </dgm:pt>
    <dgm:pt modelId="{5E4E00D1-1625-42CF-AC28-0E58990A50AA}">
      <dgm:prSet phldrT="[Text]"/>
      <dgm:spPr/>
      <dgm:t>
        <a:bodyPr/>
        <a:lstStyle/>
        <a:p>
          <a:r>
            <a:rPr lang="en-US" b="1" baseline="0" dirty="0" smtClean="0">
              <a:solidFill>
                <a:srgbClr val="1A4770"/>
              </a:solidFill>
            </a:rPr>
            <a:t>Overall  weak   IC system</a:t>
          </a:r>
          <a:endParaRPr lang="en-US" b="1" baseline="0" dirty="0">
            <a:solidFill>
              <a:srgbClr val="1A4770"/>
            </a:solidFill>
          </a:endParaRPr>
        </a:p>
      </dgm:t>
    </dgm:pt>
    <dgm:pt modelId="{A5E90F6D-F3CC-4782-B6BB-7E4C760102E6}" type="parTrans" cxnId="{224C3EB5-AFE3-4048-8280-7F93D50AFA91}">
      <dgm:prSet/>
      <dgm:spPr/>
      <dgm:t>
        <a:bodyPr/>
        <a:lstStyle/>
        <a:p>
          <a:endParaRPr lang="en-US"/>
        </a:p>
      </dgm:t>
    </dgm:pt>
    <dgm:pt modelId="{2A585EFE-962E-4657-893D-89E6E3CD2E8F}" type="sibTrans" cxnId="{224C3EB5-AFE3-4048-8280-7F93D50AFA91}">
      <dgm:prSet/>
      <dgm:spPr/>
      <dgm:t>
        <a:bodyPr/>
        <a:lstStyle/>
        <a:p>
          <a:endParaRPr lang="en-US"/>
        </a:p>
      </dgm:t>
    </dgm:pt>
    <dgm:pt modelId="{A5C19330-162B-44A4-AAB5-8FD1BBFA0ACE}">
      <dgm:prSet phldrT="[Text]"/>
      <dgm:spPr/>
      <dgm:t>
        <a:bodyPr/>
        <a:lstStyle/>
        <a:p>
          <a:r>
            <a:rPr lang="en-US" b="1" baseline="0" dirty="0" smtClean="0">
              <a:solidFill>
                <a:srgbClr val="1A4770"/>
              </a:solidFill>
            </a:rPr>
            <a:t>Weak procurement practices. </a:t>
          </a:r>
          <a:endParaRPr lang="en-US" b="1" baseline="0" dirty="0">
            <a:solidFill>
              <a:srgbClr val="1A4770"/>
            </a:solidFill>
          </a:endParaRPr>
        </a:p>
      </dgm:t>
    </dgm:pt>
    <dgm:pt modelId="{D5B9AEEF-FF01-4F6A-BCE0-37B946D979D9}" type="sibTrans" cxnId="{A6DE3CA3-1746-4A3C-8D6A-CF4C0C267CF4}">
      <dgm:prSet/>
      <dgm:spPr/>
      <dgm:t>
        <a:bodyPr/>
        <a:lstStyle/>
        <a:p>
          <a:endParaRPr lang="en-US"/>
        </a:p>
      </dgm:t>
    </dgm:pt>
    <dgm:pt modelId="{BD98D8E9-C2A1-48D4-8B9A-0079927C7101}" type="parTrans" cxnId="{A6DE3CA3-1746-4A3C-8D6A-CF4C0C267CF4}">
      <dgm:prSet/>
      <dgm:spPr/>
      <dgm:t>
        <a:bodyPr/>
        <a:lstStyle/>
        <a:p>
          <a:endParaRPr lang="en-US"/>
        </a:p>
      </dgm:t>
    </dgm:pt>
    <dgm:pt modelId="{7BACB590-CAF6-453D-BC8E-55FD502EAF3A}">
      <dgm:prSet phldrT="[Text]"/>
      <dgm:spPr/>
      <dgm:t>
        <a:bodyPr/>
        <a:lstStyle/>
        <a:p>
          <a:r>
            <a:rPr lang="en-US" b="1" baseline="0" dirty="0" smtClean="0">
              <a:solidFill>
                <a:srgbClr val="1A4770"/>
              </a:solidFill>
            </a:rPr>
            <a:t>Budgetary controls not in place </a:t>
          </a:r>
          <a:r>
            <a:rPr lang="en-US" b="1" dirty="0" smtClean="0">
              <a:solidFill>
                <a:srgbClr val="1A4770"/>
              </a:solidFill>
            </a:rPr>
            <a:t>that resulted in procurements of assets not supposed to be made. </a:t>
          </a:r>
          <a:endParaRPr lang="en-US" b="1" baseline="0" dirty="0">
            <a:solidFill>
              <a:srgbClr val="1A4770"/>
            </a:solidFill>
          </a:endParaRPr>
        </a:p>
      </dgm:t>
    </dgm:pt>
    <dgm:pt modelId="{71AA8E93-1126-4F80-B4AD-AA23842F0346}" type="parTrans" cxnId="{39F7B96D-81D0-4C22-B741-79362CE536A3}">
      <dgm:prSet/>
      <dgm:spPr/>
      <dgm:t>
        <a:bodyPr/>
        <a:lstStyle/>
        <a:p>
          <a:endParaRPr lang="en-US"/>
        </a:p>
      </dgm:t>
    </dgm:pt>
    <dgm:pt modelId="{68B068D8-A688-4268-A195-F7B71D8047C5}" type="sibTrans" cxnId="{39F7B96D-81D0-4C22-B741-79362CE536A3}">
      <dgm:prSet/>
      <dgm:spPr/>
      <dgm:t>
        <a:bodyPr/>
        <a:lstStyle/>
        <a:p>
          <a:endParaRPr lang="en-US"/>
        </a:p>
      </dgm:t>
    </dgm:pt>
    <dgm:pt modelId="{4B3C695F-FB25-4A13-847E-9C6B4B322DCA}">
      <dgm:prSet phldrT="[Text]"/>
      <dgm:spPr/>
      <dgm:t>
        <a:bodyPr/>
        <a:lstStyle/>
        <a:p>
          <a:r>
            <a:rPr lang="en-US" b="1" baseline="0" dirty="0" smtClean="0">
              <a:solidFill>
                <a:srgbClr val="1A4770"/>
              </a:solidFill>
            </a:rPr>
            <a:t>Non maintenance of complete accounts and delayed accounts reconciliation</a:t>
          </a:r>
          <a:endParaRPr lang="en-US" b="1" baseline="0" dirty="0">
            <a:solidFill>
              <a:srgbClr val="1A4770"/>
            </a:solidFill>
          </a:endParaRPr>
        </a:p>
      </dgm:t>
    </dgm:pt>
    <dgm:pt modelId="{0E1B77E3-0789-47FA-BD42-39F9844711C2}" type="parTrans" cxnId="{ABB7E856-59E5-40EB-9AB6-A342CC5009DC}">
      <dgm:prSet/>
      <dgm:spPr/>
      <dgm:t>
        <a:bodyPr/>
        <a:lstStyle/>
        <a:p>
          <a:endParaRPr lang="en-US"/>
        </a:p>
      </dgm:t>
    </dgm:pt>
    <dgm:pt modelId="{84A4C3B6-BA3C-49E3-AA3F-033063A2E4DB}" type="sibTrans" cxnId="{ABB7E856-59E5-40EB-9AB6-A342CC5009DC}">
      <dgm:prSet/>
      <dgm:spPr/>
      <dgm:t>
        <a:bodyPr/>
        <a:lstStyle/>
        <a:p>
          <a:endParaRPr lang="en-US"/>
        </a:p>
      </dgm:t>
    </dgm:pt>
    <dgm:pt modelId="{E869B1E7-2BF3-4299-80C7-7ACB2C9480FE}">
      <dgm:prSet phldrT="[Text]"/>
      <dgm:spPr/>
      <dgm:t>
        <a:bodyPr/>
        <a:lstStyle/>
        <a:p>
          <a:r>
            <a:rPr lang="en-US" b="1" baseline="0" dirty="0" smtClean="0">
              <a:solidFill>
                <a:srgbClr val="1A4770"/>
              </a:solidFill>
            </a:rPr>
            <a:t>Control deficiencies during authorization of transactions and supervision and monitoring of operations.</a:t>
          </a:r>
          <a:endParaRPr lang="en-US" b="1" baseline="0" dirty="0">
            <a:solidFill>
              <a:srgbClr val="1A4770"/>
            </a:solidFill>
          </a:endParaRPr>
        </a:p>
      </dgm:t>
    </dgm:pt>
    <dgm:pt modelId="{BA2B9B85-FF0C-44A8-8DFD-025F36BAF05A}" type="parTrans" cxnId="{0571C589-A03F-4279-A644-0FA1F48064B0}">
      <dgm:prSet/>
      <dgm:spPr/>
      <dgm:t>
        <a:bodyPr/>
        <a:lstStyle/>
        <a:p>
          <a:endParaRPr lang="en-US"/>
        </a:p>
      </dgm:t>
    </dgm:pt>
    <dgm:pt modelId="{16FEAF64-B8A3-4064-B46E-A1D44C015A90}" type="sibTrans" cxnId="{0571C589-A03F-4279-A644-0FA1F48064B0}">
      <dgm:prSet/>
      <dgm:spPr/>
      <dgm:t>
        <a:bodyPr/>
        <a:lstStyle/>
        <a:p>
          <a:endParaRPr lang="en-US"/>
        </a:p>
      </dgm:t>
    </dgm:pt>
    <dgm:pt modelId="{E0F16C27-34D8-421E-90D9-62A0F1EBC70E}">
      <dgm:prSet phldrT="[Text]"/>
      <dgm:spPr/>
      <dgm:t>
        <a:bodyPr/>
        <a:lstStyle/>
        <a:p>
          <a:r>
            <a:rPr lang="en-US" b="1" baseline="0" smtClean="0">
              <a:solidFill>
                <a:srgbClr val="1A4770"/>
              </a:solidFill>
            </a:rPr>
            <a:t>No proper segregation of duties and retention of records. </a:t>
          </a:r>
          <a:endParaRPr lang="en-US" b="1" baseline="0" dirty="0">
            <a:solidFill>
              <a:srgbClr val="1A4770"/>
            </a:solidFill>
          </a:endParaRPr>
        </a:p>
      </dgm:t>
    </dgm:pt>
    <dgm:pt modelId="{638C7E40-553E-49C7-8CB4-0057FBE12BB7}" type="parTrans" cxnId="{7CD1BF22-A785-4FD3-AB1B-71F62A907242}">
      <dgm:prSet/>
      <dgm:spPr/>
      <dgm:t>
        <a:bodyPr/>
        <a:lstStyle/>
        <a:p>
          <a:endParaRPr lang="en-US"/>
        </a:p>
      </dgm:t>
    </dgm:pt>
    <dgm:pt modelId="{C9701EFE-3302-4797-9904-FE452599EB97}" type="sibTrans" cxnId="{7CD1BF22-A785-4FD3-AB1B-71F62A907242}">
      <dgm:prSet/>
      <dgm:spPr/>
      <dgm:t>
        <a:bodyPr/>
        <a:lstStyle/>
        <a:p>
          <a:endParaRPr lang="en-US"/>
        </a:p>
      </dgm:t>
    </dgm:pt>
    <dgm:pt modelId="{73E9B59C-D2D9-4FFD-88B3-E3A50597DE3C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baseline="0" dirty="0" smtClean="0">
              <a:solidFill>
                <a:srgbClr val="1A4770"/>
              </a:solidFill>
            </a:rPr>
            <a:t>Fraudulent invoices- same handwriting in the PIU voucher and  the vendor invoice </a:t>
          </a:r>
          <a:endParaRPr lang="en-US" sz="1500" b="1" baseline="0" dirty="0">
            <a:solidFill>
              <a:srgbClr val="1A4770"/>
            </a:solidFill>
          </a:endParaRPr>
        </a:p>
      </dgm:t>
    </dgm:pt>
    <dgm:pt modelId="{D4372F4C-CA3A-4FA2-BF97-8811C18C7FB3}" type="parTrans" cxnId="{30CECAF7-ED01-4FA9-BFD4-D20A2817F7DB}">
      <dgm:prSet/>
      <dgm:spPr/>
      <dgm:t>
        <a:bodyPr/>
        <a:lstStyle/>
        <a:p>
          <a:endParaRPr lang="en-US"/>
        </a:p>
      </dgm:t>
    </dgm:pt>
    <dgm:pt modelId="{9DB4B10B-8BDA-4E40-B2D5-9687A56FDA0A}" type="sibTrans" cxnId="{30CECAF7-ED01-4FA9-BFD4-D20A2817F7DB}">
      <dgm:prSet/>
      <dgm:spPr/>
      <dgm:t>
        <a:bodyPr/>
        <a:lstStyle/>
        <a:p>
          <a:endParaRPr lang="en-US"/>
        </a:p>
      </dgm:t>
    </dgm:pt>
    <dgm:pt modelId="{DF4A8D2B-F0F4-4897-9E2F-F97388DED155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i="0" baseline="0" dirty="0" smtClean="0">
              <a:solidFill>
                <a:srgbClr val="1A4770"/>
              </a:solidFill>
            </a:rPr>
            <a:t>Fake invoices were found in respect of food for participants of training from 10 vendors </a:t>
          </a:r>
          <a:endParaRPr lang="en-US" sz="1500" b="1" i="0" baseline="0" dirty="0">
            <a:solidFill>
              <a:srgbClr val="1A4770"/>
            </a:solidFill>
          </a:endParaRPr>
        </a:p>
      </dgm:t>
    </dgm:pt>
    <dgm:pt modelId="{5678E4EA-AA9D-45DD-84D6-42E5D74673CD}" type="parTrans" cxnId="{795DA966-B94F-489B-8FF4-14DDC54823AA}">
      <dgm:prSet/>
      <dgm:spPr/>
      <dgm:t>
        <a:bodyPr/>
        <a:lstStyle/>
        <a:p>
          <a:endParaRPr lang="en-US"/>
        </a:p>
      </dgm:t>
    </dgm:pt>
    <dgm:pt modelId="{0EC48AF6-EB21-4C7C-B62B-3DA85417A17B}" type="sibTrans" cxnId="{795DA966-B94F-489B-8FF4-14DDC54823AA}">
      <dgm:prSet/>
      <dgm:spPr/>
      <dgm:t>
        <a:bodyPr/>
        <a:lstStyle/>
        <a:p>
          <a:endParaRPr lang="en-US"/>
        </a:p>
      </dgm:t>
    </dgm:pt>
    <dgm:pt modelId="{5BF61617-A946-4D3D-A75E-F34424A22436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i="0" baseline="0" dirty="0" smtClean="0">
              <a:solidFill>
                <a:srgbClr val="1A4770"/>
              </a:solidFill>
            </a:rPr>
            <a:t>Unauthorized payment as honorarium to national coordinators and facilitators </a:t>
          </a:r>
          <a:endParaRPr lang="en-US" sz="1500" b="1" i="0" baseline="0" dirty="0">
            <a:solidFill>
              <a:srgbClr val="1A4770"/>
            </a:solidFill>
          </a:endParaRPr>
        </a:p>
      </dgm:t>
    </dgm:pt>
    <dgm:pt modelId="{73F2FA69-065E-4F14-A83D-8BED28878504}" type="parTrans" cxnId="{D678F1DE-323B-4F19-8807-42F1DA476119}">
      <dgm:prSet/>
      <dgm:spPr/>
      <dgm:t>
        <a:bodyPr/>
        <a:lstStyle/>
        <a:p>
          <a:endParaRPr lang="en-US"/>
        </a:p>
      </dgm:t>
    </dgm:pt>
    <dgm:pt modelId="{3DEF0755-ED52-4FA5-8337-BF28909972C2}" type="sibTrans" cxnId="{D678F1DE-323B-4F19-8807-42F1DA476119}">
      <dgm:prSet/>
      <dgm:spPr/>
      <dgm:t>
        <a:bodyPr/>
        <a:lstStyle/>
        <a:p>
          <a:endParaRPr lang="en-US"/>
        </a:p>
      </dgm:t>
    </dgm:pt>
    <dgm:pt modelId="{FA824603-57FA-458C-84BD-610F8521196F}" type="pres">
      <dgm:prSet presAssocID="{BB7CF03C-8F87-4EA4-9F69-449A49793BE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994C9A-0827-46DE-85A3-F397C1DE9AA6}" type="pres">
      <dgm:prSet presAssocID="{DC8EEAAE-EB86-4ACD-9A25-2A4F1DDFF0C3}" presName="root" presStyleCnt="0"/>
      <dgm:spPr/>
    </dgm:pt>
    <dgm:pt modelId="{F0A20910-B9C2-4178-A863-C0CB4A80498C}" type="pres">
      <dgm:prSet presAssocID="{DC8EEAAE-EB86-4ACD-9A25-2A4F1DDFF0C3}" presName="rootComposite" presStyleCnt="0"/>
      <dgm:spPr/>
    </dgm:pt>
    <dgm:pt modelId="{F548D87D-F301-4BF5-8D40-779E2DC95C5F}" type="pres">
      <dgm:prSet presAssocID="{DC8EEAAE-EB86-4ACD-9A25-2A4F1DDFF0C3}" presName="rootText" presStyleLbl="node1" presStyleIdx="0" presStyleCnt="2" custScaleX="276814" custScaleY="83200"/>
      <dgm:spPr/>
      <dgm:t>
        <a:bodyPr/>
        <a:lstStyle/>
        <a:p>
          <a:endParaRPr lang="en-US"/>
        </a:p>
      </dgm:t>
    </dgm:pt>
    <dgm:pt modelId="{E255DDE9-3F58-41C8-932E-34661DE8CFF1}" type="pres">
      <dgm:prSet presAssocID="{DC8EEAAE-EB86-4ACD-9A25-2A4F1DDFF0C3}" presName="rootConnector" presStyleLbl="node1" presStyleIdx="0" presStyleCnt="2"/>
      <dgm:spPr/>
      <dgm:t>
        <a:bodyPr/>
        <a:lstStyle/>
        <a:p>
          <a:endParaRPr lang="en-US"/>
        </a:p>
      </dgm:t>
    </dgm:pt>
    <dgm:pt modelId="{6801019C-DFB1-46EC-958E-BAB28A6A6245}" type="pres">
      <dgm:prSet presAssocID="{DC8EEAAE-EB86-4ACD-9A25-2A4F1DDFF0C3}" presName="childShape" presStyleCnt="0"/>
      <dgm:spPr/>
    </dgm:pt>
    <dgm:pt modelId="{FF7D9F7F-F16B-413F-B144-45A90B8C0F88}" type="pres">
      <dgm:prSet presAssocID="{E7BFE357-D34E-416C-B40B-C11C5A610862}" presName="Name13" presStyleLbl="parChTrans1D2" presStyleIdx="0" presStyleCnt="11"/>
      <dgm:spPr/>
      <dgm:t>
        <a:bodyPr/>
        <a:lstStyle/>
        <a:p>
          <a:endParaRPr lang="en-US"/>
        </a:p>
      </dgm:t>
    </dgm:pt>
    <dgm:pt modelId="{844A5EA2-E311-4E4E-908D-F141BCF12D7B}" type="pres">
      <dgm:prSet presAssocID="{9D7D1369-02BC-467F-9686-110C24BF537C}" presName="childText" presStyleLbl="bgAcc1" presStyleIdx="0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FCD76-69EB-400C-9DB7-8A9F453825D2}" type="pres">
      <dgm:prSet presAssocID="{12BF5638-9CC1-4885-9F75-217E59EBDB42}" presName="Name13" presStyleLbl="parChTrans1D2" presStyleIdx="1" presStyleCnt="11"/>
      <dgm:spPr/>
      <dgm:t>
        <a:bodyPr/>
        <a:lstStyle/>
        <a:p>
          <a:endParaRPr lang="en-US"/>
        </a:p>
      </dgm:t>
    </dgm:pt>
    <dgm:pt modelId="{62C5EBE0-F492-4B9A-9FB9-B178B883C7EF}" type="pres">
      <dgm:prSet presAssocID="{A3877157-CE04-4944-9A64-59DE4FD3247D}" presName="childText" presStyleLbl="bgAcc1" presStyleIdx="1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2578D-F5F6-4E40-9927-F83C8C5F589D}" type="pres">
      <dgm:prSet presAssocID="{D4372F4C-CA3A-4FA2-BF97-8811C18C7FB3}" presName="Name13" presStyleLbl="parChTrans1D2" presStyleIdx="2" presStyleCnt="11"/>
      <dgm:spPr/>
      <dgm:t>
        <a:bodyPr/>
        <a:lstStyle/>
        <a:p>
          <a:endParaRPr lang="en-US"/>
        </a:p>
      </dgm:t>
    </dgm:pt>
    <dgm:pt modelId="{2C3FF04D-9A0C-429B-8062-018110467698}" type="pres">
      <dgm:prSet presAssocID="{73E9B59C-D2D9-4FFD-88B3-E3A50597DE3C}" presName="childText" presStyleLbl="bgAcc1" presStyleIdx="2" presStyleCnt="11" custScaleX="298881" custLinFactNeighborX="2526" custLinFactNeighborY="-3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A3BE9-1AE0-4C2C-AF52-F98CBC9E95ED}" type="pres">
      <dgm:prSet presAssocID="{5678E4EA-AA9D-45DD-84D6-42E5D74673CD}" presName="Name13" presStyleLbl="parChTrans1D2" presStyleIdx="3" presStyleCnt="11"/>
      <dgm:spPr/>
      <dgm:t>
        <a:bodyPr/>
        <a:lstStyle/>
        <a:p>
          <a:endParaRPr lang="en-US"/>
        </a:p>
      </dgm:t>
    </dgm:pt>
    <dgm:pt modelId="{14F73758-2162-4F55-9E0B-F028F9E9873C}" type="pres">
      <dgm:prSet presAssocID="{DF4A8D2B-F0F4-4897-9E2F-F97388DED155}" presName="childText" presStyleLbl="bgAcc1" presStyleIdx="3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7BE40-C507-4ADF-920A-4C30C6B77D2B}" type="pres">
      <dgm:prSet presAssocID="{73F2FA69-065E-4F14-A83D-8BED28878504}" presName="Name13" presStyleLbl="parChTrans1D2" presStyleIdx="4" presStyleCnt="11"/>
      <dgm:spPr/>
      <dgm:t>
        <a:bodyPr/>
        <a:lstStyle/>
        <a:p>
          <a:endParaRPr lang="en-US"/>
        </a:p>
      </dgm:t>
    </dgm:pt>
    <dgm:pt modelId="{41EABB91-1AC2-47D8-AA87-50B65EE21640}" type="pres">
      <dgm:prSet presAssocID="{5BF61617-A946-4D3D-A75E-F34424A22436}" presName="childText" presStyleLbl="bgAcc1" presStyleIdx="4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AE49E-B51A-4E41-B471-6EAAFD48A0F7}" type="pres">
      <dgm:prSet presAssocID="{02123018-047F-433C-97EB-CEB52E2A7F62}" presName="root" presStyleCnt="0"/>
      <dgm:spPr/>
    </dgm:pt>
    <dgm:pt modelId="{697026A1-61EA-4C72-A723-B72CFCBDBCF8}" type="pres">
      <dgm:prSet presAssocID="{02123018-047F-433C-97EB-CEB52E2A7F62}" presName="rootComposite" presStyleCnt="0"/>
      <dgm:spPr/>
    </dgm:pt>
    <dgm:pt modelId="{99BC5500-34D2-4F3D-8F69-C36E1A12CF8A}" type="pres">
      <dgm:prSet presAssocID="{02123018-047F-433C-97EB-CEB52E2A7F62}" presName="rootText" presStyleLbl="node1" presStyleIdx="1" presStyleCnt="2" custScaleX="276814"/>
      <dgm:spPr/>
      <dgm:t>
        <a:bodyPr/>
        <a:lstStyle/>
        <a:p>
          <a:endParaRPr lang="en-US"/>
        </a:p>
      </dgm:t>
    </dgm:pt>
    <dgm:pt modelId="{C144E0D0-CA2A-43C1-AD65-355A67577FE5}" type="pres">
      <dgm:prSet presAssocID="{02123018-047F-433C-97EB-CEB52E2A7F62}" presName="rootConnector" presStyleLbl="node1" presStyleIdx="1" presStyleCnt="2"/>
      <dgm:spPr/>
      <dgm:t>
        <a:bodyPr/>
        <a:lstStyle/>
        <a:p>
          <a:endParaRPr lang="en-US"/>
        </a:p>
      </dgm:t>
    </dgm:pt>
    <dgm:pt modelId="{FCA657B8-FAB6-40F3-A65B-C8B0ECD5619B}" type="pres">
      <dgm:prSet presAssocID="{02123018-047F-433C-97EB-CEB52E2A7F62}" presName="childShape" presStyleCnt="0"/>
      <dgm:spPr/>
    </dgm:pt>
    <dgm:pt modelId="{AAE2A35F-1FB5-4A6F-BE20-EEE056E54918}" type="pres">
      <dgm:prSet presAssocID="{A5E90F6D-F3CC-4782-B6BB-7E4C760102E6}" presName="Name13" presStyleLbl="parChTrans1D2" presStyleIdx="5" presStyleCnt="11"/>
      <dgm:spPr/>
      <dgm:t>
        <a:bodyPr/>
        <a:lstStyle/>
        <a:p>
          <a:endParaRPr lang="en-US"/>
        </a:p>
      </dgm:t>
    </dgm:pt>
    <dgm:pt modelId="{48A1B335-C06D-4FDC-9537-2B9D6391E0AA}" type="pres">
      <dgm:prSet presAssocID="{5E4E00D1-1625-42CF-AC28-0E58990A50AA}" presName="childText" presStyleLbl="bgAcc1" presStyleIdx="5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13823-DBAC-4CD4-BFA5-9BEB2A454D12}" type="pres">
      <dgm:prSet presAssocID="{BD98D8E9-C2A1-48D4-8B9A-0079927C7101}" presName="Name13" presStyleLbl="parChTrans1D2" presStyleIdx="6" presStyleCnt="11"/>
      <dgm:spPr/>
      <dgm:t>
        <a:bodyPr/>
        <a:lstStyle/>
        <a:p>
          <a:endParaRPr lang="en-US"/>
        </a:p>
      </dgm:t>
    </dgm:pt>
    <dgm:pt modelId="{7A0257F9-58E0-4230-82F6-91350F01798C}" type="pres">
      <dgm:prSet presAssocID="{A5C19330-162B-44A4-AAB5-8FD1BBFA0ACE}" presName="childText" presStyleLbl="bgAcc1" presStyleIdx="6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3B9BCC-1BF9-4747-801B-CFCCA264FFB6}" type="pres">
      <dgm:prSet presAssocID="{71AA8E93-1126-4F80-B4AD-AA23842F0346}" presName="Name13" presStyleLbl="parChTrans1D2" presStyleIdx="7" presStyleCnt="11"/>
      <dgm:spPr/>
      <dgm:t>
        <a:bodyPr/>
        <a:lstStyle/>
        <a:p>
          <a:endParaRPr lang="en-US"/>
        </a:p>
      </dgm:t>
    </dgm:pt>
    <dgm:pt modelId="{789370A9-9C95-4FC9-84DA-B8D6110EF173}" type="pres">
      <dgm:prSet presAssocID="{7BACB590-CAF6-453D-BC8E-55FD502EAF3A}" presName="childText" presStyleLbl="bgAcc1" presStyleIdx="7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519FBA-B71D-4612-B1CD-C6E6E69D4A65}" type="pres">
      <dgm:prSet presAssocID="{0E1B77E3-0789-47FA-BD42-39F9844711C2}" presName="Name13" presStyleLbl="parChTrans1D2" presStyleIdx="8" presStyleCnt="11"/>
      <dgm:spPr/>
      <dgm:t>
        <a:bodyPr/>
        <a:lstStyle/>
        <a:p>
          <a:endParaRPr lang="en-US"/>
        </a:p>
      </dgm:t>
    </dgm:pt>
    <dgm:pt modelId="{88E9F8CA-5A1C-405D-8F36-64E4B5526F36}" type="pres">
      <dgm:prSet presAssocID="{4B3C695F-FB25-4A13-847E-9C6B4B322DCA}" presName="childText" presStyleLbl="bgAcc1" presStyleIdx="8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E7F78-068D-4D57-B837-E597358966E5}" type="pres">
      <dgm:prSet presAssocID="{BA2B9B85-FF0C-44A8-8DFD-025F36BAF05A}" presName="Name13" presStyleLbl="parChTrans1D2" presStyleIdx="9" presStyleCnt="11"/>
      <dgm:spPr/>
      <dgm:t>
        <a:bodyPr/>
        <a:lstStyle/>
        <a:p>
          <a:endParaRPr lang="en-US"/>
        </a:p>
      </dgm:t>
    </dgm:pt>
    <dgm:pt modelId="{6FF91085-62F8-4058-9914-A9177363C66A}" type="pres">
      <dgm:prSet presAssocID="{E869B1E7-2BF3-4299-80C7-7ACB2C9480FE}" presName="childText" presStyleLbl="bgAcc1" presStyleIdx="9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355C0-2E52-4802-A9B3-554286F7ABB7}" type="pres">
      <dgm:prSet presAssocID="{638C7E40-553E-49C7-8CB4-0057FBE12BB7}" presName="Name13" presStyleLbl="parChTrans1D2" presStyleIdx="10" presStyleCnt="11"/>
      <dgm:spPr/>
      <dgm:t>
        <a:bodyPr/>
        <a:lstStyle/>
        <a:p>
          <a:endParaRPr lang="en-US"/>
        </a:p>
      </dgm:t>
    </dgm:pt>
    <dgm:pt modelId="{9CE62A0C-0E62-42CE-B7DF-41B98A031136}" type="pres">
      <dgm:prSet presAssocID="{E0F16C27-34D8-421E-90D9-62A0F1EBC70E}" presName="childText" presStyleLbl="bgAcc1" presStyleIdx="10" presStyleCnt="11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1C9E4A-82AA-4625-A1ED-82AFDD04CE32}" srcId="{BB7CF03C-8F87-4EA4-9F69-449A49793BE6}" destId="{02123018-047F-433C-97EB-CEB52E2A7F62}" srcOrd="1" destOrd="0" parTransId="{CE6BA199-3232-4DFF-BEFD-9F409F3B0B88}" sibTransId="{25A7D905-BBE5-405F-9701-057540A9E69F}"/>
    <dgm:cxn modelId="{66DAA819-93FA-415A-B0C2-C21D6C2F9724}" type="presOf" srcId="{4B3C695F-FB25-4A13-847E-9C6B4B322DCA}" destId="{88E9F8CA-5A1C-405D-8F36-64E4B5526F36}" srcOrd="0" destOrd="0" presId="urn:microsoft.com/office/officeart/2005/8/layout/hierarchy3"/>
    <dgm:cxn modelId="{A40835D1-FC00-419D-94DA-CBEE11F397FC}" type="presOf" srcId="{71AA8E93-1126-4F80-B4AD-AA23842F0346}" destId="{7B3B9BCC-1BF9-4747-801B-CFCCA264FFB6}" srcOrd="0" destOrd="0" presId="urn:microsoft.com/office/officeart/2005/8/layout/hierarchy3"/>
    <dgm:cxn modelId="{72B52764-F188-4DB5-87A2-1755F93305F7}" type="presOf" srcId="{A3877157-CE04-4944-9A64-59DE4FD3247D}" destId="{62C5EBE0-F492-4B9A-9FB9-B178B883C7EF}" srcOrd="0" destOrd="0" presId="urn:microsoft.com/office/officeart/2005/8/layout/hierarchy3"/>
    <dgm:cxn modelId="{39F7B96D-81D0-4C22-B741-79362CE536A3}" srcId="{02123018-047F-433C-97EB-CEB52E2A7F62}" destId="{7BACB590-CAF6-453D-BC8E-55FD502EAF3A}" srcOrd="2" destOrd="0" parTransId="{71AA8E93-1126-4F80-B4AD-AA23842F0346}" sibTransId="{68B068D8-A688-4268-A195-F7B71D8047C5}"/>
    <dgm:cxn modelId="{ABB7E856-59E5-40EB-9AB6-A342CC5009DC}" srcId="{02123018-047F-433C-97EB-CEB52E2A7F62}" destId="{4B3C695F-FB25-4A13-847E-9C6B4B322DCA}" srcOrd="3" destOrd="0" parTransId="{0E1B77E3-0789-47FA-BD42-39F9844711C2}" sibTransId="{84A4C3B6-BA3C-49E3-AA3F-033063A2E4DB}"/>
    <dgm:cxn modelId="{8F6750CE-6C64-4D49-B961-7A653DD61FA9}" type="presOf" srcId="{DC8EEAAE-EB86-4ACD-9A25-2A4F1DDFF0C3}" destId="{E255DDE9-3F58-41C8-932E-34661DE8CFF1}" srcOrd="1" destOrd="0" presId="urn:microsoft.com/office/officeart/2005/8/layout/hierarchy3"/>
    <dgm:cxn modelId="{A6DE3CA3-1746-4A3C-8D6A-CF4C0C267CF4}" srcId="{02123018-047F-433C-97EB-CEB52E2A7F62}" destId="{A5C19330-162B-44A4-AAB5-8FD1BBFA0ACE}" srcOrd="1" destOrd="0" parTransId="{BD98D8E9-C2A1-48D4-8B9A-0079927C7101}" sibTransId="{D5B9AEEF-FF01-4F6A-BCE0-37B946D979D9}"/>
    <dgm:cxn modelId="{795DA966-B94F-489B-8FF4-14DDC54823AA}" srcId="{DC8EEAAE-EB86-4ACD-9A25-2A4F1DDFF0C3}" destId="{DF4A8D2B-F0F4-4897-9E2F-F97388DED155}" srcOrd="3" destOrd="0" parTransId="{5678E4EA-AA9D-45DD-84D6-42E5D74673CD}" sibTransId="{0EC48AF6-EB21-4C7C-B62B-3DA85417A17B}"/>
    <dgm:cxn modelId="{3DF97C9F-72A1-4148-96DE-F053C0FC5E35}" type="presOf" srcId="{D4372F4C-CA3A-4FA2-BF97-8811C18C7FB3}" destId="{82F2578D-F5F6-4E40-9927-F83C8C5F589D}" srcOrd="0" destOrd="0" presId="urn:microsoft.com/office/officeart/2005/8/layout/hierarchy3"/>
    <dgm:cxn modelId="{B1BFD50C-31CB-4110-99DC-843D058841C5}" type="presOf" srcId="{12BF5638-9CC1-4885-9F75-217E59EBDB42}" destId="{86BFCD76-69EB-400C-9DB7-8A9F453825D2}" srcOrd="0" destOrd="0" presId="urn:microsoft.com/office/officeart/2005/8/layout/hierarchy3"/>
    <dgm:cxn modelId="{AD24AA6C-3477-401B-AA6F-CC5CA955B729}" type="presOf" srcId="{73F2FA69-065E-4F14-A83D-8BED28878504}" destId="{1F27BE40-C507-4ADF-920A-4C30C6B77D2B}" srcOrd="0" destOrd="0" presId="urn:microsoft.com/office/officeart/2005/8/layout/hierarchy3"/>
    <dgm:cxn modelId="{1D548960-D8DC-4AF9-A9B3-655301BCD312}" type="presOf" srcId="{5E4E00D1-1625-42CF-AC28-0E58990A50AA}" destId="{48A1B335-C06D-4FDC-9537-2B9D6391E0AA}" srcOrd="0" destOrd="0" presId="urn:microsoft.com/office/officeart/2005/8/layout/hierarchy3"/>
    <dgm:cxn modelId="{D75284FC-ED37-4C07-8DC0-0873C49D8054}" type="presOf" srcId="{A5E90F6D-F3CC-4782-B6BB-7E4C760102E6}" destId="{AAE2A35F-1FB5-4A6F-BE20-EEE056E54918}" srcOrd="0" destOrd="0" presId="urn:microsoft.com/office/officeart/2005/8/layout/hierarchy3"/>
    <dgm:cxn modelId="{D4C3EC5C-F7DC-47AE-AEF3-0C52B17F4A5C}" type="presOf" srcId="{DF4A8D2B-F0F4-4897-9E2F-F97388DED155}" destId="{14F73758-2162-4F55-9E0B-F028F9E9873C}" srcOrd="0" destOrd="0" presId="urn:microsoft.com/office/officeart/2005/8/layout/hierarchy3"/>
    <dgm:cxn modelId="{30CECAF7-ED01-4FA9-BFD4-D20A2817F7DB}" srcId="{DC8EEAAE-EB86-4ACD-9A25-2A4F1DDFF0C3}" destId="{73E9B59C-D2D9-4FFD-88B3-E3A50597DE3C}" srcOrd="2" destOrd="0" parTransId="{D4372F4C-CA3A-4FA2-BF97-8811C18C7FB3}" sibTransId="{9DB4B10B-8BDA-4E40-B2D5-9687A56FDA0A}"/>
    <dgm:cxn modelId="{4FCD0880-DABA-4A30-A5BF-FAE4D1FE22C9}" type="presOf" srcId="{7BACB590-CAF6-453D-BC8E-55FD502EAF3A}" destId="{789370A9-9C95-4FC9-84DA-B8D6110EF173}" srcOrd="0" destOrd="0" presId="urn:microsoft.com/office/officeart/2005/8/layout/hierarchy3"/>
    <dgm:cxn modelId="{626C1317-A5D3-44B7-8C99-98FCB1152D5A}" srcId="{DC8EEAAE-EB86-4ACD-9A25-2A4F1DDFF0C3}" destId="{9D7D1369-02BC-467F-9686-110C24BF537C}" srcOrd="0" destOrd="0" parTransId="{E7BFE357-D34E-416C-B40B-C11C5A610862}" sibTransId="{6599BF15-21B6-4DAA-9FC0-4DEE42B3128D}"/>
    <dgm:cxn modelId="{8FE9096A-3013-4C51-87A3-1C103EC61F16}" type="presOf" srcId="{02123018-047F-433C-97EB-CEB52E2A7F62}" destId="{C144E0D0-CA2A-43C1-AD65-355A67577FE5}" srcOrd="1" destOrd="0" presId="urn:microsoft.com/office/officeart/2005/8/layout/hierarchy3"/>
    <dgm:cxn modelId="{8FAD5663-83A6-4D41-8BC5-7712C4D47EE4}" type="presOf" srcId="{BD98D8E9-C2A1-48D4-8B9A-0079927C7101}" destId="{0AE13823-DBAC-4CD4-BFA5-9BEB2A454D12}" srcOrd="0" destOrd="0" presId="urn:microsoft.com/office/officeart/2005/8/layout/hierarchy3"/>
    <dgm:cxn modelId="{97766675-3D45-48E0-B649-AE3586DE8119}" type="presOf" srcId="{BB7CF03C-8F87-4EA4-9F69-449A49793BE6}" destId="{FA824603-57FA-458C-84BD-610F8521196F}" srcOrd="0" destOrd="0" presId="urn:microsoft.com/office/officeart/2005/8/layout/hierarchy3"/>
    <dgm:cxn modelId="{0571C589-A03F-4279-A644-0FA1F48064B0}" srcId="{02123018-047F-433C-97EB-CEB52E2A7F62}" destId="{E869B1E7-2BF3-4299-80C7-7ACB2C9480FE}" srcOrd="4" destOrd="0" parTransId="{BA2B9B85-FF0C-44A8-8DFD-025F36BAF05A}" sibTransId="{16FEAF64-B8A3-4064-B46E-A1D44C015A90}"/>
    <dgm:cxn modelId="{71AEC019-83B3-4381-AD40-9BE51B677948}" type="presOf" srcId="{0E1B77E3-0789-47FA-BD42-39F9844711C2}" destId="{07519FBA-B71D-4612-B1CD-C6E6E69D4A65}" srcOrd="0" destOrd="0" presId="urn:microsoft.com/office/officeart/2005/8/layout/hierarchy3"/>
    <dgm:cxn modelId="{D42A6D86-0823-4F6B-8117-6D83299F5AB4}" type="presOf" srcId="{02123018-047F-433C-97EB-CEB52E2A7F62}" destId="{99BC5500-34D2-4F3D-8F69-C36E1A12CF8A}" srcOrd="0" destOrd="0" presId="urn:microsoft.com/office/officeart/2005/8/layout/hierarchy3"/>
    <dgm:cxn modelId="{6C769595-5416-4841-AF54-2F3F4CF960F2}" type="presOf" srcId="{5BF61617-A946-4D3D-A75E-F34424A22436}" destId="{41EABB91-1AC2-47D8-AA87-50B65EE21640}" srcOrd="0" destOrd="0" presId="urn:microsoft.com/office/officeart/2005/8/layout/hierarchy3"/>
    <dgm:cxn modelId="{64005BC1-097B-41EA-8332-4756576F4D60}" srcId="{BB7CF03C-8F87-4EA4-9F69-449A49793BE6}" destId="{DC8EEAAE-EB86-4ACD-9A25-2A4F1DDFF0C3}" srcOrd="0" destOrd="0" parTransId="{06965326-40AD-4E80-866F-6F6DE3739C69}" sibTransId="{AB3A44EA-1013-486A-812F-037A1DB0B4C6}"/>
    <dgm:cxn modelId="{912633A7-6FA3-4D90-8258-BE7506B09C0A}" type="presOf" srcId="{E869B1E7-2BF3-4299-80C7-7ACB2C9480FE}" destId="{6FF91085-62F8-4058-9914-A9177363C66A}" srcOrd="0" destOrd="0" presId="urn:microsoft.com/office/officeart/2005/8/layout/hierarchy3"/>
    <dgm:cxn modelId="{B7C77E1D-4C3D-4B61-9D3E-95F52296BDC7}" srcId="{DC8EEAAE-EB86-4ACD-9A25-2A4F1DDFF0C3}" destId="{A3877157-CE04-4944-9A64-59DE4FD3247D}" srcOrd="1" destOrd="0" parTransId="{12BF5638-9CC1-4885-9F75-217E59EBDB42}" sibTransId="{028D6AED-91E3-4637-93D2-8388294DF7EF}"/>
    <dgm:cxn modelId="{DBF39BB9-683A-48DE-BE04-65B42A20D9A1}" type="presOf" srcId="{9D7D1369-02BC-467F-9686-110C24BF537C}" destId="{844A5EA2-E311-4E4E-908D-F141BCF12D7B}" srcOrd="0" destOrd="0" presId="urn:microsoft.com/office/officeart/2005/8/layout/hierarchy3"/>
    <dgm:cxn modelId="{9D51D442-5497-4D77-998D-C8B6E8371D34}" type="presOf" srcId="{638C7E40-553E-49C7-8CB4-0057FBE12BB7}" destId="{C47355C0-2E52-4802-A9B3-554286F7ABB7}" srcOrd="0" destOrd="0" presId="urn:microsoft.com/office/officeart/2005/8/layout/hierarchy3"/>
    <dgm:cxn modelId="{A1BA8566-7DE3-4837-B70F-4713C5014DEA}" type="presOf" srcId="{73E9B59C-D2D9-4FFD-88B3-E3A50597DE3C}" destId="{2C3FF04D-9A0C-429B-8062-018110467698}" srcOrd="0" destOrd="0" presId="urn:microsoft.com/office/officeart/2005/8/layout/hierarchy3"/>
    <dgm:cxn modelId="{CF090376-A9A5-41D2-AA6E-E7184ED0A8FC}" type="presOf" srcId="{E7BFE357-D34E-416C-B40B-C11C5A610862}" destId="{FF7D9F7F-F16B-413F-B144-45A90B8C0F88}" srcOrd="0" destOrd="0" presId="urn:microsoft.com/office/officeart/2005/8/layout/hierarchy3"/>
    <dgm:cxn modelId="{64A59C1D-9E79-45BA-826D-1DB16858394D}" type="presOf" srcId="{DC8EEAAE-EB86-4ACD-9A25-2A4F1DDFF0C3}" destId="{F548D87D-F301-4BF5-8D40-779E2DC95C5F}" srcOrd="0" destOrd="0" presId="urn:microsoft.com/office/officeart/2005/8/layout/hierarchy3"/>
    <dgm:cxn modelId="{77229C79-74C3-4634-8A4F-E836B356B891}" type="presOf" srcId="{E0F16C27-34D8-421E-90D9-62A0F1EBC70E}" destId="{9CE62A0C-0E62-42CE-B7DF-41B98A031136}" srcOrd="0" destOrd="0" presId="urn:microsoft.com/office/officeart/2005/8/layout/hierarchy3"/>
    <dgm:cxn modelId="{7CD1BF22-A785-4FD3-AB1B-71F62A907242}" srcId="{02123018-047F-433C-97EB-CEB52E2A7F62}" destId="{E0F16C27-34D8-421E-90D9-62A0F1EBC70E}" srcOrd="5" destOrd="0" parTransId="{638C7E40-553E-49C7-8CB4-0057FBE12BB7}" sibTransId="{C9701EFE-3302-4797-9904-FE452599EB97}"/>
    <dgm:cxn modelId="{D205D170-03E0-4DBC-BA91-314A7999F9D0}" type="presOf" srcId="{5678E4EA-AA9D-45DD-84D6-42E5D74673CD}" destId="{1ADA3BE9-1AE0-4C2C-AF52-F98CBC9E95ED}" srcOrd="0" destOrd="0" presId="urn:microsoft.com/office/officeart/2005/8/layout/hierarchy3"/>
    <dgm:cxn modelId="{295E8513-DD37-43B5-8A37-246130E52626}" type="presOf" srcId="{BA2B9B85-FF0C-44A8-8DFD-025F36BAF05A}" destId="{368E7F78-068D-4D57-B837-E597358966E5}" srcOrd="0" destOrd="0" presId="urn:microsoft.com/office/officeart/2005/8/layout/hierarchy3"/>
    <dgm:cxn modelId="{224C3EB5-AFE3-4048-8280-7F93D50AFA91}" srcId="{02123018-047F-433C-97EB-CEB52E2A7F62}" destId="{5E4E00D1-1625-42CF-AC28-0E58990A50AA}" srcOrd="0" destOrd="0" parTransId="{A5E90F6D-F3CC-4782-B6BB-7E4C760102E6}" sibTransId="{2A585EFE-962E-4657-893D-89E6E3CD2E8F}"/>
    <dgm:cxn modelId="{3CD1E91C-CEEC-4C9F-A438-780C3B439439}" type="presOf" srcId="{A5C19330-162B-44A4-AAB5-8FD1BBFA0ACE}" destId="{7A0257F9-58E0-4230-82F6-91350F01798C}" srcOrd="0" destOrd="0" presId="urn:microsoft.com/office/officeart/2005/8/layout/hierarchy3"/>
    <dgm:cxn modelId="{D678F1DE-323B-4F19-8807-42F1DA476119}" srcId="{DC8EEAAE-EB86-4ACD-9A25-2A4F1DDFF0C3}" destId="{5BF61617-A946-4D3D-A75E-F34424A22436}" srcOrd="4" destOrd="0" parTransId="{73F2FA69-065E-4F14-A83D-8BED28878504}" sibTransId="{3DEF0755-ED52-4FA5-8337-BF28909972C2}"/>
    <dgm:cxn modelId="{E079CD79-EF0B-4C1D-A81E-C03DF7613535}" type="presParOf" srcId="{FA824603-57FA-458C-84BD-610F8521196F}" destId="{F4994C9A-0827-46DE-85A3-F397C1DE9AA6}" srcOrd="0" destOrd="0" presId="urn:microsoft.com/office/officeart/2005/8/layout/hierarchy3"/>
    <dgm:cxn modelId="{1457088D-F2D6-4E84-8964-C39F156101CF}" type="presParOf" srcId="{F4994C9A-0827-46DE-85A3-F397C1DE9AA6}" destId="{F0A20910-B9C2-4178-A863-C0CB4A80498C}" srcOrd="0" destOrd="0" presId="urn:microsoft.com/office/officeart/2005/8/layout/hierarchy3"/>
    <dgm:cxn modelId="{E198602A-AC4A-4F23-A12C-45269B39309C}" type="presParOf" srcId="{F0A20910-B9C2-4178-A863-C0CB4A80498C}" destId="{F548D87D-F301-4BF5-8D40-779E2DC95C5F}" srcOrd="0" destOrd="0" presId="urn:microsoft.com/office/officeart/2005/8/layout/hierarchy3"/>
    <dgm:cxn modelId="{E26A16BE-B384-400E-9470-5CF6FC83DDA1}" type="presParOf" srcId="{F0A20910-B9C2-4178-A863-C0CB4A80498C}" destId="{E255DDE9-3F58-41C8-932E-34661DE8CFF1}" srcOrd="1" destOrd="0" presId="urn:microsoft.com/office/officeart/2005/8/layout/hierarchy3"/>
    <dgm:cxn modelId="{D79DCEE6-D8AF-46D4-84C1-9EC861DB2E88}" type="presParOf" srcId="{F4994C9A-0827-46DE-85A3-F397C1DE9AA6}" destId="{6801019C-DFB1-46EC-958E-BAB28A6A6245}" srcOrd="1" destOrd="0" presId="urn:microsoft.com/office/officeart/2005/8/layout/hierarchy3"/>
    <dgm:cxn modelId="{C0EF4CF7-F9A2-4C14-AD2F-8E2B482B197A}" type="presParOf" srcId="{6801019C-DFB1-46EC-958E-BAB28A6A6245}" destId="{FF7D9F7F-F16B-413F-B144-45A90B8C0F88}" srcOrd="0" destOrd="0" presId="urn:microsoft.com/office/officeart/2005/8/layout/hierarchy3"/>
    <dgm:cxn modelId="{16661FED-BCC7-40CA-99B2-9ACFEED2F97E}" type="presParOf" srcId="{6801019C-DFB1-46EC-958E-BAB28A6A6245}" destId="{844A5EA2-E311-4E4E-908D-F141BCF12D7B}" srcOrd="1" destOrd="0" presId="urn:microsoft.com/office/officeart/2005/8/layout/hierarchy3"/>
    <dgm:cxn modelId="{35137DF0-0644-4B4F-AB23-83FC08D783AD}" type="presParOf" srcId="{6801019C-DFB1-46EC-958E-BAB28A6A6245}" destId="{86BFCD76-69EB-400C-9DB7-8A9F453825D2}" srcOrd="2" destOrd="0" presId="urn:microsoft.com/office/officeart/2005/8/layout/hierarchy3"/>
    <dgm:cxn modelId="{6C128F39-CFEF-4BC9-A410-FAB10866225A}" type="presParOf" srcId="{6801019C-DFB1-46EC-958E-BAB28A6A6245}" destId="{62C5EBE0-F492-4B9A-9FB9-B178B883C7EF}" srcOrd="3" destOrd="0" presId="urn:microsoft.com/office/officeart/2005/8/layout/hierarchy3"/>
    <dgm:cxn modelId="{AAE90675-ABB1-4DFA-B3E3-241B10A775B4}" type="presParOf" srcId="{6801019C-DFB1-46EC-958E-BAB28A6A6245}" destId="{82F2578D-F5F6-4E40-9927-F83C8C5F589D}" srcOrd="4" destOrd="0" presId="urn:microsoft.com/office/officeart/2005/8/layout/hierarchy3"/>
    <dgm:cxn modelId="{25C4C3A0-4BFE-4EE0-91A3-33A2DC66A08A}" type="presParOf" srcId="{6801019C-DFB1-46EC-958E-BAB28A6A6245}" destId="{2C3FF04D-9A0C-429B-8062-018110467698}" srcOrd="5" destOrd="0" presId="urn:microsoft.com/office/officeart/2005/8/layout/hierarchy3"/>
    <dgm:cxn modelId="{1E679FA6-A479-4F0B-BCAD-BC7E27AEF1C1}" type="presParOf" srcId="{6801019C-DFB1-46EC-958E-BAB28A6A6245}" destId="{1ADA3BE9-1AE0-4C2C-AF52-F98CBC9E95ED}" srcOrd="6" destOrd="0" presId="urn:microsoft.com/office/officeart/2005/8/layout/hierarchy3"/>
    <dgm:cxn modelId="{BA108B74-EF72-40A5-82EF-A74D55DB73B0}" type="presParOf" srcId="{6801019C-DFB1-46EC-958E-BAB28A6A6245}" destId="{14F73758-2162-4F55-9E0B-F028F9E9873C}" srcOrd="7" destOrd="0" presId="urn:microsoft.com/office/officeart/2005/8/layout/hierarchy3"/>
    <dgm:cxn modelId="{17C0FE21-AF7A-411F-86B4-E83A238354D7}" type="presParOf" srcId="{6801019C-DFB1-46EC-958E-BAB28A6A6245}" destId="{1F27BE40-C507-4ADF-920A-4C30C6B77D2B}" srcOrd="8" destOrd="0" presId="urn:microsoft.com/office/officeart/2005/8/layout/hierarchy3"/>
    <dgm:cxn modelId="{D5BC9D8B-F3BE-4929-B44D-9EFCFD106FE3}" type="presParOf" srcId="{6801019C-DFB1-46EC-958E-BAB28A6A6245}" destId="{41EABB91-1AC2-47D8-AA87-50B65EE21640}" srcOrd="9" destOrd="0" presId="urn:microsoft.com/office/officeart/2005/8/layout/hierarchy3"/>
    <dgm:cxn modelId="{FF89B76B-AE7A-4EFB-9E42-38C023F88DDA}" type="presParOf" srcId="{FA824603-57FA-458C-84BD-610F8521196F}" destId="{1B3AE49E-B51A-4E41-B471-6EAAFD48A0F7}" srcOrd="1" destOrd="0" presId="urn:microsoft.com/office/officeart/2005/8/layout/hierarchy3"/>
    <dgm:cxn modelId="{4BCEA9B4-2250-4D7A-AC2F-C85BBF4C9884}" type="presParOf" srcId="{1B3AE49E-B51A-4E41-B471-6EAAFD48A0F7}" destId="{697026A1-61EA-4C72-A723-B72CFCBDBCF8}" srcOrd="0" destOrd="0" presId="urn:microsoft.com/office/officeart/2005/8/layout/hierarchy3"/>
    <dgm:cxn modelId="{90290D32-0E09-4775-BA28-A98AAFB812F9}" type="presParOf" srcId="{697026A1-61EA-4C72-A723-B72CFCBDBCF8}" destId="{99BC5500-34D2-4F3D-8F69-C36E1A12CF8A}" srcOrd="0" destOrd="0" presId="urn:microsoft.com/office/officeart/2005/8/layout/hierarchy3"/>
    <dgm:cxn modelId="{08FCAB10-B60F-4A6C-84B1-36BA647427B0}" type="presParOf" srcId="{697026A1-61EA-4C72-A723-B72CFCBDBCF8}" destId="{C144E0D0-CA2A-43C1-AD65-355A67577FE5}" srcOrd="1" destOrd="0" presId="urn:microsoft.com/office/officeart/2005/8/layout/hierarchy3"/>
    <dgm:cxn modelId="{AE1E2845-D43B-4862-9613-A6DB0828B9EA}" type="presParOf" srcId="{1B3AE49E-B51A-4E41-B471-6EAAFD48A0F7}" destId="{FCA657B8-FAB6-40F3-A65B-C8B0ECD5619B}" srcOrd="1" destOrd="0" presId="urn:microsoft.com/office/officeart/2005/8/layout/hierarchy3"/>
    <dgm:cxn modelId="{D8C90EE2-54CF-4047-BC36-F0D628B161CE}" type="presParOf" srcId="{FCA657B8-FAB6-40F3-A65B-C8B0ECD5619B}" destId="{AAE2A35F-1FB5-4A6F-BE20-EEE056E54918}" srcOrd="0" destOrd="0" presId="urn:microsoft.com/office/officeart/2005/8/layout/hierarchy3"/>
    <dgm:cxn modelId="{7BBCD12F-9261-4703-8ED2-B75D52D79CDB}" type="presParOf" srcId="{FCA657B8-FAB6-40F3-A65B-C8B0ECD5619B}" destId="{48A1B335-C06D-4FDC-9537-2B9D6391E0AA}" srcOrd="1" destOrd="0" presId="urn:microsoft.com/office/officeart/2005/8/layout/hierarchy3"/>
    <dgm:cxn modelId="{B490E456-7B69-47FE-9199-B5488B2CC62C}" type="presParOf" srcId="{FCA657B8-FAB6-40F3-A65B-C8B0ECD5619B}" destId="{0AE13823-DBAC-4CD4-BFA5-9BEB2A454D12}" srcOrd="2" destOrd="0" presId="urn:microsoft.com/office/officeart/2005/8/layout/hierarchy3"/>
    <dgm:cxn modelId="{C739C172-517B-424C-8EF5-2AC914B16A8F}" type="presParOf" srcId="{FCA657B8-FAB6-40F3-A65B-C8B0ECD5619B}" destId="{7A0257F9-58E0-4230-82F6-91350F01798C}" srcOrd="3" destOrd="0" presId="urn:microsoft.com/office/officeart/2005/8/layout/hierarchy3"/>
    <dgm:cxn modelId="{7B70FA6A-5EFF-4892-B31B-4C7DD0DE83FE}" type="presParOf" srcId="{FCA657B8-FAB6-40F3-A65B-C8B0ECD5619B}" destId="{7B3B9BCC-1BF9-4747-801B-CFCCA264FFB6}" srcOrd="4" destOrd="0" presId="urn:microsoft.com/office/officeart/2005/8/layout/hierarchy3"/>
    <dgm:cxn modelId="{BF8454A8-01EA-4C91-ACD1-9742AAEEA28B}" type="presParOf" srcId="{FCA657B8-FAB6-40F3-A65B-C8B0ECD5619B}" destId="{789370A9-9C95-4FC9-84DA-B8D6110EF173}" srcOrd="5" destOrd="0" presId="urn:microsoft.com/office/officeart/2005/8/layout/hierarchy3"/>
    <dgm:cxn modelId="{5B56C546-A869-4F15-B4D9-051B5BB194D7}" type="presParOf" srcId="{FCA657B8-FAB6-40F3-A65B-C8B0ECD5619B}" destId="{07519FBA-B71D-4612-B1CD-C6E6E69D4A65}" srcOrd="6" destOrd="0" presId="urn:microsoft.com/office/officeart/2005/8/layout/hierarchy3"/>
    <dgm:cxn modelId="{0A617232-B672-4CF1-A36F-7F58BCCB09D1}" type="presParOf" srcId="{FCA657B8-FAB6-40F3-A65B-C8B0ECD5619B}" destId="{88E9F8CA-5A1C-405D-8F36-64E4B5526F36}" srcOrd="7" destOrd="0" presId="urn:microsoft.com/office/officeart/2005/8/layout/hierarchy3"/>
    <dgm:cxn modelId="{8AA191DE-C8AE-450B-8BEB-FFBDD621D661}" type="presParOf" srcId="{FCA657B8-FAB6-40F3-A65B-C8B0ECD5619B}" destId="{368E7F78-068D-4D57-B837-E597358966E5}" srcOrd="8" destOrd="0" presId="urn:microsoft.com/office/officeart/2005/8/layout/hierarchy3"/>
    <dgm:cxn modelId="{8B883279-DEC1-4D14-A982-5258187C13AA}" type="presParOf" srcId="{FCA657B8-FAB6-40F3-A65B-C8B0ECD5619B}" destId="{6FF91085-62F8-4058-9914-A9177363C66A}" srcOrd="9" destOrd="0" presId="urn:microsoft.com/office/officeart/2005/8/layout/hierarchy3"/>
    <dgm:cxn modelId="{FBCB255B-440C-406B-AFA7-759D08BB50AE}" type="presParOf" srcId="{FCA657B8-FAB6-40F3-A65B-C8B0ECD5619B}" destId="{C47355C0-2E52-4802-A9B3-554286F7ABB7}" srcOrd="10" destOrd="0" presId="urn:microsoft.com/office/officeart/2005/8/layout/hierarchy3"/>
    <dgm:cxn modelId="{E755960C-2657-46CF-9686-7B17F1A3D2B1}" type="presParOf" srcId="{FCA657B8-FAB6-40F3-A65B-C8B0ECD5619B}" destId="{9CE62A0C-0E62-42CE-B7DF-41B98A031136}" srcOrd="11" destOrd="0" presId="urn:microsoft.com/office/officeart/2005/8/layout/hierarchy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CF03C-8F87-4EA4-9F69-449A49793BE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8EEAAE-EB86-4ACD-9A25-2A4F1DDFF0C3}">
      <dgm:prSet phldrT="[Text]" custT="1"/>
      <dgm:spPr>
        <a:solidFill>
          <a:srgbClr val="1A4770"/>
        </a:solidFill>
      </dgm:spPr>
      <dgm:t>
        <a:bodyPr/>
        <a:lstStyle/>
        <a:p>
          <a:r>
            <a:rPr lang="en-US" sz="2800" b="1" dirty="0" smtClean="0"/>
            <a:t>Findings</a:t>
          </a:r>
          <a:endParaRPr lang="en-US" sz="2800" b="1" dirty="0"/>
        </a:p>
      </dgm:t>
    </dgm:pt>
    <dgm:pt modelId="{06965326-40AD-4E80-866F-6F6DE3739C69}" type="parTrans" cxnId="{64005BC1-097B-41EA-8332-4756576F4D60}">
      <dgm:prSet/>
      <dgm:spPr/>
      <dgm:t>
        <a:bodyPr/>
        <a:lstStyle/>
        <a:p>
          <a:endParaRPr lang="en-US"/>
        </a:p>
      </dgm:t>
    </dgm:pt>
    <dgm:pt modelId="{AB3A44EA-1013-486A-812F-037A1DB0B4C6}" type="sibTrans" cxnId="{64005BC1-097B-41EA-8332-4756576F4D60}">
      <dgm:prSet/>
      <dgm:spPr/>
      <dgm:t>
        <a:bodyPr/>
        <a:lstStyle/>
        <a:p>
          <a:endParaRPr lang="en-US"/>
        </a:p>
      </dgm:t>
    </dgm:pt>
    <dgm:pt modelId="{9D7D1369-02BC-467F-9686-110C24BF537C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baseline="0" dirty="0" smtClean="0">
              <a:solidFill>
                <a:srgbClr val="1A4770"/>
              </a:solidFill>
            </a:rPr>
            <a:t>Overpaid contracts</a:t>
          </a:r>
          <a:endParaRPr lang="en-US" sz="1500" b="1" baseline="0" dirty="0">
            <a:solidFill>
              <a:srgbClr val="1A4770"/>
            </a:solidFill>
          </a:endParaRPr>
        </a:p>
      </dgm:t>
    </dgm:pt>
    <dgm:pt modelId="{E7BFE357-D34E-416C-B40B-C11C5A610862}" type="parTrans" cxnId="{626C1317-A5D3-44B7-8C99-98FCB1152D5A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6599BF15-21B6-4DAA-9FC0-4DEE42B3128D}" type="sibTrans" cxnId="{626C1317-A5D3-44B7-8C99-98FCB1152D5A}">
      <dgm:prSet/>
      <dgm:spPr/>
      <dgm:t>
        <a:bodyPr/>
        <a:lstStyle/>
        <a:p>
          <a:endParaRPr lang="en-US"/>
        </a:p>
      </dgm:t>
    </dgm:pt>
    <dgm:pt modelId="{A3877157-CE04-4944-9A64-59DE4FD3247D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Unauthorized Staff contracts</a:t>
          </a:r>
          <a:endParaRPr lang="en-US" sz="1500" b="1" baseline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2BF5638-9CC1-4885-9F75-217E59EBDB42}" type="parTrans" cxnId="{B7C77E1D-4C3D-4B61-9D3E-95F52296BDC7}">
      <dgm:prSet/>
      <dgm:spPr/>
      <dgm:t>
        <a:bodyPr/>
        <a:lstStyle/>
        <a:p>
          <a:endParaRPr lang="en-US"/>
        </a:p>
      </dgm:t>
    </dgm:pt>
    <dgm:pt modelId="{028D6AED-91E3-4637-93D2-8388294DF7EF}" type="sibTrans" cxnId="{B7C77E1D-4C3D-4B61-9D3E-95F52296BDC7}">
      <dgm:prSet/>
      <dgm:spPr/>
      <dgm:t>
        <a:bodyPr/>
        <a:lstStyle/>
        <a:p>
          <a:endParaRPr lang="en-US"/>
        </a:p>
      </dgm:t>
    </dgm:pt>
    <dgm:pt modelId="{02123018-047F-433C-97EB-CEB52E2A7F62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b="1" dirty="0" smtClean="0"/>
            <a:t>Weak IC</a:t>
          </a:r>
          <a:endParaRPr lang="en-US" sz="2800" b="1" dirty="0"/>
        </a:p>
      </dgm:t>
    </dgm:pt>
    <dgm:pt modelId="{CE6BA199-3232-4DFF-BEFD-9F409F3B0B88}" type="parTrans" cxnId="{9B1C9E4A-82AA-4625-A1ED-82AFDD04CE32}">
      <dgm:prSet/>
      <dgm:spPr/>
      <dgm:t>
        <a:bodyPr/>
        <a:lstStyle/>
        <a:p>
          <a:endParaRPr lang="en-US"/>
        </a:p>
      </dgm:t>
    </dgm:pt>
    <dgm:pt modelId="{25A7D905-BBE5-405F-9701-057540A9E69F}" type="sibTrans" cxnId="{9B1C9E4A-82AA-4625-A1ED-82AFDD04CE32}">
      <dgm:prSet/>
      <dgm:spPr/>
      <dgm:t>
        <a:bodyPr/>
        <a:lstStyle/>
        <a:p>
          <a:endParaRPr lang="en-US"/>
        </a:p>
      </dgm:t>
    </dgm:pt>
    <dgm:pt modelId="{5E4E00D1-1625-42CF-AC28-0E58990A50AA}">
      <dgm:prSet phldrT="[Text]"/>
      <dgm:spPr/>
      <dgm:t>
        <a:bodyPr/>
        <a:lstStyle/>
        <a:p>
          <a:r>
            <a:rPr lang="en-US" b="1" baseline="0" dirty="0" smtClean="0">
              <a:solidFill>
                <a:srgbClr val="1A4770"/>
              </a:solidFill>
            </a:rPr>
            <a:t>Weak accounting and budgetary system</a:t>
          </a:r>
          <a:endParaRPr lang="en-US" b="1" baseline="0" dirty="0">
            <a:solidFill>
              <a:srgbClr val="1A4770"/>
            </a:solidFill>
          </a:endParaRPr>
        </a:p>
      </dgm:t>
    </dgm:pt>
    <dgm:pt modelId="{A5E90F6D-F3CC-4782-B6BB-7E4C760102E6}" type="parTrans" cxnId="{224C3EB5-AFE3-4048-8280-7F93D50AFA91}">
      <dgm:prSet/>
      <dgm:spPr/>
      <dgm:t>
        <a:bodyPr/>
        <a:lstStyle/>
        <a:p>
          <a:endParaRPr lang="en-US"/>
        </a:p>
      </dgm:t>
    </dgm:pt>
    <dgm:pt modelId="{2A585EFE-962E-4657-893D-89E6E3CD2E8F}" type="sibTrans" cxnId="{224C3EB5-AFE3-4048-8280-7F93D50AFA91}">
      <dgm:prSet/>
      <dgm:spPr/>
      <dgm:t>
        <a:bodyPr/>
        <a:lstStyle/>
        <a:p>
          <a:endParaRPr lang="en-US"/>
        </a:p>
      </dgm:t>
    </dgm:pt>
    <dgm:pt modelId="{E869B1E7-2BF3-4299-80C7-7ACB2C9480FE}">
      <dgm:prSet phldrT="[Text]"/>
      <dgm:spPr/>
      <dgm:t>
        <a:bodyPr/>
        <a:lstStyle/>
        <a:p>
          <a:r>
            <a:rPr lang="en-US" b="1" baseline="0" dirty="0" smtClean="0">
              <a:solidFill>
                <a:srgbClr val="1A4770"/>
              </a:solidFill>
            </a:rPr>
            <a:t>Control deficiencies during authorization of contracts and payments</a:t>
          </a:r>
          <a:endParaRPr lang="en-US" b="1" baseline="0" dirty="0">
            <a:solidFill>
              <a:srgbClr val="1A4770"/>
            </a:solidFill>
          </a:endParaRPr>
        </a:p>
      </dgm:t>
    </dgm:pt>
    <dgm:pt modelId="{BA2B9B85-FF0C-44A8-8DFD-025F36BAF05A}" type="parTrans" cxnId="{0571C589-A03F-4279-A644-0FA1F48064B0}">
      <dgm:prSet/>
      <dgm:spPr/>
      <dgm:t>
        <a:bodyPr/>
        <a:lstStyle/>
        <a:p>
          <a:endParaRPr lang="en-US"/>
        </a:p>
      </dgm:t>
    </dgm:pt>
    <dgm:pt modelId="{16FEAF64-B8A3-4064-B46E-A1D44C015A90}" type="sibTrans" cxnId="{0571C589-A03F-4279-A644-0FA1F48064B0}">
      <dgm:prSet/>
      <dgm:spPr/>
      <dgm:t>
        <a:bodyPr/>
        <a:lstStyle/>
        <a:p>
          <a:endParaRPr lang="en-US"/>
        </a:p>
      </dgm:t>
    </dgm:pt>
    <dgm:pt modelId="{E0F16C27-34D8-421E-90D9-62A0F1EBC70E}">
      <dgm:prSet phldrT="[Text]"/>
      <dgm:spPr/>
      <dgm:t>
        <a:bodyPr/>
        <a:lstStyle/>
        <a:p>
          <a:r>
            <a:rPr lang="en-US" b="1" baseline="0" dirty="0" smtClean="0">
              <a:solidFill>
                <a:srgbClr val="1A4770"/>
              </a:solidFill>
            </a:rPr>
            <a:t>No proper segregation of duties and retention of records. </a:t>
          </a:r>
          <a:endParaRPr lang="en-US" b="1" baseline="0" dirty="0">
            <a:solidFill>
              <a:srgbClr val="1A4770"/>
            </a:solidFill>
          </a:endParaRPr>
        </a:p>
      </dgm:t>
    </dgm:pt>
    <dgm:pt modelId="{638C7E40-553E-49C7-8CB4-0057FBE12BB7}" type="parTrans" cxnId="{7CD1BF22-A785-4FD3-AB1B-71F62A907242}">
      <dgm:prSet/>
      <dgm:spPr/>
      <dgm:t>
        <a:bodyPr/>
        <a:lstStyle/>
        <a:p>
          <a:endParaRPr lang="en-US"/>
        </a:p>
      </dgm:t>
    </dgm:pt>
    <dgm:pt modelId="{C9701EFE-3302-4797-9904-FE452599EB97}" type="sibTrans" cxnId="{7CD1BF22-A785-4FD3-AB1B-71F62A907242}">
      <dgm:prSet/>
      <dgm:spPr/>
      <dgm:t>
        <a:bodyPr/>
        <a:lstStyle/>
        <a:p>
          <a:endParaRPr lang="en-US"/>
        </a:p>
      </dgm:t>
    </dgm:pt>
    <dgm:pt modelId="{DF4A8D2B-F0F4-4897-9E2F-F97388DED155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i="0" baseline="0" dirty="0" smtClean="0">
              <a:solidFill>
                <a:srgbClr val="1A4770"/>
              </a:solidFill>
            </a:rPr>
            <a:t>Payments without support documentation </a:t>
          </a:r>
          <a:endParaRPr lang="en-US" sz="1500" b="1" i="0" baseline="0" dirty="0">
            <a:solidFill>
              <a:srgbClr val="1A4770"/>
            </a:solidFill>
          </a:endParaRPr>
        </a:p>
      </dgm:t>
    </dgm:pt>
    <dgm:pt modelId="{5678E4EA-AA9D-45DD-84D6-42E5D74673CD}" type="parTrans" cxnId="{795DA966-B94F-489B-8FF4-14DDC54823AA}">
      <dgm:prSet/>
      <dgm:spPr/>
      <dgm:t>
        <a:bodyPr/>
        <a:lstStyle/>
        <a:p>
          <a:endParaRPr lang="en-US"/>
        </a:p>
      </dgm:t>
    </dgm:pt>
    <dgm:pt modelId="{0EC48AF6-EB21-4C7C-B62B-3DA85417A17B}" type="sibTrans" cxnId="{795DA966-B94F-489B-8FF4-14DDC54823AA}">
      <dgm:prSet/>
      <dgm:spPr/>
      <dgm:t>
        <a:bodyPr/>
        <a:lstStyle/>
        <a:p>
          <a:endParaRPr lang="en-US"/>
        </a:p>
      </dgm:t>
    </dgm:pt>
    <dgm:pt modelId="{5BF61617-A946-4D3D-A75E-F34424A22436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i="0" baseline="0" dirty="0" err="1" smtClean="0">
              <a:solidFill>
                <a:srgbClr val="1A4770"/>
              </a:solidFill>
            </a:rPr>
            <a:t>Misprocurement</a:t>
          </a:r>
          <a:r>
            <a:rPr lang="en-US" sz="1500" b="1" i="0" baseline="0" dirty="0" smtClean="0">
              <a:solidFill>
                <a:srgbClr val="1A4770"/>
              </a:solidFill>
            </a:rPr>
            <a:t> in several contracts </a:t>
          </a:r>
          <a:endParaRPr lang="en-US" sz="1500" b="1" i="0" baseline="0" dirty="0">
            <a:solidFill>
              <a:srgbClr val="1A4770"/>
            </a:solidFill>
          </a:endParaRPr>
        </a:p>
      </dgm:t>
    </dgm:pt>
    <dgm:pt modelId="{73F2FA69-065E-4F14-A83D-8BED28878504}" type="parTrans" cxnId="{D678F1DE-323B-4F19-8807-42F1DA476119}">
      <dgm:prSet/>
      <dgm:spPr/>
      <dgm:t>
        <a:bodyPr/>
        <a:lstStyle/>
        <a:p>
          <a:endParaRPr lang="en-US"/>
        </a:p>
      </dgm:t>
    </dgm:pt>
    <dgm:pt modelId="{3DEF0755-ED52-4FA5-8337-BF28909972C2}" type="sibTrans" cxnId="{D678F1DE-323B-4F19-8807-42F1DA476119}">
      <dgm:prSet/>
      <dgm:spPr/>
      <dgm:t>
        <a:bodyPr/>
        <a:lstStyle/>
        <a:p>
          <a:endParaRPr lang="en-US"/>
        </a:p>
      </dgm:t>
    </dgm:pt>
    <dgm:pt modelId="{73E9B59C-D2D9-4FFD-88B3-E3A50597DE3C}">
      <dgm:prSet phldrT="[Text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en-US" sz="1500" b="1" baseline="0" dirty="0" smtClean="0">
              <a:solidFill>
                <a:srgbClr val="1A4770"/>
              </a:solidFill>
            </a:rPr>
            <a:t>Duplicated invoices </a:t>
          </a:r>
          <a:endParaRPr lang="en-US" sz="1500" b="1" baseline="0" dirty="0">
            <a:solidFill>
              <a:srgbClr val="1A4770"/>
            </a:solidFill>
          </a:endParaRPr>
        </a:p>
      </dgm:t>
    </dgm:pt>
    <dgm:pt modelId="{9DB4B10B-8BDA-4E40-B2D5-9687A56FDA0A}" type="sibTrans" cxnId="{30CECAF7-ED01-4FA9-BFD4-D20A2817F7DB}">
      <dgm:prSet/>
      <dgm:spPr/>
      <dgm:t>
        <a:bodyPr/>
        <a:lstStyle/>
        <a:p>
          <a:endParaRPr lang="en-US"/>
        </a:p>
      </dgm:t>
    </dgm:pt>
    <dgm:pt modelId="{D4372F4C-CA3A-4FA2-BF97-8811C18C7FB3}" type="parTrans" cxnId="{30CECAF7-ED01-4FA9-BFD4-D20A2817F7DB}">
      <dgm:prSet/>
      <dgm:spPr/>
      <dgm:t>
        <a:bodyPr/>
        <a:lstStyle/>
        <a:p>
          <a:endParaRPr lang="en-US"/>
        </a:p>
      </dgm:t>
    </dgm:pt>
    <dgm:pt modelId="{8EF1AFF5-BB21-4A6D-B58B-AEDDA97C19F5}">
      <dgm:prSet phldrT="[Text]"/>
      <dgm:spPr/>
      <dgm:t>
        <a:bodyPr/>
        <a:lstStyle/>
        <a:p>
          <a:r>
            <a:rPr lang="en-US" b="1" baseline="0" smtClean="0">
              <a:solidFill>
                <a:srgbClr val="1A4770"/>
              </a:solidFill>
            </a:rPr>
            <a:t>Weak procurement practices. </a:t>
          </a:r>
          <a:endParaRPr lang="en-US" b="1" baseline="0" dirty="0">
            <a:solidFill>
              <a:srgbClr val="1A4770"/>
            </a:solidFill>
          </a:endParaRPr>
        </a:p>
      </dgm:t>
    </dgm:pt>
    <dgm:pt modelId="{11E7BBDF-F0BD-4D74-8AE7-2F58AAB89AD7}" type="parTrans" cxnId="{5410068A-09BF-4C5E-B83B-86F2CA22FBF0}">
      <dgm:prSet/>
      <dgm:spPr/>
      <dgm:t>
        <a:bodyPr/>
        <a:lstStyle/>
        <a:p>
          <a:endParaRPr lang="en-US"/>
        </a:p>
      </dgm:t>
    </dgm:pt>
    <dgm:pt modelId="{C53D333D-8FF4-4CD4-AA83-7F63343E9C80}" type="sibTrans" cxnId="{5410068A-09BF-4C5E-B83B-86F2CA22FBF0}">
      <dgm:prSet/>
      <dgm:spPr/>
      <dgm:t>
        <a:bodyPr/>
        <a:lstStyle/>
        <a:p>
          <a:endParaRPr lang="en-US"/>
        </a:p>
      </dgm:t>
    </dgm:pt>
    <dgm:pt modelId="{FA824603-57FA-458C-84BD-610F8521196F}" type="pres">
      <dgm:prSet presAssocID="{BB7CF03C-8F87-4EA4-9F69-449A49793BE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994C9A-0827-46DE-85A3-F397C1DE9AA6}" type="pres">
      <dgm:prSet presAssocID="{DC8EEAAE-EB86-4ACD-9A25-2A4F1DDFF0C3}" presName="root" presStyleCnt="0"/>
      <dgm:spPr/>
    </dgm:pt>
    <dgm:pt modelId="{F0A20910-B9C2-4178-A863-C0CB4A80498C}" type="pres">
      <dgm:prSet presAssocID="{DC8EEAAE-EB86-4ACD-9A25-2A4F1DDFF0C3}" presName="rootComposite" presStyleCnt="0"/>
      <dgm:spPr/>
    </dgm:pt>
    <dgm:pt modelId="{F548D87D-F301-4BF5-8D40-779E2DC95C5F}" type="pres">
      <dgm:prSet presAssocID="{DC8EEAAE-EB86-4ACD-9A25-2A4F1DDFF0C3}" presName="rootText" presStyleLbl="node1" presStyleIdx="0" presStyleCnt="2" custScaleX="276814" custScaleY="83200"/>
      <dgm:spPr/>
      <dgm:t>
        <a:bodyPr/>
        <a:lstStyle/>
        <a:p>
          <a:endParaRPr lang="en-US"/>
        </a:p>
      </dgm:t>
    </dgm:pt>
    <dgm:pt modelId="{E255DDE9-3F58-41C8-932E-34661DE8CFF1}" type="pres">
      <dgm:prSet presAssocID="{DC8EEAAE-EB86-4ACD-9A25-2A4F1DDFF0C3}" presName="rootConnector" presStyleLbl="node1" presStyleIdx="0" presStyleCnt="2"/>
      <dgm:spPr/>
      <dgm:t>
        <a:bodyPr/>
        <a:lstStyle/>
        <a:p>
          <a:endParaRPr lang="en-US"/>
        </a:p>
      </dgm:t>
    </dgm:pt>
    <dgm:pt modelId="{6801019C-DFB1-46EC-958E-BAB28A6A6245}" type="pres">
      <dgm:prSet presAssocID="{DC8EEAAE-EB86-4ACD-9A25-2A4F1DDFF0C3}" presName="childShape" presStyleCnt="0"/>
      <dgm:spPr/>
    </dgm:pt>
    <dgm:pt modelId="{FF7D9F7F-F16B-413F-B144-45A90B8C0F88}" type="pres">
      <dgm:prSet presAssocID="{E7BFE357-D34E-416C-B40B-C11C5A610862}" presName="Name13" presStyleLbl="parChTrans1D2" presStyleIdx="0" presStyleCnt="9"/>
      <dgm:spPr/>
      <dgm:t>
        <a:bodyPr/>
        <a:lstStyle/>
        <a:p>
          <a:endParaRPr lang="en-US"/>
        </a:p>
      </dgm:t>
    </dgm:pt>
    <dgm:pt modelId="{844A5EA2-E311-4E4E-908D-F141BCF12D7B}" type="pres">
      <dgm:prSet presAssocID="{9D7D1369-02BC-467F-9686-110C24BF537C}" presName="childText" presStyleLbl="bgAcc1" presStyleIdx="0" presStyleCnt="9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FCD76-69EB-400C-9DB7-8A9F453825D2}" type="pres">
      <dgm:prSet presAssocID="{12BF5638-9CC1-4885-9F75-217E59EBDB42}" presName="Name13" presStyleLbl="parChTrans1D2" presStyleIdx="1" presStyleCnt="9"/>
      <dgm:spPr/>
      <dgm:t>
        <a:bodyPr/>
        <a:lstStyle/>
        <a:p>
          <a:endParaRPr lang="en-US"/>
        </a:p>
      </dgm:t>
    </dgm:pt>
    <dgm:pt modelId="{62C5EBE0-F492-4B9A-9FB9-B178B883C7EF}" type="pres">
      <dgm:prSet presAssocID="{A3877157-CE04-4944-9A64-59DE4FD3247D}" presName="childText" presStyleLbl="bgAcc1" presStyleIdx="1" presStyleCnt="9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2578D-F5F6-4E40-9927-F83C8C5F589D}" type="pres">
      <dgm:prSet presAssocID="{D4372F4C-CA3A-4FA2-BF97-8811C18C7FB3}" presName="Name13" presStyleLbl="parChTrans1D2" presStyleIdx="2" presStyleCnt="9"/>
      <dgm:spPr/>
      <dgm:t>
        <a:bodyPr/>
        <a:lstStyle/>
        <a:p>
          <a:endParaRPr lang="en-US"/>
        </a:p>
      </dgm:t>
    </dgm:pt>
    <dgm:pt modelId="{2C3FF04D-9A0C-429B-8062-018110467698}" type="pres">
      <dgm:prSet presAssocID="{73E9B59C-D2D9-4FFD-88B3-E3A50597DE3C}" presName="childText" presStyleLbl="bgAcc1" presStyleIdx="2" presStyleCnt="9" custScaleX="298881" custLinFactNeighborX="2526" custLinFactNeighborY="-3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A3BE9-1AE0-4C2C-AF52-F98CBC9E95ED}" type="pres">
      <dgm:prSet presAssocID="{5678E4EA-AA9D-45DD-84D6-42E5D74673CD}" presName="Name13" presStyleLbl="parChTrans1D2" presStyleIdx="3" presStyleCnt="9"/>
      <dgm:spPr/>
      <dgm:t>
        <a:bodyPr/>
        <a:lstStyle/>
        <a:p>
          <a:endParaRPr lang="en-US"/>
        </a:p>
      </dgm:t>
    </dgm:pt>
    <dgm:pt modelId="{14F73758-2162-4F55-9E0B-F028F9E9873C}" type="pres">
      <dgm:prSet presAssocID="{DF4A8D2B-F0F4-4897-9E2F-F97388DED155}" presName="childText" presStyleLbl="bgAcc1" presStyleIdx="3" presStyleCnt="9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7BE40-C507-4ADF-920A-4C30C6B77D2B}" type="pres">
      <dgm:prSet presAssocID="{73F2FA69-065E-4F14-A83D-8BED28878504}" presName="Name13" presStyleLbl="parChTrans1D2" presStyleIdx="4" presStyleCnt="9"/>
      <dgm:spPr/>
      <dgm:t>
        <a:bodyPr/>
        <a:lstStyle/>
        <a:p>
          <a:endParaRPr lang="en-US"/>
        </a:p>
      </dgm:t>
    </dgm:pt>
    <dgm:pt modelId="{41EABB91-1AC2-47D8-AA87-50B65EE21640}" type="pres">
      <dgm:prSet presAssocID="{5BF61617-A946-4D3D-A75E-F34424A22436}" presName="childText" presStyleLbl="bgAcc1" presStyleIdx="4" presStyleCnt="9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AE49E-B51A-4E41-B471-6EAAFD48A0F7}" type="pres">
      <dgm:prSet presAssocID="{02123018-047F-433C-97EB-CEB52E2A7F62}" presName="root" presStyleCnt="0"/>
      <dgm:spPr/>
    </dgm:pt>
    <dgm:pt modelId="{697026A1-61EA-4C72-A723-B72CFCBDBCF8}" type="pres">
      <dgm:prSet presAssocID="{02123018-047F-433C-97EB-CEB52E2A7F62}" presName="rootComposite" presStyleCnt="0"/>
      <dgm:spPr/>
    </dgm:pt>
    <dgm:pt modelId="{99BC5500-34D2-4F3D-8F69-C36E1A12CF8A}" type="pres">
      <dgm:prSet presAssocID="{02123018-047F-433C-97EB-CEB52E2A7F62}" presName="rootText" presStyleLbl="node1" presStyleIdx="1" presStyleCnt="2" custScaleX="276814"/>
      <dgm:spPr/>
      <dgm:t>
        <a:bodyPr/>
        <a:lstStyle/>
        <a:p>
          <a:endParaRPr lang="en-US"/>
        </a:p>
      </dgm:t>
    </dgm:pt>
    <dgm:pt modelId="{C144E0D0-CA2A-43C1-AD65-355A67577FE5}" type="pres">
      <dgm:prSet presAssocID="{02123018-047F-433C-97EB-CEB52E2A7F62}" presName="rootConnector" presStyleLbl="node1" presStyleIdx="1" presStyleCnt="2"/>
      <dgm:spPr/>
      <dgm:t>
        <a:bodyPr/>
        <a:lstStyle/>
        <a:p>
          <a:endParaRPr lang="en-US"/>
        </a:p>
      </dgm:t>
    </dgm:pt>
    <dgm:pt modelId="{FCA657B8-FAB6-40F3-A65B-C8B0ECD5619B}" type="pres">
      <dgm:prSet presAssocID="{02123018-047F-433C-97EB-CEB52E2A7F62}" presName="childShape" presStyleCnt="0"/>
      <dgm:spPr/>
    </dgm:pt>
    <dgm:pt modelId="{AAE2A35F-1FB5-4A6F-BE20-EEE056E54918}" type="pres">
      <dgm:prSet presAssocID="{A5E90F6D-F3CC-4782-B6BB-7E4C760102E6}" presName="Name13" presStyleLbl="parChTrans1D2" presStyleIdx="5" presStyleCnt="9"/>
      <dgm:spPr/>
      <dgm:t>
        <a:bodyPr/>
        <a:lstStyle/>
        <a:p>
          <a:endParaRPr lang="en-US"/>
        </a:p>
      </dgm:t>
    </dgm:pt>
    <dgm:pt modelId="{48A1B335-C06D-4FDC-9537-2B9D6391E0AA}" type="pres">
      <dgm:prSet presAssocID="{5E4E00D1-1625-42CF-AC28-0E58990A50AA}" presName="childText" presStyleLbl="bgAcc1" presStyleIdx="5" presStyleCnt="9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8E7F78-068D-4D57-B837-E597358966E5}" type="pres">
      <dgm:prSet presAssocID="{BA2B9B85-FF0C-44A8-8DFD-025F36BAF05A}" presName="Name13" presStyleLbl="parChTrans1D2" presStyleIdx="6" presStyleCnt="9"/>
      <dgm:spPr/>
      <dgm:t>
        <a:bodyPr/>
        <a:lstStyle/>
        <a:p>
          <a:endParaRPr lang="en-US"/>
        </a:p>
      </dgm:t>
    </dgm:pt>
    <dgm:pt modelId="{6FF91085-62F8-4058-9914-A9177363C66A}" type="pres">
      <dgm:prSet presAssocID="{E869B1E7-2BF3-4299-80C7-7ACB2C9480FE}" presName="childText" presStyleLbl="bgAcc1" presStyleIdx="6" presStyleCnt="9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355C0-2E52-4802-A9B3-554286F7ABB7}" type="pres">
      <dgm:prSet presAssocID="{638C7E40-553E-49C7-8CB4-0057FBE12BB7}" presName="Name13" presStyleLbl="parChTrans1D2" presStyleIdx="7" presStyleCnt="9"/>
      <dgm:spPr/>
      <dgm:t>
        <a:bodyPr/>
        <a:lstStyle/>
        <a:p>
          <a:endParaRPr lang="en-US"/>
        </a:p>
      </dgm:t>
    </dgm:pt>
    <dgm:pt modelId="{9CE62A0C-0E62-42CE-B7DF-41B98A031136}" type="pres">
      <dgm:prSet presAssocID="{E0F16C27-34D8-421E-90D9-62A0F1EBC70E}" presName="childText" presStyleLbl="bgAcc1" presStyleIdx="7" presStyleCnt="9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E897F-A6E2-403D-9033-FFDB2C5031F8}" type="pres">
      <dgm:prSet presAssocID="{11E7BBDF-F0BD-4D74-8AE7-2F58AAB89AD7}" presName="Name13" presStyleLbl="parChTrans1D2" presStyleIdx="8" presStyleCnt="9"/>
      <dgm:spPr/>
      <dgm:t>
        <a:bodyPr/>
        <a:lstStyle/>
        <a:p>
          <a:endParaRPr lang="en-US"/>
        </a:p>
      </dgm:t>
    </dgm:pt>
    <dgm:pt modelId="{EA2351E3-FCF0-42ED-B5F7-9C9C02884AD9}" type="pres">
      <dgm:prSet presAssocID="{8EF1AFF5-BB21-4A6D-B58B-AEDDA97C19F5}" presName="childText" presStyleLbl="bgAcc1" presStyleIdx="8" presStyleCnt="9" custScaleX="298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D365A1-9069-40AC-9EAE-147F4190901E}" type="presOf" srcId="{DC8EEAAE-EB86-4ACD-9A25-2A4F1DDFF0C3}" destId="{E255DDE9-3F58-41C8-932E-34661DE8CFF1}" srcOrd="1" destOrd="0" presId="urn:microsoft.com/office/officeart/2005/8/layout/hierarchy3"/>
    <dgm:cxn modelId="{DA6DEC3F-27D5-4F21-896E-0C00B07CF91F}" type="presOf" srcId="{E869B1E7-2BF3-4299-80C7-7ACB2C9480FE}" destId="{6FF91085-62F8-4058-9914-A9177363C66A}" srcOrd="0" destOrd="0" presId="urn:microsoft.com/office/officeart/2005/8/layout/hierarchy3"/>
    <dgm:cxn modelId="{626C1317-A5D3-44B7-8C99-98FCB1152D5A}" srcId="{DC8EEAAE-EB86-4ACD-9A25-2A4F1DDFF0C3}" destId="{9D7D1369-02BC-467F-9686-110C24BF537C}" srcOrd="0" destOrd="0" parTransId="{E7BFE357-D34E-416C-B40B-C11C5A610862}" sibTransId="{6599BF15-21B6-4DAA-9FC0-4DEE42B3128D}"/>
    <dgm:cxn modelId="{C6B27BFC-798D-4E0E-933B-F57C7DBF79B5}" type="presOf" srcId="{E0F16C27-34D8-421E-90D9-62A0F1EBC70E}" destId="{9CE62A0C-0E62-42CE-B7DF-41B98A031136}" srcOrd="0" destOrd="0" presId="urn:microsoft.com/office/officeart/2005/8/layout/hierarchy3"/>
    <dgm:cxn modelId="{FAA60C4C-4400-4221-9165-C9B25471A336}" type="presOf" srcId="{DC8EEAAE-EB86-4ACD-9A25-2A4F1DDFF0C3}" destId="{F548D87D-F301-4BF5-8D40-779E2DC95C5F}" srcOrd="0" destOrd="0" presId="urn:microsoft.com/office/officeart/2005/8/layout/hierarchy3"/>
    <dgm:cxn modelId="{98C27D74-40D2-4147-9777-B2E9A33001F3}" type="presOf" srcId="{73E9B59C-D2D9-4FFD-88B3-E3A50597DE3C}" destId="{2C3FF04D-9A0C-429B-8062-018110467698}" srcOrd="0" destOrd="0" presId="urn:microsoft.com/office/officeart/2005/8/layout/hierarchy3"/>
    <dgm:cxn modelId="{6923F80B-3B90-4354-93E5-76A88CEE9CAB}" type="presOf" srcId="{A5E90F6D-F3CC-4782-B6BB-7E4C760102E6}" destId="{AAE2A35F-1FB5-4A6F-BE20-EEE056E54918}" srcOrd="0" destOrd="0" presId="urn:microsoft.com/office/officeart/2005/8/layout/hierarchy3"/>
    <dgm:cxn modelId="{0D871576-791D-44CD-9B37-D805073B0C21}" type="presOf" srcId="{638C7E40-553E-49C7-8CB4-0057FBE12BB7}" destId="{C47355C0-2E52-4802-A9B3-554286F7ABB7}" srcOrd="0" destOrd="0" presId="urn:microsoft.com/office/officeart/2005/8/layout/hierarchy3"/>
    <dgm:cxn modelId="{D678F1DE-323B-4F19-8807-42F1DA476119}" srcId="{DC8EEAAE-EB86-4ACD-9A25-2A4F1DDFF0C3}" destId="{5BF61617-A946-4D3D-A75E-F34424A22436}" srcOrd="4" destOrd="0" parTransId="{73F2FA69-065E-4F14-A83D-8BED28878504}" sibTransId="{3DEF0755-ED52-4FA5-8337-BF28909972C2}"/>
    <dgm:cxn modelId="{3C60E735-57AE-45BD-9038-82F9961E1018}" type="presOf" srcId="{5E4E00D1-1625-42CF-AC28-0E58990A50AA}" destId="{48A1B335-C06D-4FDC-9537-2B9D6391E0AA}" srcOrd="0" destOrd="0" presId="urn:microsoft.com/office/officeart/2005/8/layout/hierarchy3"/>
    <dgm:cxn modelId="{F0C6E00C-BACA-48BC-9316-ED0EAFD685FA}" type="presOf" srcId="{DF4A8D2B-F0F4-4897-9E2F-F97388DED155}" destId="{14F73758-2162-4F55-9E0B-F028F9E9873C}" srcOrd="0" destOrd="0" presId="urn:microsoft.com/office/officeart/2005/8/layout/hierarchy3"/>
    <dgm:cxn modelId="{99CEB52E-9A13-46EB-89E7-9CA135E3E597}" type="presOf" srcId="{5BF61617-A946-4D3D-A75E-F34424A22436}" destId="{41EABB91-1AC2-47D8-AA87-50B65EE21640}" srcOrd="0" destOrd="0" presId="urn:microsoft.com/office/officeart/2005/8/layout/hierarchy3"/>
    <dgm:cxn modelId="{9B1C9E4A-82AA-4625-A1ED-82AFDD04CE32}" srcId="{BB7CF03C-8F87-4EA4-9F69-449A49793BE6}" destId="{02123018-047F-433C-97EB-CEB52E2A7F62}" srcOrd="1" destOrd="0" parTransId="{CE6BA199-3232-4DFF-BEFD-9F409F3B0B88}" sibTransId="{25A7D905-BBE5-405F-9701-057540A9E69F}"/>
    <dgm:cxn modelId="{5410068A-09BF-4C5E-B83B-86F2CA22FBF0}" srcId="{02123018-047F-433C-97EB-CEB52E2A7F62}" destId="{8EF1AFF5-BB21-4A6D-B58B-AEDDA97C19F5}" srcOrd="3" destOrd="0" parTransId="{11E7BBDF-F0BD-4D74-8AE7-2F58AAB89AD7}" sibTransId="{C53D333D-8FF4-4CD4-AA83-7F63343E9C80}"/>
    <dgm:cxn modelId="{7CD1BF22-A785-4FD3-AB1B-71F62A907242}" srcId="{02123018-047F-433C-97EB-CEB52E2A7F62}" destId="{E0F16C27-34D8-421E-90D9-62A0F1EBC70E}" srcOrd="2" destOrd="0" parTransId="{638C7E40-553E-49C7-8CB4-0057FBE12BB7}" sibTransId="{C9701EFE-3302-4797-9904-FE452599EB97}"/>
    <dgm:cxn modelId="{795DA966-B94F-489B-8FF4-14DDC54823AA}" srcId="{DC8EEAAE-EB86-4ACD-9A25-2A4F1DDFF0C3}" destId="{DF4A8D2B-F0F4-4897-9E2F-F97388DED155}" srcOrd="3" destOrd="0" parTransId="{5678E4EA-AA9D-45DD-84D6-42E5D74673CD}" sibTransId="{0EC48AF6-EB21-4C7C-B62B-3DA85417A17B}"/>
    <dgm:cxn modelId="{F08AF20F-DD60-453D-8940-1957F3802402}" type="presOf" srcId="{D4372F4C-CA3A-4FA2-BF97-8811C18C7FB3}" destId="{82F2578D-F5F6-4E40-9927-F83C8C5F589D}" srcOrd="0" destOrd="0" presId="urn:microsoft.com/office/officeart/2005/8/layout/hierarchy3"/>
    <dgm:cxn modelId="{224C3EB5-AFE3-4048-8280-7F93D50AFA91}" srcId="{02123018-047F-433C-97EB-CEB52E2A7F62}" destId="{5E4E00D1-1625-42CF-AC28-0E58990A50AA}" srcOrd="0" destOrd="0" parTransId="{A5E90F6D-F3CC-4782-B6BB-7E4C760102E6}" sibTransId="{2A585EFE-962E-4657-893D-89E6E3CD2E8F}"/>
    <dgm:cxn modelId="{11BEF47E-D5D8-49D8-90A0-750E31249668}" type="presOf" srcId="{BB7CF03C-8F87-4EA4-9F69-449A49793BE6}" destId="{FA824603-57FA-458C-84BD-610F8521196F}" srcOrd="0" destOrd="0" presId="urn:microsoft.com/office/officeart/2005/8/layout/hierarchy3"/>
    <dgm:cxn modelId="{AE97A3F9-1BA2-44D9-99C9-D204BC29CE16}" type="presOf" srcId="{11E7BBDF-F0BD-4D74-8AE7-2F58AAB89AD7}" destId="{1B9E897F-A6E2-403D-9033-FFDB2C5031F8}" srcOrd="0" destOrd="0" presId="urn:microsoft.com/office/officeart/2005/8/layout/hierarchy3"/>
    <dgm:cxn modelId="{2348C745-41AD-4F01-9A70-99D241E22DC5}" type="presOf" srcId="{8EF1AFF5-BB21-4A6D-B58B-AEDDA97C19F5}" destId="{EA2351E3-FCF0-42ED-B5F7-9C9C02884AD9}" srcOrd="0" destOrd="0" presId="urn:microsoft.com/office/officeart/2005/8/layout/hierarchy3"/>
    <dgm:cxn modelId="{30CECAF7-ED01-4FA9-BFD4-D20A2817F7DB}" srcId="{DC8EEAAE-EB86-4ACD-9A25-2A4F1DDFF0C3}" destId="{73E9B59C-D2D9-4FFD-88B3-E3A50597DE3C}" srcOrd="2" destOrd="0" parTransId="{D4372F4C-CA3A-4FA2-BF97-8811C18C7FB3}" sibTransId="{9DB4B10B-8BDA-4E40-B2D5-9687A56FDA0A}"/>
    <dgm:cxn modelId="{0571C589-A03F-4279-A644-0FA1F48064B0}" srcId="{02123018-047F-433C-97EB-CEB52E2A7F62}" destId="{E869B1E7-2BF3-4299-80C7-7ACB2C9480FE}" srcOrd="1" destOrd="0" parTransId="{BA2B9B85-FF0C-44A8-8DFD-025F36BAF05A}" sibTransId="{16FEAF64-B8A3-4064-B46E-A1D44C015A90}"/>
    <dgm:cxn modelId="{B7C77E1D-4C3D-4B61-9D3E-95F52296BDC7}" srcId="{DC8EEAAE-EB86-4ACD-9A25-2A4F1DDFF0C3}" destId="{A3877157-CE04-4944-9A64-59DE4FD3247D}" srcOrd="1" destOrd="0" parTransId="{12BF5638-9CC1-4885-9F75-217E59EBDB42}" sibTransId="{028D6AED-91E3-4637-93D2-8388294DF7EF}"/>
    <dgm:cxn modelId="{64005BC1-097B-41EA-8332-4756576F4D60}" srcId="{BB7CF03C-8F87-4EA4-9F69-449A49793BE6}" destId="{DC8EEAAE-EB86-4ACD-9A25-2A4F1DDFF0C3}" srcOrd="0" destOrd="0" parTransId="{06965326-40AD-4E80-866F-6F6DE3739C69}" sibTransId="{AB3A44EA-1013-486A-812F-037A1DB0B4C6}"/>
    <dgm:cxn modelId="{63DAF505-0065-4D66-A542-0713F64B8910}" type="presOf" srcId="{E7BFE357-D34E-416C-B40B-C11C5A610862}" destId="{FF7D9F7F-F16B-413F-B144-45A90B8C0F88}" srcOrd="0" destOrd="0" presId="urn:microsoft.com/office/officeart/2005/8/layout/hierarchy3"/>
    <dgm:cxn modelId="{491C1FFB-0561-494C-B8D9-08CE586FBEA7}" type="presOf" srcId="{02123018-047F-433C-97EB-CEB52E2A7F62}" destId="{99BC5500-34D2-4F3D-8F69-C36E1A12CF8A}" srcOrd="0" destOrd="0" presId="urn:microsoft.com/office/officeart/2005/8/layout/hierarchy3"/>
    <dgm:cxn modelId="{0D5DD228-E708-4DAD-B656-E0B5DC08CEEF}" type="presOf" srcId="{BA2B9B85-FF0C-44A8-8DFD-025F36BAF05A}" destId="{368E7F78-068D-4D57-B837-E597358966E5}" srcOrd="0" destOrd="0" presId="urn:microsoft.com/office/officeart/2005/8/layout/hierarchy3"/>
    <dgm:cxn modelId="{13FF81E0-3450-4C6F-B5DB-0E731D66EE3F}" type="presOf" srcId="{02123018-047F-433C-97EB-CEB52E2A7F62}" destId="{C144E0D0-CA2A-43C1-AD65-355A67577FE5}" srcOrd="1" destOrd="0" presId="urn:microsoft.com/office/officeart/2005/8/layout/hierarchy3"/>
    <dgm:cxn modelId="{8076ADD4-6F7D-4014-A023-102DB07F7B9A}" type="presOf" srcId="{9D7D1369-02BC-467F-9686-110C24BF537C}" destId="{844A5EA2-E311-4E4E-908D-F141BCF12D7B}" srcOrd="0" destOrd="0" presId="urn:microsoft.com/office/officeart/2005/8/layout/hierarchy3"/>
    <dgm:cxn modelId="{106AB540-04AB-4293-93AB-1BCCFFE3BD16}" type="presOf" srcId="{73F2FA69-065E-4F14-A83D-8BED28878504}" destId="{1F27BE40-C507-4ADF-920A-4C30C6B77D2B}" srcOrd="0" destOrd="0" presId="urn:microsoft.com/office/officeart/2005/8/layout/hierarchy3"/>
    <dgm:cxn modelId="{B5FF3E92-9D47-42EA-A547-933889A59DEF}" type="presOf" srcId="{A3877157-CE04-4944-9A64-59DE4FD3247D}" destId="{62C5EBE0-F492-4B9A-9FB9-B178B883C7EF}" srcOrd="0" destOrd="0" presId="urn:microsoft.com/office/officeart/2005/8/layout/hierarchy3"/>
    <dgm:cxn modelId="{5D6A0680-102B-440A-8086-BB66D008DBE2}" type="presOf" srcId="{5678E4EA-AA9D-45DD-84D6-42E5D74673CD}" destId="{1ADA3BE9-1AE0-4C2C-AF52-F98CBC9E95ED}" srcOrd="0" destOrd="0" presId="urn:microsoft.com/office/officeart/2005/8/layout/hierarchy3"/>
    <dgm:cxn modelId="{E3D66867-8466-4352-8FA8-8D65A38A4B5B}" type="presOf" srcId="{12BF5638-9CC1-4885-9F75-217E59EBDB42}" destId="{86BFCD76-69EB-400C-9DB7-8A9F453825D2}" srcOrd="0" destOrd="0" presId="urn:microsoft.com/office/officeart/2005/8/layout/hierarchy3"/>
    <dgm:cxn modelId="{EDF48282-7C9B-47F8-9DCA-72DB7D07245F}" type="presParOf" srcId="{FA824603-57FA-458C-84BD-610F8521196F}" destId="{F4994C9A-0827-46DE-85A3-F397C1DE9AA6}" srcOrd="0" destOrd="0" presId="urn:microsoft.com/office/officeart/2005/8/layout/hierarchy3"/>
    <dgm:cxn modelId="{E6D4CD56-6105-45CC-8E99-A5DC621D9167}" type="presParOf" srcId="{F4994C9A-0827-46DE-85A3-F397C1DE9AA6}" destId="{F0A20910-B9C2-4178-A863-C0CB4A80498C}" srcOrd="0" destOrd="0" presId="urn:microsoft.com/office/officeart/2005/8/layout/hierarchy3"/>
    <dgm:cxn modelId="{E1DC9061-5059-4935-961B-2B97F4B87F75}" type="presParOf" srcId="{F0A20910-B9C2-4178-A863-C0CB4A80498C}" destId="{F548D87D-F301-4BF5-8D40-779E2DC95C5F}" srcOrd="0" destOrd="0" presId="urn:microsoft.com/office/officeart/2005/8/layout/hierarchy3"/>
    <dgm:cxn modelId="{E8317B55-8609-4A73-B3FF-0D975BDAEA60}" type="presParOf" srcId="{F0A20910-B9C2-4178-A863-C0CB4A80498C}" destId="{E255DDE9-3F58-41C8-932E-34661DE8CFF1}" srcOrd="1" destOrd="0" presId="urn:microsoft.com/office/officeart/2005/8/layout/hierarchy3"/>
    <dgm:cxn modelId="{A7478EF7-1625-4BC0-8F1C-3501816A14E8}" type="presParOf" srcId="{F4994C9A-0827-46DE-85A3-F397C1DE9AA6}" destId="{6801019C-DFB1-46EC-958E-BAB28A6A6245}" srcOrd="1" destOrd="0" presId="urn:microsoft.com/office/officeart/2005/8/layout/hierarchy3"/>
    <dgm:cxn modelId="{F8F81016-6D51-4EC6-AC69-56EB625E0EFB}" type="presParOf" srcId="{6801019C-DFB1-46EC-958E-BAB28A6A6245}" destId="{FF7D9F7F-F16B-413F-B144-45A90B8C0F88}" srcOrd="0" destOrd="0" presId="urn:microsoft.com/office/officeart/2005/8/layout/hierarchy3"/>
    <dgm:cxn modelId="{1E8E71A2-AD1A-43EC-AFF8-A4797A0D94BA}" type="presParOf" srcId="{6801019C-DFB1-46EC-958E-BAB28A6A6245}" destId="{844A5EA2-E311-4E4E-908D-F141BCF12D7B}" srcOrd="1" destOrd="0" presId="urn:microsoft.com/office/officeart/2005/8/layout/hierarchy3"/>
    <dgm:cxn modelId="{7B6DA24E-649C-4346-8F9B-7F1DF06CDB57}" type="presParOf" srcId="{6801019C-DFB1-46EC-958E-BAB28A6A6245}" destId="{86BFCD76-69EB-400C-9DB7-8A9F453825D2}" srcOrd="2" destOrd="0" presId="urn:microsoft.com/office/officeart/2005/8/layout/hierarchy3"/>
    <dgm:cxn modelId="{FD2CD3D9-D0B8-40F0-8891-9FB866888004}" type="presParOf" srcId="{6801019C-DFB1-46EC-958E-BAB28A6A6245}" destId="{62C5EBE0-F492-4B9A-9FB9-B178B883C7EF}" srcOrd="3" destOrd="0" presId="urn:microsoft.com/office/officeart/2005/8/layout/hierarchy3"/>
    <dgm:cxn modelId="{7CA66836-33F6-4E8E-8A8B-DCA2BDCA89BF}" type="presParOf" srcId="{6801019C-DFB1-46EC-958E-BAB28A6A6245}" destId="{82F2578D-F5F6-4E40-9927-F83C8C5F589D}" srcOrd="4" destOrd="0" presId="urn:microsoft.com/office/officeart/2005/8/layout/hierarchy3"/>
    <dgm:cxn modelId="{3F7E6F45-EBC7-45CD-A0AA-5D74CEE0892E}" type="presParOf" srcId="{6801019C-DFB1-46EC-958E-BAB28A6A6245}" destId="{2C3FF04D-9A0C-429B-8062-018110467698}" srcOrd="5" destOrd="0" presId="urn:microsoft.com/office/officeart/2005/8/layout/hierarchy3"/>
    <dgm:cxn modelId="{8F2C1DA7-98D1-416F-89ED-D015F9AD3982}" type="presParOf" srcId="{6801019C-DFB1-46EC-958E-BAB28A6A6245}" destId="{1ADA3BE9-1AE0-4C2C-AF52-F98CBC9E95ED}" srcOrd="6" destOrd="0" presId="urn:microsoft.com/office/officeart/2005/8/layout/hierarchy3"/>
    <dgm:cxn modelId="{16D230BF-08FE-4343-9C0F-2400E92DDC61}" type="presParOf" srcId="{6801019C-DFB1-46EC-958E-BAB28A6A6245}" destId="{14F73758-2162-4F55-9E0B-F028F9E9873C}" srcOrd="7" destOrd="0" presId="urn:microsoft.com/office/officeart/2005/8/layout/hierarchy3"/>
    <dgm:cxn modelId="{33FD71EF-EA79-4336-B4DB-F5E2822C9B35}" type="presParOf" srcId="{6801019C-DFB1-46EC-958E-BAB28A6A6245}" destId="{1F27BE40-C507-4ADF-920A-4C30C6B77D2B}" srcOrd="8" destOrd="0" presId="urn:microsoft.com/office/officeart/2005/8/layout/hierarchy3"/>
    <dgm:cxn modelId="{5845934E-3756-4B11-A28C-C88E1FF7A31E}" type="presParOf" srcId="{6801019C-DFB1-46EC-958E-BAB28A6A6245}" destId="{41EABB91-1AC2-47D8-AA87-50B65EE21640}" srcOrd="9" destOrd="0" presId="urn:microsoft.com/office/officeart/2005/8/layout/hierarchy3"/>
    <dgm:cxn modelId="{8F4ACCB9-D4D9-4697-A107-F018D7DFB656}" type="presParOf" srcId="{FA824603-57FA-458C-84BD-610F8521196F}" destId="{1B3AE49E-B51A-4E41-B471-6EAAFD48A0F7}" srcOrd="1" destOrd="0" presId="urn:microsoft.com/office/officeart/2005/8/layout/hierarchy3"/>
    <dgm:cxn modelId="{D5B902D5-607D-450A-9F3E-AEB4C07419EF}" type="presParOf" srcId="{1B3AE49E-B51A-4E41-B471-6EAAFD48A0F7}" destId="{697026A1-61EA-4C72-A723-B72CFCBDBCF8}" srcOrd="0" destOrd="0" presId="urn:microsoft.com/office/officeart/2005/8/layout/hierarchy3"/>
    <dgm:cxn modelId="{720471A6-DD0D-44D8-83B0-8511F39399A0}" type="presParOf" srcId="{697026A1-61EA-4C72-A723-B72CFCBDBCF8}" destId="{99BC5500-34D2-4F3D-8F69-C36E1A12CF8A}" srcOrd="0" destOrd="0" presId="urn:microsoft.com/office/officeart/2005/8/layout/hierarchy3"/>
    <dgm:cxn modelId="{FB761E5C-6D68-4AB6-8743-CAB23DFD9A99}" type="presParOf" srcId="{697026A1-61EA-4C72-A723-B72CFCBDBCF8}" destId="{C144E0D0-CA2A-43C1-AD65-355A67577FE5}" srcOrd="1" destOrd="0" presId="urn:microsoft.com/office/officeart/2005/8/layout/hierarchy3"/>
    <dgm:cxn modelId="{C02CC302-D248-42EA-A23A-670CE4D68836}" type="presParOf" srcId="{1B3AE49E-B51A-4E41-B471-6EAAFD48A0F7}" destId="{FCA657B8-FAB6-40F3-A65B-C8B0ECD5619B}" srcOrd="1" destOrd="0" presId="urn:microsoft.com/office/officeart/2005/8/layout/hierarchy3"/>
    <dgm:cxn modelId="{3F718953-33B1-44D4-B071-4E68996D7EE5}" type="presParOf" srcId="{FCA657B8-FAB6-40F3-A65B-C8B0ECD5619B}" destId="{AAE2A35F-1FB5-4A6F-BE20-EEE056E54918}" srcOrd="0" destOrd="0" presId="urn:microsoft.com/office/officeart/2005/8/layout/hierarchy3"/>
    <dgm:cxn modelId="{55153826-D1CA-4213-8A50-676D9F7B75AB}" type="presParOf" srcId="{FCA657B8-FAB6-40F3-A65B-C8B0ECD5619B}" destId="{48A1B335-C06D-4FDC-9537-2B9D6391E0AA}" srcOrd="1" destOrd="0" presId="urn:microsoft.com/office/officeart/2005/8/layout/hierarchy3"/>
    <dgm:cxn modelId="{4342EF89-289B-41D0-8DE5-FB10ACC3649C}" type="presParOf" srcId="{FCA657B8-FAB6-40F3-A65B-C8B0ECD5619B}" destId="{368E7F78-068D-4D57-B837-E597358966E5}" srcOrd="2" destOrd="0" presId="urn:microsoft.com/office/officeart/2005/8/layout/hierarchy3"/>
    <dgm:cxn modelId="{25113EAC-16AA-46C1-A461-DB4923ADF53A}" type="presParOf" srcId="{FCA657B8-FAB6-40F3-A65B-C8B0ECD5619B}" destId="{6FF91085-62F8-4058-9914-A9177363C66A}" srcOrd="3" destOrd="0" presId="urn:microsoft.com/office/officeart/2005/8/layout/hierarchy3"/>
    <dgm:cxn modelId="{906E7D3E-5785-49CE-BA7D-743C9CB10A02}" type="presParOf" srcId="{FCA657B8-FAB6-40F3-A65B-C8B0ECD5619B}" destId="{C47355C0-2E52-4802-A9B3-554286F7ABB7}" srcOrd="4" destOrd="0" presId="urn:microsoft.com/office/officeart/2005/8/layout/hierarchy3"/>
    <dgm:cxn modelId="{FFCE2D66-9E71-46BB-B0B6-DFD77CCBD040}" type="presParOf" srcId="{FCA657B8-FAB6-40F3-A65B-C8B0ECD5619B}" destId="{9CE62A0C-0E62-42CE-B7DF-41B98A031136}" srcOrd="5" destOrd="0" presId="urn:microsoft.com/office/officeart/2005/8/layout/hierarchy3"/>
    <dgm:cxn modelId="{AA2925E0-8669-4511-8352-FEE2BA46220A}" type="presParOf" srcId="{FCA657B8-FAB6-40F3-A65B-C8B0ECD5619B}" destId="{1B9E897F-A6E2-403D-9033-FFDB2C5031F8}" srcOrd="6" destOrd="0" presId="urn:microsoft.com/office/officeart/2005/8/layout/hierarchy3"/>
    <dgm:cxn modelId="{61314774-7648-4987-B521-37035E122FBB}" type="presParOf" srcId="{FCA657B8-FAB6-40F3-A65B-C8B0ECD5619B}" destId="{EA2351E3-FCF0-42ED-B5F7-9C9C02884AD9}" srcOrd="7" destOrd="0" presId="urn:microsoft.com/office/officeart/2005/8/layout/hierarchy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41559-EA45-49EB-A5A9-AC143CB53E4A}">
      <dsp:nvSpPr>
        <dsp:cNvPr id="0" name=""/>
        <dsp:cNvSpPr/>
      </dsp:nvSpPr>
      <dsp:spPr>
        <a:xfrm>
          <a:off x="1549048" y="1693062"/>
          <a:ext cx="1381417" cy="1503999"/>
        </a:xfrm>
        <a:prstGeom prst="gear9">
          <a:avLst/>
        </a:prstGeom>
        <a:solidFill>
          <a:srgbClr val="1A4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Risk Based Internal  Controls</a:t>
          </a:r>
          <a:endParaRPr lang="en-US" sz="1100" b="1" kern="1200" dirty="0"/>
        </a:p>
      </dsp:txBody>
      <dsp:txXfrm>
        <a:off x="1826774" y="2037222"/>
        <a:ext cx="825965" cy="788839"/>
      </dsp:txXfrm>
    </dsp:sp>
    <dsp:sp modelId="{06A963B3-1488-445D-89F9-94FCF6FCD0BF}">
      <dsp:nvSpPr>
        <dsp:cNvPr id="0" name=""/>
        <dsp:cNvSpPr/>
      </dsp:nvSpPr>
      <dsp:spPr>
        <a:xfrm>
          <a:off x="147527" y="1244712"/>
          <a:ext cx="1466440" cy="1333526"/>
        </a:xfrm>
        <a:prstGeom prst="gear6">
          <a:avLst/>
        </a:prstGeom>
        <a:solidFill>
          <a:srgbClr val="1A4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Audits – Internal and External</a:t>
          </a:r>
          <a:endParaRPr lang="en-US" sz="1100" b="1" kern="1200" dirty="0"/>
        </a:p>
      </dsp:txBody>
      <dsp:txXfrm>
        <a:off x="502567" y="1582460"/>
        <a:ext cx="756360" cy="658030"/>
      </dsp:txXfrm>
    </dsp:sp>
    <dsp:sp modelId="{0697CF17-639C-4073-AE05-D69CD09A0B59}">
      <dsp:nvSpPr>
        <dsp:cNvPr id="0" name=""/>
        <dsp:cNvSpPr/>
      </dsp:nvSpPr>
      <dsp:spPr>
        <a:xfrm rot="20700000">
          <a:off x="976602" y="296685"/>
          <a:ext cx="1434052" cy="1326352"/>
        </a:xfrm>
        <a:prstGeom prst="gear6">
          <a:avLst/>
        </a:prstGeom>
        <a:solidFill>
          <a:srgbClr val="1A4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Transparency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&amp; Accountability</a:t>
          </a:r>
          <a:endParaRPr lang="en-US" sz="1000" b="1" kern="1200" dirty="0"/>
        </a:p>
      </dsp:txBody>
      <dsp:txXfrm rot="-20700000">
        <a:off x="1297519" y="581205"/>
        <a:ext cx="792216" cy="757312"/>
      </dsp:txXfrm>
    </dsp:sp>
    <dsp:sp modelId="{921E1B7F-6704-42DA-8FE5-A8B47AE4E8A6}">
      <dsp:nvSpPr>
        <dsp:cNvPr id="0" name=""/>
        <dsp:cNvSpPr/>
      </dsp:nvSpPr>
      <dsp:spPr>
        <a:xfrm>
          <a:off x="1107515" y="1412945"/>
          <a:ext cx="2129132" cy="2129132"/>
        </a:xfrm>
        <a:prstGeom prst="circularArrow">
          <a:avLst>
            <a:gd name="adj1" fmla="val 4687"/>
            <a:gd name="adj2" fmla="val 299029"/>
            <a:gd name="adj3" fmla="val 2479752"/>
            <a:gd name="adj4" fmla="val 15942074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F8FFE-F19F-4FFA-A2ED-84CED4DEBA47}">
      <dsp:nvSpPr>
        <dsp:cNvPr id="0" name=""/>
        <dsp:cNvSpPr/>
      </dsp:nvSpPr>
      <dsp:spPr>
        <a:xfrm>
          <a:off x="-73771" y="1028745"/>
          <a:ext cx="1546947" cy="154694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DD4E7-566C-48A7-8A96-B6EFE783881F}">
      <dsp:nvSpPr>
        <dsp:cNvPr id="0" name=""/>
        <dsp:cNvSpPr/>
      </dsp:nvSpPr>
      <dsp:spPr>
        <a:xfrm>
          <a:off x="663872" y="143569"/>
          <a:ext cx="1667921" cy="166792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8D87D-F301-4BF5-8D40-779E2DC95C5F}">
      <dsp:nvSpPr>
        <dsp:cNvPr id="0" name=""/>
        <dsp:cNvSpPr/>
      </dsp:nvSpPr>
      <dsp:spPr>
        <a:xfrm>
          <a:off x="437894" y="15"/>
          <a:ext cx="3705139" cy="556813"/>
        </a:xfrm>
        <a:prstGeom prst="roundRect">
          <a:avLst>
            <a:gd name="adj" fmla="val 10000"/>
          </a:avLst>
        </a:prstGeom>
        <a:solidFill>
          <a:srgbClr val="1A4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Findings</a:t>
          </a:r>
          <a:endParaRPr lang="en-US" sz="2800" b="1" kern="1200" dirty="0"/>
        </a:p>
      </dsp:txBody>
      <dsp:txXfrm>
        <a:off x="454202" y="16323"/>
        <a:ext cx="3672523" cy="524197"/>
      </dsp:txXfrm>
    </dsp:sp>
    <dsp:sp modelId="{FF7D9F7F-F16B-413F-B144-45A90B8C0F88}">
      <dsp:nvSpPr>
        <dsp:cNvPr id="0" name=""/>
        <dsp:cNvSpPr/>
      </dsp:nvSpPr>
      <dsp:spPr>
        <a:xfrm>
          <a:off x="808408" y="556829"/>
          <a:ext cx="370513" cy="501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935"/>
              </a:lnTo>
              <a:lnTo>
                <a:pt x="370513" y="501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A5EA2-E311-4E4E-908D-F141BCF12D7B}">
      <dsp:nvSpPr>
        <dsp:cNvPr id="0" name=""/>
        <dsp:cNvSpPr/>
      </dsp:nvSpPr>
      <dsp:spPr>
        <a:xfrm>
          <a:off x="1178922" y="724140"/>
          <a:ext cx="3200404" cy="669247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baseline="0" dirty="0" smtClean="0">
              <a:solidFill>
                <a:srgbClr val="1A4770"/>
              </a:solidFill>
            </a:rPr>
            <a:t>Items purchased not included in the procurement plan.</a:t>
          </a:r>
          <a:endParaRPr lang="en-US" sz="1500" b="1" kern="1200" baseline="0" dirty="0">
            <a:solidFill>
              <a:srgbClr val="1A4770"/>
            </a:solidFill>
          </a:endParaRPr>
        </a:p>
      </dsp:txBody>
      <dsp:txXfrm>
        <a:off x="1198524" y="743742"/>
        <a:ext cx="3161200" cy="630043"/>
      </dsp:txXfrm>
    </dsp:sp>
    <dsp:sp modelId="{86BFCD76-69EB-400C-9DB7-8A9F453825D2}">
      <dsp:nvSpPr>
        <dsp:cNvPr id="0" name=""/>
        <dsp:cNvSpPr/>
      </dsp:nvSpPr>
      <dsp:spPr>
        <a:xfrm>
          <a:off x="808408" y="556829"/>
          <a:ext cx="370513" cy="1338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494"/>
              </a:lnTo>
              <a:lnTo>
                <a:pt x="370513" y="1338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5EBE0-F492-4B9A-9FB9-B178B883C7EF}">
      <dsp:nvSpPr>
        <dsp:cNvPr id="0" name=""/>
        <dsp:cNvSpPr/>
      </dsp:nvSpPr>
      <dsp:spPr>
        <a:xfrm>
          <a:off x="1178922" y="1560699"/>
          <a:ext cx="3200404" cy="669247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Cash checks  around USD 1.7M not entered in the cash book and recorded in a separate register</a:t>
          </a:r>
          <a:endParaRPr lang="en-US" sz="1500" b="1" kern="1200" baseline="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198524" y="1580301"/>
        <a:ext cx="3161200" cy="630043"/>
      </dsp:txXfrm>
    </dsp:sp>
    <dsp:sp modelId="{82F2578D-F5F6-4E40-9927-F83C8C5F589D}">
      <dsp:nvSpPr>
        <dsp:cNvPr id="0" name=""/>
        <dsp:cNvSpPr/>
      </dsp:nvSpPr>
      <dsp:spPr>
        <a:xfrm>
          <a:off x="808408" y="556829"/>
          <a:ext cx="397562" cy="2154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059"/>
              </a:lnTo>
              <a:lnTo>
                <a:pt x="397562" y="2154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FF04D-9A0C-429B-8062-018110467698}">
      <dsp:nvSpPr>
        <dsp:cNvPr id="0" name=""/>
        <dsp:cNvSpPr/>
      </dsp:nvSpPr>
      <dsp:spPr>
        <a:xfrm>
          <a:off x="1205970" y="2376264"/>
          <a:ext cx="3200404" cy="669247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baseline="0" dirty="0" smtClean="0">
              <a:solidFill>
                <a:srgbClr val="1A4770"/>
              </a:solidFill>
            </a:rPr>
            <a:t>Fraudulent invoices- same handwriting in the PIU voucher and  the vendor invoice </a:t>
          </a:r>
          <a:endParaRPr lang="en-US" sz="1500" b="1" kern="1200" baseline="0" dirty="0">
            <a:solidFill>
              <a:srgbClr val="1A4770"/>
            </a:solidFill>
          </a:endParaRPr>
        </a:p>
      </dsp:txBody>
      <dsp:txXfrm>
        <a:off x="1225572" y="2395866"/>
        <a:ext cx="3161200" cy="630043"/>
      </dsp:txXfrm>
    </dsp:sp>
    <dsp:sp modelId="{1ADA3BE9-1AE0-4C2C-AF52-F98CBC9E95ED}">
      <dsp:nvSpPr>
        <dsp:cNvPr id="0" name=""/>
        <dsp:cNvSpPr/>
      </dsp:nvSpPr>
      <dsp:spPr>
        <a:xfrm>
          <a:off x="808408" y="556829"/>
          <a:ext cx="370513" cy="301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1612"/>
              </a:lnTo>
              <a:lnTo>
                <a:pt x="370513" y="30116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73758-2162-4F55-9E0B-F028F9E9873C}">
      <dsp:nvSpPr>
        <dsp:cNvPr id="0" name=""/>
        <dsp:cNvSpPr/>
      </dsp:nvSpPr>
      <dsp:spPr>
        <a:xfrm>
          <a:off x="1178922" y="3233817"/>
          <a:ext cx="3200404" cy="669247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baseline="0" dirty="0" smtClean="0">
              <a:solidFill>
                <a:srgbClr val="1A4770"/>
              </a:solidFill>
            </a:rPr>
            <a:t>Fake invoices were found in respect of food for participants of training from 10 vendors </a:t>
          </a:r>
          <a:endParaRPr lang="en-US" sz="1500" b="1" i="0" kern="1200" baseline="0" dirty="0">
            <a:solidFill>
              <a:srgbClr val="1A4770"/>
            </a:solidFill>
          </a:endParaRPr>
        </a:p>
      </dsp:txBody>
      <dsp:txXfrm>
        <a:off x="1198524" y="3253419"/>
        <a:ext cx="3161200" cy="630043"/>
      </dsp:txXfrm>
    </dsp:sp>
    <dsp:sp modelId="{1F27BE40-C507-4ADF-920A-4C30C6B77D2B}">
      <dsp:nvSpPr>
        <dsp:cNvPr id="0" name=""/>
        <dsp:cNvSpPr/>
      </dsp:nvSpPr>
      <dsp:spPr>
        <a:xfrm>
          <a:off x="808408" y="556829"/>
          <a:ext cx="370513" cy="3848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8171"/>
              </a:lnTo>
              <a:lnTo>
                <a:pt x="370513" y="3848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ABB91-1AC2-47D8-AA87-50B65EE21640}">
      <dsp:nvSpPr>
        <dsp:cNvPr id="0" name=""/>
        <dsp:cNvSpPr/>
      </dsp:nvSpPr>
      <dsp:spPr>
        <a:xfrm>
          <a:off x="1178922" y="4070376"/>
          <a:ext cx="3200404" cy="669247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baseline="0" dirty="0" smtClean="0">
              <a:solidFill>
                <a:srgbClr val="1A4770"/>
              </a:solidFill>
            </a:rPr>
            <a:t>Unauthorized payment as honorarium to national coordinators and facilitators </a:t>
          </a:r>
          <a:endParaRPr lang="en-US" sz="1500" b="1" i="0" kern="1200" baseline="0" dirty="0">
            <a:solidFill>
              <a:srgbClr val="1A4770"/>
            </a:solidFill>
          </a:endParaRPr>
        </a:p>
      </dsp:txBody>
      <dsp:txXfrm>
        <a:off x="1198524" y="4089978"/>
        <a:ext cx="3161200" cy="630043"/>
      </dsp:txXfrm>
    </dsp:sp>
    <dsp:sp modelId="{99BC5500-34D2-4F3D-8F69-C36E1A12CF8A}">
      <dsp:nvSpPr>
        <dsp:cNvPr id="0" name=""/>
        <dsp:cNvSpPr/>
      </dsp:nvSpPr>
      <dsp:spPr>
        <a:xfrm>
          <a:off x="4477657" y="15"/>
          <a:ext cx="3705139" cy="66924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Weak IC</a:t>
          </a:r>
          <a:endParaRPr lang="en-US" sz="2800" b="1" kern="1200" dirty="0"/>
        </a:p>
      </dsp:txBody>
      <dsp:txXfrm>
        <a:off x="4497259" y="19617"/>
        <a:ext cx="3665935" cy="630043"/>
      </dsp:txXfrm>
    </dsp:sp>
    <dsp:sp modelId="{AAE2A35F-1FB5-4A6F-BE20-EEE056E54918}">
      <dsp:nvSpPr>
        <dsp:cNvPr id="0" name=""/>
        <dsp:cNvSpPr/>
      </dsp:nvSpPr>
      <dsp:spPr>
        <a:xfrm>
          <a:off x="4848171" y="669262"/>
          <a:ext cx="370513" cy="501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935"/>
              </a:lnTo>
              <a:lnTo>
                <a:pt x="370513" y="501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1B335-C06D-4FDC-9537-2B9D6391E0AA}">
      <dsp:nvSpPr>
        <dsp:cNvPr id="0" name=""/>
        <dsp:cNvSpPr/>
      </dsp:nvSpPr>
      <dsp:spPr>
        <a:xfrm>
          <a:off x="5218685" y="836574"/>
          <a:ext cx="3200404" cy="669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rgbClr val="1A4770"/>
              </a:solidFill>
            </a:rPr>
            <a:t>Overall  weak   IC system</a:t>
          </a:r>
          <a:endParaRPr lang="en-US" sz="1400" b="1" kern="1200" baseline="0" dirty="0">
            <a:solidFill>
              <a:srgbClr val="1A4770"/>
            </a:solidFill>
          </a:endParaRPr>
        </a:p>
      </dsp:txBody>
      <dsp:txXfrm>
        <a:off x="5238287" y="856176"/>
        <a:ext cx="3161200" cy="630043"/>
      </dsp:txXfrm>
    </dsp:sp>
    <dsp:sp modelId="{0AE13823-DBAC-4CD4-BFA5-9BEB2A454D12}">
      <dsp:nvSpPr>
        <dsp:cNvPr id="0" name=""/>
        <dsp:cNvSpPr/>
      </dsp:nvSpPr>
      <dsp:spPr>
        <a:xfrm>
          <a:off x="4848171" y="669262"/>
          <a:ext cx="370513" cy="1338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494"/>
              </a:lnTo>
              <a:lnTo>
                <a:pt x="370513" y="1338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257F9-58E0-4230-82F6-91350F01798C}">
      <dsp:nvSpPr>
        <dsp:cNvPr id="0" name=""/>
        <dsp:cNvSpPr/>
      </dsp:nvSpPr>
      <dsp:spPr>
        <a:xfrm>
          <a:off x="5218685" y="1673133"/>
          <a:ext cx="3200404" cy="669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rgbClr val="1A4770"/>
              </a:solidFill>
            </a:rPr>
            <a:t>Weak procurement practices. </a:t>
          </a:r>
          <a:endParaRPr lang="en-US" sz="1400" b="1" kern="1200" baseline="0" dirty="0">
            <a:solidFill>
              <a:srgbClr val="1A4770"/>
            </a:solidFill>
          </a:endParaRPr>
        </a:p>
      </dsp:txBody>
      <dsp:txXfrm>
        <a:off x="5238287" y="1692735"/>
        <a:ext cx="3161200" cy="630043"/>
      </dsp:txXfrm>
    </dsp:sp>
    <dsp:sp modelId="{7B3B9BCC-1BF9-4747-801B-CFCCA264FFB6}">
      <dsp:nvSpPr>
        <dsp:cNvPr id="0" name=""/>
        <dsp:cNvSpPr/>
      </dsp:nvSpPr>
      <dsp:spPr>
        <a:xfrm>
          <a:off x="4848171" y="669262"/>
          <a:ext cx="370513" cy="2175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5053"/>
              </a:lnTo>
              <a:lnTo>
                <a:pt x="370513" y="2175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9370A9-9C95-4FC9-84DA-B8D6110EF173}">
      <dsp:nvSpPr>
        <dsp:cNvPr id="0" name=""/>
        <dsp:cNvSpPr/>
      </dsp:nvSpPr>
      <dsp:spPr>
        <a:xfrm>
          <a:off x="5218685" y="2509692"/>
          <a:ext cx="3200404" cy="669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rgbClr val="1A4770"/>
              </a:solidFill>
            </a:rPr>
            <a:t>Budgetary controls not in place </a:t>
          </a:r>
          <a:r>
            <a:rPr lang="en-US" sz="1400" b="1" kern="1200" dirty="0" smtClean="0">
              <a:solidFill>
                <a:srgbClr val="1A4770"/>
              </a:solidFill>
            </a:rPr>
            <a:t>that resulted in procurements of assets not supposed to be made. </a:t>
          </a:r>
          <a:endParaRPr lang="en-US" sz="1400" b="1" kern="1200" baseline="0" dirty="0">
            <a:solidFill>
              <a:srgbClr val="1A4770"/>
            </a:solidFill>
          </a:endParaRPr>
        </a:p>
      </dsp:txBody>
      <dsp:txXfrm>
        <a:off x="5238287" y="2529294"/>
        <a:ext cx="3161200" cy="630043"/>
      </dsp:txXfrm>
    </dsp:sp>
    <dsp:sp modelId="{07519FBA-B71D-4612-B1CD-C6E6E69D4A65}">
      <dsp:nvSpPr>
        <dsp:cNvPr id="0" name=""/>
        <dsp:cNvSpPr/>
      </dsp:nvSpPr>
      <dsp:spPr>
        <a:xfrm>
          <a:off x="4848171" y="669262"/>
          <a:ext cx="370513" cy="301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1612"/>
              </a:lnTo>
              <a:lnTo>
                <a:pt x="370513" y="30116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9F8CA-5A1C-405D-8F36-64E4B5526F36}">
      <dsp:nvSpPr>
        <dsp:cNvPr id="0" name=""/>
        <dsp:cNvSpPr/>
      </dsp:nvSpPr>
      <dsp:spPr>
        <a:xfrm>
          <a:off x="5218685" y="3346251"/>
          <a:ext cx="3200404" cy="669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rgbClr val="1A4770"/>
              </a:solidFill>
            </a:rPr>
            <a:t>Non maintenance of complete accounts and delayed accounts reconciliation</a:t>
          </a:r>
          <a:endParaRPr lang="en-US" sz="1400" b="1" kern="1200" baseline="0" dirty="0">
            <a:solidFill>
              <a:srgbClr val="1A4770"/>
            </a:solidFill>
          </a:endParaRPr>
        </a:p>
      </dsp:txBody>
      <dsp:txXfrm>
        <a:off x="5238287" y="3365853"/>
        <a:ext cx="3161200" cy="630043"/>
      </dsp:txXfrm>
    </dsp:sp>
    <dsp:sp modelId="{368E7F78-068D-4D57-B837-E597358966E5}">
      <dsp:nvSpPr>
        <dsp:cNvPr id="0" name=""/>
        <dsp:cNvSpPr/>
      </dsp:nvSpPr>
      <dsp:spPr>
        <a:xfrm>
          <a:off x="4848171" y="669262"/>
          <a:ext cx="370513" cy="3848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8171"/>
              </a:lnTo>
              <a:lnTo>
                <a:pt x="370513" y="3848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91085-62F8-4058-9914-A9177363C66A}">
      <dsp:nvSpPr>
        <dsp:cNvPr id="0" name=""/>
        <dsp:cNvSpPr/>
      </dsp:nvSpPr>
      <dsp:spPr>
        <a:xfrm>
          <a:off x="5218685" y="4182810"/>
          <a:ext cx="3200404" cy="669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dirty="0" smtClean="0">
              <a:solidFill>
                <a:srgbClr val="1A4770"/>
              </a:solidFill>
            </a:rPr>
            <a:t>Control deficiencies during authorization of transactions and supervision and monitoring of operations.</a:t>
          </a:r>
          <a:endParaRPr lang="en-US" sz="1400" b="1" kern="1200" baseline="0" dirty="0">
            <a:solidFill>
              <a:srgbClr val="1A4770"/>
            </a:solidFill>
          </a:endParaRPr>
        </a:p>
      </dsp:txBody>
      <dsp:txXfrm>
        <a:off x="5238287" y="4202412"/>
        <a:ext cx="3161200" cy="630043"/>
      </dsp:txXfrm>
    </dsp:sp>
    <dsp:sp modelId="{C47355C0-2E52-4802-A9B3-554286F7ABB7}">
      <dsp:nvSpPr>
        <dsp:cNvPr id="0" name=""/>
        <dsp:cNvSpPr/>
      </dsp:nvSpPr>
      <dsp:spPr>
        <a:xfrm>
          <a:off x="4848171" y="669262"/>
          <a:ext cx="370513" cy="4684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4730"/>
              </a:lnTo>
              <a:lnTo>
                <a:pt x="370513" y="46847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62A0C-0E62-42CE-B7DF-41B98A031136}">
      <dsp:nvSpPr>
        <dsp:cNvPr id="0" name=""/>
        <dsp:cNvSpPr/>
      </dsp:nvSpPr>
      <dsp:spPr>
        <a:xfrm>
          <a:off x="5218685" y="5019369"/>
          <a:ext cx="3200404" cy="669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baseline="0" smtClean="0">
              <a:solidFill>
                <a:srgbClr val="1A4770"/>
              </a:solidFill>
            </a:rPr>
            <a:t>No proper segregation of duties and retention of records. </a:t>
          </a:r>
          <a:endParaRPr lang="en-US" sz="1400" b="1" kern="1200" baseline="0" dirty="0">
            <a:solidFill>
              <a:srgbClr val="1A4770"/>
            </a:solidFill>
          </a:endParaRPr>
        </a:p>
      </dsp:txBody>
      <dsp:txXfrm>
        <a:off x="5238287" y="5038971"/>
        <a:ext cx="3161200" cy="630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8D87D-F301-4BF5-8D40-779E2DC95C5F}">
      <dsp:nvSpPr>
        <dsp:cNvPr id="0" name=""/>
        <dsp:cNvSpPr/>
      </dsp:nvSpPr>
      <dsp:spPr>
        <a:xfrm>
          <a:off x="5955" y="218006"/>
          <a:ext cx="4106180" cy="617082"/>
        </a:xfrm>
        <a:prstGeom prst="roundRect">
          <a:avLst>
            <a:gd name="adj" fmla="val 10000"/>
          </a:avLst>
        </a:prstGeom>
        <a:solidFill>
          <a:srgbClr val="1A4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Findings</a:t>
          </a:r>
          <a:endParaRPr lang="en-US" sz="2800" b="1" kern="1200" dirty="0"/>
        </a:p>
      </dsp:txBody>
      <dsp:txXfrm>
        <a:off x="24029" y="236080"/>
        <a:ext cx="4070032" cy="580934"/>
      </dsp:txXfrm>
    </dsp:sp>
    <dsp:sp modelId="{FF7D9F7F-F16B-413F-B144-45A90B8C0F88}">
      <dsp:nvSpPr>
        <dsp:cNvPr id="0" name=""/>
        <dsp:cNvSpPr/>
      </dsp:nvSpPr>
      <dsp:spPr>
        <a:xfrm>
          <a:off x="416573" y="835088"/>
          <a:ext cx="410618" cy="556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264"/>
              </a:lnTo>
              <a:lnTo>
                <a:pt x="410618" y="556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4A5EA2-E311-4E4E-908D-F141BCF12D7B}">
      <dsp:nvSpPr>
        <dsp:cNvPr id="0" name=""/>
        <dsp:cNvSpPr/>
      </dsp:nvSpPr>
      <dsp:spPr>
        <a:xfrm>
          <a:off x="827191" y="1020510"/>
          <a:ext cx="3546813" cy="741685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baseline="0" dirty="0" smtClean="0">
              <a:solidFill>
                <a:srgbClr val="1A4770"/>
              </a:solidFill>
            </a:rPr>
            <a:t>Overpaid contracts</a:t>
          </a:r>
          <a:endParaRPr lang="en-US" sz="1500" b="1" kern="1200" baseline="0" dirty="0">
            <a:solidFill>
              <a:srgbClr val="1A4770"/>
            </a:solidFill>
          </a:endParaRPr>
        </a:p>
      </dsp:txBody>
      <dsp:txXfrm>
        <a:off x="848914" y="1042233"/>
        <a:ext cx="3503367" cy="698239"/>
      </dsp:txXfrm>
    </dsp:sp>
    <dsp:sp modelId="{86BFCD76-69EB-400C-9DB7-8A9F453825D2}">
      <dsp:nvSpPr>
        <dsp:cNvPr id="0" name=""/>
        <dsp:cNvSpPr/>
      </dsp:nvSpPr>
      <dsp:spPr>
        <a:xfrm>
          <a:off x="416573" y="835088"/>
          <a:ext cx="410618" cy="1483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3371"/>
              </a:lnTo>
              <a:lnTo>
                <a:pt x="410618" y="14833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5EBE0-F492-4B9A-9FB9-B178B883C7EF}">
      <dsp:nvSpPr>
        <dsp:cNvPr id="0" name=""/>
        <dsp:cNvSpPr/>
      </dsp:nvSpPr>
      <dsp:spPr>
        <a:xfrm>
          <a:off x="827191" y="1947617"/>
          <a:ext cx="3546813" cy="741685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Unauthorized Staff contracts</a:t>
          </a:r>
          <a:endParaRPr lang="en-US" sz="1500" b="1" kern="1200" baseline="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848914" y="1969340"/>
        <a:ext cx="3503367" cy="698239"/>
      </dsp:txXfrm>
    </dsp:sp>
    <dsp:sp modelId="{82F2578D-F5F6-4E40-9927-F83C8C5F589D}">
      <dsp:nvSpPr>
        <dsp:cNvPr id="0" name=""/>
        <dsp:cNvSpPr/>
      </dsp:nvSpPr>
      <dsp:spPr>
        <a:xfrm>
          <a:off x="416573" y="835088"/>
          <a:ext cx="440594" cy="2387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7212"/>
              </a:lnTo>
              <a:lnTo>
                <a:pt x="440594" y="23872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FF04D-9A0C-429B-8062-018110467698}">
      <dsp:nvSpPr>
        <dsp:cNvPr id="0" name=""/>
        <dsp:cNvSpPr/>
      </dsp:nvSpPr>
      <dsp:spPr>
        <a:xfrm>
          <a:off x="857167" y="2851458"/>
          <a:ext cx="3546813" cy="741685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baseline="0" dirty="0" smtClean="0">
              <a:solidFill>
                <a:srgbClr val="1A4770"/>
              </a:solidFill>
            </a:rPr>
            <a:t>Duplicated invoices </a:t>
          </a:r>
          <a:endParaRPr lang="en-US" sz="1500" b="1" kern="1200" baseline="0" dirty="0">
            <a:solidFill>
              <a:srgbClr val="1A4770"/>
            </a:solidFill>
          </a:endParaRPr>
        </a:p>
      </dsp:txBody>
      <dsp:txXfrm>
        <a:off x="878890" y="2873181"/>
        <a:ext cx="3503367" cy="698239"/>
      </dsp:txXfrm>
    </dsp:sp>
    <dsp:sp modelId="{1ADA3BE9-1AE0-4C2C-AF52-F98CBC9E95ED}">
      <dsp:nvSpPr>
        <dsp:cNvPr id="0" name=""/>
        <dsp:cNvSpPr/>
      </dsp:nvSpPr>
      <dsp:spPr>
        <a:xfrm>
          <a:off x="416573" y="835088"/>
          <a:ext cx="410618" cy="3337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586"/>
              </a:lnTo>
              <a:lnTo>
                <a:pt x="410618" y="33375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F73758-2162-4F55-9E0B-F028F9E9873C}">
      <dsp:nvSpPr>
        <dsp:cNvPr id="0" name=""/>
        <dsp:cNvSpPr/>
      </dsp:nvSpPr>
      <dsp:spPr>
        <a:xfrm>
          <a:off x="827191" y="3801832"/>
          <a:ext cx="3546813" cy="741685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baseline="0" dirty="0" smtClean="0">
              <a:solidFill>
                <a:srgbClr val="1A4770"/>
              </a:solidFill>
            </a:rPr>
            <a:t>Payments without support documentation </a:t>
          </a:r>
          <a:endParaRPr lang="en-US" sz="1500" b="1" i="0" kern="1200" baseline="0" dirty="0">
            <a:solidFill>
              <a:srgbClr val="1A4770"/>
            </a:solidFill>
          </a:endParaRPr>
        </a:p>
      </dsp:txBody>
      <dsp:txXfrm>
        <a:off x="848914" y="3823555"/>
        <a:ext cx="3503367" cy="698239"/>
      </dsp:txXfrm>
    </dsp:sp>
    <dsp:sp modelId="{1F27BE40-C507-4ADF-920A-4C30C6B77D2B}">
      <dsp:nvSpPr>
        <dsp:cNvPr id="0" name=""/>
        <dsp:cNvSpPr/>
      </dsp:nvSpPr>
      <dsp:spPr>
        <a:xfrm>
          <a:off x="416573" y="835088"/>
          <a:ext cx="410618" cy="4264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4694"/>
              </a:lnTo>
              <a:lnTo>
                <a:pt x="410618" y="42646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ABB91-1AC2-47D8-AA87-50B65EE21640}">
      <dsp:nvSpPr>
        <dsp:cNvPr id="0" name=""/>
        <dsp:cNvSpPr/>
      </dsp:nvSpPr>
      <dsp:spPr>
        <a:xfrm>
          <a:off x="827191" y="4728939"/>
          <a:ext cx="3546813" cy="741685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0" kern="1200" baseline="0" dirty="0" err="1" smtClean="0">
              <a:solidFill>
                <a:srgbClr val="1A4770"/>
              </a:solidFill>
            </a:rPr>
            <a:t>Misprocurement</a:t>
          </a:r>
          <a:r>
            <a:rPr lang="en-US" sz="1500" b="1" i="0" kern="1200" baseline="0" dirty="0" smtClean="0">
              <a:solidFill>
                <a:srgbClr val="1A4770"/>
              </a:solidFill>
            </a:rPr>
            <a:t> in several contracts </a:t>
          </a:r>
          <a:endParaRPr lang="en-US" sz="1500" b="1" i="0" kern="1200" baseline="0" dirty="0">
            <a:solidFill>
              <a:srgbClr val="1A4770"/>
            </a:solidFill>
          </a:endParaRPr>
        </a:p>
      </dsp:txBody>
      <dsp:txXfrm>
        <a:off x="848914" y="4750662"/>
        <a:ext cx="3503367" cy="698239"/>
      </dsp:txXfrm>
    </dsp:sp>
    <dsp:sp modelId="{99BC5500-34D2-4F3D-8F69-C36E1A12CF8A}">
      <dsp:nvSpPr>
        <dsp:cNvPr id="0" name=""/>
        <dsp:cNvSpPr/>
      </dsp:nvSpPr>
      <dsp:spPr>
        <a:xfrm>
          <a:off x="4482979" y="218006"/>
          <a:ext cx="4106180" cy="741685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Weak IC</a:t>
          </a:r>
          <a:endParaRPr lang="en-US" sz="2800" b="1" kern="1200" dirty="0"/>
        </a:p>
      </dsp:txBody>
      <dsp:txXfrm>
        <a:off x="4504702" y="239729"/>
        <a:ext cx="4062734" cy="698239"/>
      </dsp:txXfrm>
    </dsp:sp>
    <dsp:sp modelId="{AAE2A35F-1FB5-4A6F-BE20-EEE056E54918}">
      <dsp:nvSpPr>
        <dsp:cNvPr id="0" name=""/>
        <dsp:cNvSpPr/>
      </dsp:nvSpPr>
      <dsp:spPr>
        <a:xfrm>
          <a:off x="4893597" y="959692"/>
          <a:ext cx="410618" cy="556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6264"/>
              </a:lnTo>
              <a:lnTo>
                <a:pt x="410618" y="5562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1B335-C06D-4FDC-9537-2B9D6391E0AA}">
      <dsp:nvSpPr>
        <dsp:cNvPr id="0" name=""/>
        <dsp:cNvSpPr/>
      </dsp:nvSpPr>
      <dsp:spPr>
        <a:xfrm>
          <a:off x="5304215" y="1145113"/>
          <a:ext cx="3546813" cy="741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1A4770"/>
              </a:solidFill>
            </a:rPr>
            <a:t>Weak accounting and budgetary system</a:t>
          </a:r>
          <a:endParaRPr lang="en-US" sz="1600" b="1" kern="1200" baseline="0" dirty="0">
            <a:solidFill>
              <a:srgbClr val="1A4770"/>
            </a:solidFill>
          </a:endParaRPr>
        </a:p>
      </dsp:txBody>
      <dsp:txXfrm>
        <a:off x="5325938" y="1166836"/>
        <a:ext cx="3503367" cy="698239"/>
      </dsp:txXfrm>
    </dsp:sp>
    <dsp:sp modelId="{368E7F78-068D-4D57-B837-E597358966E5}">
      <dsp:nvSpPr>
        <dsp:cNvPr id="0" name=""/>
        <dsp:cNvSpPr/>
      </dsp:nvSpPr>
      <dsp:spPr>
        <a:xfrm>
          <a:off x="4893597" y="959692"/>
          <a:ext cx="410618" cy="1483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3371"/>
              </a:lnTo>
              <a:lnTo>
                <a:pt x="410618" y="14833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91085-62F8-4058-9914-A9177363C66A}">
      <dsp:nvSpPr>
        <dsp:cNvPr id="0" name=""/>
        <dsp:cNvSpPr/>
      </dsp:nvSpPr>
      <dsp:spPr>
        <a:xfrm>
          <a:off x="5304215" y="2072220"/>
          <a:ext cx="3546813" cy="741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1A4770"/>
              </a:solidFill>
            </a:rPr>
            <a:t>Control deficiencies during authorization of contracts and payments</a:t>
          </a:r>
          <a:endParaRPr lang="en-US" sz="1600" b="1" kern="1200" baseline="0" dirty="0">
            <a:solidFill>
              <a:srgbClr val="1A4770"/>
            </a:solidFill>
          </a:endParaRPr>
        </a:p>
      </dsp:txBody>
      <dsp:txXfrm>
        <a:off x="5325938" y="2093943"/>
        <a:ext cx="3503367" cy="698239"/>
      </dsp:txXfrm>
    </dsp:sp>
    <dsp:sp modelId="{C47355C0-2E52-4802-A9B3-554286F7ABB7}">
      <dsp:nvSpPr>
        <dsp:cNvPr id="0" name=""/>
        <dsp:cNvSpPr/>
      </dsp:nvSpPr>
      <dsp:spPr>
        <a:xfrm>
          <a:off x="4893597" y="959692"/>
          <a:ext cx="410618" cy="2410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0479"/>
              </a:lnTo>
              <a:lnTo>
                <a:pt x="410618" y="24104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62A0C-0E62-42CE-B7DF-41B98A031136}">
      <dsp:nvSpPr>
        <dsp:cNvPr id="0" name=""/>
        <dsp:cNvSpPr/>
      </dsp:nvSpPr>
      <dsp:spPr>
        <a:xfrm>
          <a:off x="5304215" y="2999328"/>
          <a:ext cx="3546813" cy="741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dirty="0" smtClean="0">
              <a:solidFill>
                <a:srgbClr val="1A4770"/>
              </a:solidFill>
            </a:rPr>
            <a:t>No proper segregation of duties and retention of records. </a:t>
          </a:r>
          <a:endParaRPr lang="en-US" sz="1600" b="1" kern="1200" baseline="0" dirty="0">
            <a:solidFill>
              <a:srgbClr val="1A4770"/>
            </a:solidFill>
          </a:endParaRPr>
        </a:p>
      </dsp:txBody>
      <dsp:txXfrm>
        <a:off x="5325938" y="3021051"/>
        <a:ext cx="3503367" cy="698239"/>
      </dsp:txXfrm>
    </dsp:sp>
    <dsp:sp modelId="{1B9E897F-A6E2-403D-9033-FFDB2C5031F8}">
      <dsp:nvSpPr>
        <dsp:cNvPr id="0" name=""/>
        <dsp:cNvSpPr/>
      </dsp:nvSpPr>
      <dsp:spPr>
        <a:xfrm>
          <a:off x="4893597" y="959692"/>
          <a:ext cx="410618" cy="3337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7586"/>
              </a:lnTo>
              <a:lnTo>
                <a:pt x="410618" y="33375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351E3-FCF0-42ED-B5F7-9C9C02884AD9}">
      <dsp:nvSpPr>
        <dsp:cNvPr id="0" name=""/>
        <dsp:cNvSpPr/>
      </dsp:nvSpPr>
      <dsp:spPr>
        <a:xfrm>
          <a:off x="5304215" y="3926435"/>
          <a:ext cx="3546813" cy="741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baseline="0" smtClean="0">
              <a:solidFill>
                <a:srgbClr val="1A4770"/>
              </a:solidFill>
            </a:rPr>
            <a:t>Weak procurement practices. </a:t>
          </a:r>
          <a:endParaRPr lang="en-US" sz="1600" b="1" kern="1200" baseline="0" dirty="0">
            <a:solidFill>
              <a:srgbClr val="1A4770"/>
            </a:solidFill>
          </a:endParaRPr>
        </a:p>
      </dsp:txBody>
      <dsp:txXfrm>
        <a:off x="5325938" y="3948158"/>
        <a:ext cx="3503367" cy="698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BD095-3883-43B6-8145-9956AE846408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9B291-76EB-4A76-A380-F7B967F3B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5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FCA00-8B21-4987-9696-6FB994D6DC6D}" type="datetime1">
              <a:rPr lang="pt-BR" smtClean="0"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A209-FA3F-434F-B8A7-86783DF2EE8F}" type="datetime1">
              <a:rPr lang="pt-BR" smtClean="0"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87710-7C86-4499-8A00-CCD4A4962070}" type="datetime1">
              <a:rPr lang="pt-BR" smtClean="0"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35DB-7D25-4B5F-AF3F-5ECE3802C75F}" type="datetime1">
              <a:rPr lang="pt-BR" smtClean="0"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A91D-7ADC-45C2-8058-F69A610C6660}" type="datetime1">
              <a:rPr lang="pt-BR" smtClean="0"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3B4FB-798E-4360-BD7C-CE3BDF896834}" type="datetime1">
              <a:rPr lang="pt-BR" smtClean="0"/>
              <a:t>16/05/2014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F5E5B-D4DF-43E9-B79E-92EBD16D666A}" type="datetime1">
              <a:rPr lang="pt-BR" smtClean="0"/>
              <a:t>16/05/2014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C88E1-F38D-4B67-8FEB-49B23E3FF4D6}" type="datetime1">
              <a:rPr lang="pt-BR" smtClean="0"/>
              <a:t>16/05/2014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9CA7-1644-41C7-88EA-D995DD0B0638}" type="datetime1">
              <a:rPr lang="pt-BR" smtClean="0"/>
              <a:t>16/05/2014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5AB9-D8A0-42E3-9EEA-6F5B6EFA8400}" type="datetime1">
              <a:rPr lang="pt-BR" smtClean="0"/>
              <a:t>16/05/2014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195B-1778-4A16-A2F4-8DA4F380E261}" type="datetime1">
              <a:rPr lang="pt-BR" smtClean="0"/>
              <a:t>16/05/2014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71000"/>
                    </a14:imgEffect>
                    <a14:imgEffect>
                      <a14:brightnessContrast bright="6000" contrast="23000"/>
                    </a14:imgEffect>
                  </a14:imgLayer>
                </a14:imgProps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59FA-4817-458E-BBC4-BFB64D382F5B}" type="datetime1">
              <a:rPr lang="pt-BR" smtClean="0"/>
              <a:t>16/05/2014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2DFB3-C323-4801-BD92-E773ED5E8705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216024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US" sz="27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Seminário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interno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governamental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Velhos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Desafios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Novas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Perspectivas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3392" y="4293096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a 16 de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Iguassu Resort –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Foz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Iguaçu - Paraná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980728"/>
            <a:ext cx="831138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ecagon 2"/>
          <p:cNvSpPr/>
          <p:nvPr/>
        </p:nvSpPr>
        <p:spPr>
          <a:xfrm>
            <a:off x="7710308" y="1002634"/>
            <a:ext cx="1008112" cy="864096"/>
          </a:xfrm>
          <a:prstGeom prst="dec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89 cases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Some Analysis Based on Integrity Reviews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3"/>
            <a:ext cx="8284935" cy="471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3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72008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Selected case studies of weak IC: Case 1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901487"/>
              </p:ext>
            </p:extLst>
          </p:nvPr>
        </p:nvGraphicFramePr>
        <p:xfrm>
          <a:off x="107504" y="836712"/>
          <a:ext cx="88569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4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72008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Selected case studies of weak IC: Case 2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766385"/>
              </p:ext>
            </p:extLst>
          </p:nvPr>
        </p:nvGraphicFramePr>
        <p:xfrm>
          <a:off x="107504" y="836712"/>
          <a:ext cx="885698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72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Lessons Learnt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Strong country systems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Transparent budget and public expenditure processes with clear lines of accountability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Strong governance and audit institutions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Clear and adequate laws, regulations and policies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Qualified and trained staff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Adequate risk-based controls at every level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Focus on efficiency not only compliance/process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6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2987824" y="1628800"/>
            <a:ext cx="3096344" cy="25202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Thank you</a:t>
            </a:r>
            <a:endParaRPr lang="en-US" sz="36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5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World Bank View of Internal Controls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Perspective based on Bank’s Internal Controls over its Operations and Financial Reporting Framework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Observations from </a:t>
            </a: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mplementation and oversight of Bank-financed projects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The Bank Reforms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8965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Bank’s twin Goals: Reduce poverty and increase shared prosperity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Focus of the reforms on results through: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World Bank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 knowledge and solutions Bank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Creating a </a:t>
            </a:r>
            <a:r>
              <a:rPr lang="en-US" dirty="0">
                <a:solidFill>
                  <a:schemeClr val="bg1"/>
                </a:solidFill>
              </a:rPr>
              <a:t>culture of informed risk-taking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Establish a Unified Operations Risk Management Framework that puts clients at the center of all we do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Building </a:t>
            </a:r>
            <a:r>
              <a:rPr lang="en-US" dirty="0">
                <a:solidFill>
                  <a:schemeClr val="bg1"/>
                </a:solidFill>
              </a:rPr>
              <a:t>institutional architecture and policies that support informed risk management and move resources to the front lines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Improving </a:t>
            </a:r>
            <a:r>
              <a:rPr lang="en-US" dirty="0">
                <a:solidFill>
                  <a:schemeClr val="bg1"/>
                </a:solidFill>
              </a:rPr>
              <a:t>effectiveness of management interaction with oversight entities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0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Review of Bank Policies and Processes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Efficiency Reviews: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Identifying key internal controls to reduce bureaucracy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Building a clear link between risks and controls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Creating a clear Accountability and Decision Making Framework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Creating a technology platform that allows for simple and clear identification and recording of risks and accountabilities and the related internal controls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436" y="1484784"/>
            <a:ext cx="1198213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6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996"/>
            <a:ext cx="8856984" cy="6727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3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2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Key Lessons So Far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Focus on risk-based controls and having appropriate/single decisions makers creates </a:t>
            </a:r>
            <a:r>
              <a:rPr lang="en-US" dirty="0">
                <a:solidFill>
                  <a:schemeClr val="bg1"/>
                </a:solidFill>
              </a:rPr>
              <a:t>accountability and </a:t>
            </a:r>
            <a:r>
              <a:rPr lang="en-US" dirty="0" smtClean="0">
                <a:solidFill>
                  <a:schemeClr val="bg1"/>
                </a:solidFill>
              </a:rPr>
              <a:t>transparency and improves speed and efficiency of delivery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Using the internal audit function to review efficiency and effectiveness as well as compliance helps improve quality of policies and processes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4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08012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Bank-Financed Projects: Some Observations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052737"/>
            <a:ext cx="6120680" cy="4392487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Internal controls &amp; the Audit function – as  an integrated control framework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There is a direct link between </a:t>
            </a:r>
            <a:r>
              <a:rPr lang="en-US" sz="2000" dirty="0">
                <a:solidFill>
                  <a:schemeClr val="bg1"/>
                </a:solidFill>
              </a:rPr>
              <a:t>lack of </a:t>
            </a:r>
            <a:r>
              <a:rPr lang="en-US" sz="2000" dirty="0" smtClean="0">
                <a:solidFill>
                  <a:schemeClr val="bg1"/>
                </a:solidFill>
              </a:rPr>
              <a:t>transparency, </a:t>
            </a:r>
            <a:r>
              <a:rPr lang="en-US" sz="2000" dirty="0">
                <a:solidFill>
                  <a:schemeClr val="bg1"/>
                </a:solidFill>
              </a:rPr>
              <a:t>weak </a:t>
            </a:r>
            <a:r>
              <a:rPr lang="en-US" sz="2000" dirty="0" smtClean="0">
                <a:solidFill>
                  <a:schemeClr val="bg1"/>
                </a:solidFill>
              </a:rPr>
              <a:t>internal controls/audit functions, and instances of fraud, corruption and lack of efficiency and effectiveness in bank projects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Even where internal controls have been put in place, problems arise due to breach of those controls – hence the need for a strong audit function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In a decentralized system (where local capacity may vary) an effective and efficient rules-based PFM system of internal controls and high quality audit function that promotes efficiency, transparency and accountability is an essential tool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1125720"/>
              </p:ext>
            </p:extLst>
          </p:nvPr>
        </p:nvGraphicFramePr>
        <p:xfrm>
          <a:off x="5940152" y="1412776"/>
          <a:ext cx="302433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Observations from some decentralized systems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784976" cy="561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2DFB3-C323-4801-BD92-E773ED5E870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4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530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Tema do Office</vt:lpstr>
      <vt:lpstr>Seminário O controle interno governamental no Brasil Velhos Desafios, Novas Perspectivas</vt:lpstr>
      <vt:lpstr>World Bank View of Internal Controls</vt:lpstr>
      <vt:lpstr>The Bank Reforms </vt:lpstr>
      <vt:lpstr>Review of Bank Policies and Processes </vt:lpstr>
      <vt:lpstr>PowerPoint Presentation</vt:lpstr>
      <vt:lpstr>PowerPoint Presentation</vt:lpstr>
      <vt:lpstr>Key Lessons So Far</vt:lpstr>
      <vt:lpstr>Bank-Financed Projects: Some Observations</vt:lpstr>
      <vt:lpstr>Observations from some decentralized systems</vt:lpstr>
      <vt:lpstr>Some Analysis Based on Integrity Reviews</vt:lpstr>
      <vt:lpstr>PowerPoint Presentation</vt:lpstr>
      <vt:lpstr>Selected case studies of weak IC: Case 1</vt:lpstr>
      <vt:lpstr>Selected case studies of weak IC: Case 2</vt:lpstr>
      <vt:lpstr>Lessons Learnt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INOVA10_03</dc:creator>
  <cp:lastModifiedBy>Manuela Adl</cp:lastModifiedBy>
  <cp:revision>51</cp:revision>
  <dcterms:created xsi:type="dcterms:W3CDTF">2014-05-02T18:37:31Z</dcterms:created>
  <dcterms:modified xsi:type="dcterms:W3CDTF">2014-05-16T14:55:27Z</dcterms:modified>
</cp:coreProperties>
</file>