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5" r:id="rId3"/>
  </p:sldMasterIdLst>
  <p:notesMasterIdLst>
    <p:notesMasterId r:id="rId18"/>
  </p:notesMasterIdLst>
  <p:sldIdLst>
    <p:sldId id="256" r:id="rId4"/>
    <p:sldId id="298" r:id="rId5"/>
    <p:sldId id="262" r:id="rId6"/>
    <p:sldId id="265" r:id="rId7"/>
    <p:sldId id="266" r:id="rId8"/>
    <p:sldId id="300" r:id="rId9"/>
    <p:sldId id="302" r:id="rId10"/>
    <p:sldId id="301" r:id="rId11"/>
    <p:sldId id="303" r:id="rId12"/>
    <p:sldId id="269" r:id="rId13"/>
    <p:sldId id="270" r:id="rId14"/>
    <p:sldId id="271" r:id="rId15"/>
    <p:sldId id="304" r:id="rId16"/>
    <p:sldId id="257" r:id="rId17"/>
  </p:sldIdLst>
  <p:sldSz cx="10080625" cy="7559675"/>
  <p:notesSz cx="7559675" cy="106918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4" autoAdjust="0"/>
    <p:restoredTop sz="94721" autoAdjust="0"/>
  </p:normalViewPr>
  <p:slideViewPr>
    <p:cSldViewPr snapToGrid="0">
      <p:cViewPr varScale="1">
        <p:scale>
          <a:sx n="76" d="100"/>
          <a:sy n="76" d="100"/>
        </p:scale>
        <p:origin x="324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diagrams/_rels/data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_rels/drawing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2F6C0E-2A6D-4461-B86C-07BE1CFE0F6A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0EF48887-1ABA-44E9-8C51-51F00C4B1886}">
      <dgm:prSet/>
      <dgm:spPr/>
      <dgm:t>
        <a:bodyPr/>
        <a:lstStyle/>
        <a:p>
          <a:pPr algn="ctr" rtl="0"/>
          <a:r>
            <a:rPr lang="en-US" smtClean="0"/>
            <a:t>COLABORAÇÃO</a:t>
          </a:r>
          <a:endParaRPr lang="en-US"/>
        </a:p>
      </dgm:t>
    </dgm:pt>
    <dgm:pt modelId="{CB5A9E03-F614-4A57-9F2B-AB85A3BF6543}" type="parTrans" cxnId="{2D0BAB93-56E0-425F-8A68-E21C221C7AA6}">
      <dgm:prSet/>
      <dgm:spPr/>
      <dgm:t>
        <a:bodyPr/>
        <a:lstStyle/>
        <a:p>
          <a:endParaRPr lang="en-US"/>
        </a:p>
      </dgm:t>
    </dgm:pt>
    <dgm:pt modelId="{B2C2DCBB-DFF5-47DE-935C-816E8F25C243}" type="sibTrans" cxnId="{2D0BAB93-56E0-425F-8A68-E21C221C7AA6}">
      <dgm:prSet/>
      <dgm:spPr/>
      <dgm:t>
        <a:bodyPr/>
        <a:lstStyle/>
        <a:p>
          <a:endParaRPr lang="en-US"/>
        </a:p>
      </dgm:t>
    </dgm:pt>
    <dgm:pt modelId="{279EE7D2-160E-41FC-9F84-75BE919C0C03}" type="pres">
      <dgm:prSet presAssocID="{402F6C0E-2A6D-4461-B86C-07BE1CFE0F6A}" presName="linear" presStyleCnt="0">
        <dgm:presLayoutVars>
          <dgm:animLvl val="lvl"/>
          <dgm:resizeHandles val="exact"/>
        </dgm:presLayoutVars>
      </dgm:prSet>
      <dgm:spPr/>
    </dgm:pt>
    <dgm:pt modelId="{94217228-ED68-4140-91AA-416778F77C4B}" type="pres">
      <dgm:prSet presAssocID="{0EF48887-1ABA-44E9-8C51-51F00C4B1886}" presName="parentText" presStyleLbl="node1" presStyleIdx="0" presStyleCnt="1" custLinFactNeighborX="-19773" custLinFactNeighborY="8192">
        <dgm:presLayoutVars>
          <dgm:chMax val="0"/>
          <dgm:bulletEnabled val="1"/>
        </dgm:presLayoutVars>
      </dgm:prSet>
      <dgm:spPr/>
    </dgm:pt>
  </dgm:ptLst>
  <dgm:cxnLst>
    <dgm:cxn modelId="{1DE57BD4-F18F-4B9F-ADFA-1C6B8601D88B}" type="presOf" srcId="{402F6C0E-2A6D-4461-B86C-07BE1CFE0F6A}" destId="{279EE7D2-160E-41FC-9F84-75BE919C0C03}" srcOrd="0" destOrd="0" presId="urn:microsoft.com/office/officeart/2005/8/layout/vList2"/>
    <dgm:cxn modelId="{2D0BAB93-56E0-425F-8A68-E21C221C7AA6}" srcId="{402F6C0E-2A6D-4461-B86C-07BE1CFE0F6A}" destId="{0EF48887-1ABA-44E9-8C51-51F00C4B1886}" srcOrd="0" destOrd="0" parTransId="{CB5A9E03-F614-4A57-9F2B-AB85A3BF6543}" sibTransId="{B2C2DCBB-DFF5-47DE-935C-816E8F25C243}"/>
    <dgm:cxn modelId="{42491F33-558D-4AB9-9D25-F98A88AB4020}" type="presOf" srcId="{0EF48887-1ABA-44E9-8C51-51F00C4B1886}" destId="{94217228-ED68-4140-91AA-416778F77C4B}" srcOrd="0" destOrd="0" presId="urn:microsoft.com/office/officeart/2005/8/layout/vList2"/>
    <dgm:cxn modelId="{8DE34C02-76DD-4462-B885-0F0C5D3CB89E}" type="presParOf" srcId="{279EE7D2-160E-41FC-9F84-75BE919C0C03}" destId="{94217228-ED68-4140-91AA-416778F77C4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4FA4CBE-ABD1-42B7-986F-B7602FEE16C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6922B9B-39E8-4A22-AB81-3F891D7A951E}">
      <dgm:prSet/>
      <dgm:spPr/>
      <dgm:t>
        <a:bodyPr/>
        <a:lstStyle/>
        <a:p>
          <a:pPr rtl="0"/>
          <a:r>
            <a:rPr lang="en-US" smtClean="0"/>
            <a:t>Estado na Índia</a:t>
          </a:r>
          <a:endParaRPr lang="en-US"/>
        </a:p>
      </dgm:t>
    </dgm:pt>
    <dgm:pt modelId="{F3444380-6620-4756-8B9A-A6E0B61A9C98}" type="parTrans" cxnId="{51DBDB33-4F8A-47C6-98F7-17961B75A9AC}">
      <dgm:prSet/>
      <dgm:spPr/>
      <dgm:t>
        <a:bodyPr/>
        <a:lstStyle/>
        <a:p>
          <a:endParaRPr lang="en-US"/>
        </a:p>
      </dgm:t>
    </dgm:pt>
    <dgm:pt modelId="{7526C862-FE75-45BB-A9D9-55331EB4C31E}" type="sibTrans" cxnId="{51DBDB33-4F8A-47C6-98F7-17961B75A9AC}">
      <dgm:prSet/>
      <dgm:spPr/>
      <dgm:t>
        <a:bodyPr/>
        <a:lstStyle/>
        <a:p>
          <a:endParaRPr lang="en-US"/>
        </a:p>
      </dgm:t>
    </dgm:pt>
    <dgm:pt modelId="{6696FBF1-34E0-4C74-8DFC-2BA56434C683}">
      <dgm:prSet/>
      <dgm:spPr/>
      <dgm:t>
        <a:bodyPr/>
        <a:lstStyle/>
        <a:p>
          <a:pPr rtl="0"/>
          <a:r>
            <a:rPr lang="en-US" smtClean="0"/>
            <a:t>Situação de contrôle interno fraco</a:t>
          </a:r>
          <a:endParaRPr lang="en-US"/>
        </a:p>
      </dgm:t>
    </dgm:pt>
    <dgm:pt modelId="{81D782D3-EA84-45F9-8458-3D99936638C3}" type="parTrans" cxnId="{A75C6374-D7D5-431B-AE89-4A58E0AFFA97}">
      <dgm:prSet/>
      <dgm:spPr/>
      <dgm:t>
        <a:bodyPr/>
        <a:lstStyle/>
        <a:p>
          <a:endParaRPr lang="en-US"/>
        </a:p>
      </dgm:t>
    </dgm:pt>
    <dgm:pt modelId="{945BF31E-9B45-40C3-9948-C55CE2766E07}" type="sibTrans" cxnId="{A75C6374-D7D5-431B-AE89-4A58E0AFFA97}">
      <dgm:prSet/>
      <dgm:spPr/>
      <dgm:t>
        <a:bodyPr/>
        <a:lstStyle/>
        <a:p>
          <a:endParaRPr lang="en-US"/>
        </a:p>
      </dgm:t>
    </dgm:pt>
    <dgm:pt modelId="{D409E2AD-3617-40DB-BCA8-671830F740E7}">
      <dgm:prSet/>
      <dgm:spPr/>
      <dgm:t>
        <a:bodyPr/>
        <a:lstStyle/>
        <a:p>
          <a:pPr rtl="0"/>
          <a:r>
            <a:rPr lang="en-US" dirty="0" err="1" smtClean="0"/>
            <a:t>Realização</a:t>
          </a:r>
          <a:r>
            <a:rPr lang="en-US" dirty="0" smtClean="0"/>
            <a:t> de um </a:t>
          </a:r>
          <a:r>
            <a:rPr lang="en-US" dirty="0" err="1" smtClean="0"/>
            <a:t>estudo</a:t>
          </a:r>
          <a:r>
            <a:rPr lang="en-US" dirty="0" smtClean="0"/>
            <a:t> </a:t>
          </a:r>
          <a:r>
            <a:rPr lang="en-US" dirty="0" err="1" smtClean="0"/>
            <a:t>diagnóstico</a:t>
          </a:r>
          <a:endParaRPr lang="en-US" dirty="0"/>
        </a:p>
      </dgm:t>
    </dgm:pt>
    <dgm:pt modelId="{7AA3E36C-05B9-43A7-AF3F-34151A33C528}" type="parTrans" cxnId="{C14168B3-11E8-4A6E-9F40-ED4BC82DD38C}">
      <dgm:prSet/>
      <dgm:spPr/>
      <dgm:t>
        <a:bodyPr/>
        <a:lstStyle/>
        <a:p>
          <a:endParaRPr lang="en-US"/>
        </a:p>
      </dgm:t>
    </dgm:pt>
    <dgm:pt modelId="{5E0FB041-CD77-4D68-AF80-7E8626F77026}" type="sibTrans" cxnId="{C14168B3-11E8-4A6E-9F40-ED4BC82DD38C}">
      <dgm:prSet/>
      <dgm:spPr/>
      <dgm:t>
        <a:bodyPr/>
        <a:lstStyle/>
        <a:p>
          <a:endParaRPr lang="en-US"/>
        </a:p>
      </dgm:t>
    </dgm:pt>
    <dgm:pt modelId="{BF5C35CA-9F0B-4567-8817-81582F20B18B}">
      <dgm:prSet/>
      <dgm:spPr/>
      <dgm:t>
        <a:bodyPr/>
        <a:lstStyle/>
        <a:p>
          <a:pPr rtl="0"/>
          <a:r>
            <a:rPr lang="en-US" smtClean="0"/>
            <a:t>Elaboração de uma estrategia</a:t>
          </a:r>
          <a:endParaRPr lang="en-US"/>
        </a:p>
      </dgm:t>
    </dgm:pt>
    <dgm:pt modelId="{6ED4D206-7029-4E91-A293-4BBA09C88666}" type="parTrans" cxnId="{69557042-25C5-4EA1-8F8D-CDBD8E86B58E}">
      <dgm:prSet/>
      <dgm:spPr/>
      <dgm:t>
        <a:bodyPr/>
        <a:lstStyle/>
        <a:p>
          <a:endParaRPr lang="en-US"/>
        </a:p>
      </dgm:t>
    </dgm:pt>
    <dgm:pt modelId="{0781D535-B717-4E8E-8EFC-079AC7656C5E}" type="sibTrans" cxnId="{69557042-25C5-4EA1-8F8D-CDBD8E86B58E}">
      <dgm:prSet/>
      <dgm:spPr/>
      <dgm:t>
        <a:bodyPr/>
        <a:lstStyle/>
        <a:p>
          <a:endParaRPr lang="en-US"/>
        </a:p>
      </dgm:t>
    </dgm:pt>
    <dgm:pt modelId="{F055B560-C87C-43BE-9554-BAE071FCDCB2}">
      <dgm:prSet/>
      <dgm:spPr/>
      <dgm:t>
        <a:bodyPr/>
        <a:lstStyle/>
        <a:p>
          <a:pPr rtl="0"/>
          <a:r>
            <a:rPr lang="en-US" dirty="0" err="1" smtClean="0"/>
            <a:t>Implementação</a:t>
          </a:r>
          <a:r>
            <a:rPr lang="en-US" dirty="0" smtClean="0"/>
            <a:t> da </a:t>
          </a:r>
          <a:r>
            <a:rPr lang="en-US" dirty="0" err="1" smtClean="0"/>
            <a:t>estrategia</a:t>
          </a:r>
          <a:r>
            <a:rPr lang="en-US" dirty="0" smtClean="0"/>
            <a:t>:</a:t>
          </a:r>
          <a:endParaRPr lang="en-US" dirty="0"/>
        </a:p>
      </dgm:t>
    </dgm:pt>
    <dgm:pt modelId="{AF35BC10-A289-4846-B1D6-33CCF4BA9F69}" type="parTrans" cxnId="{92A9F24C-A1EB-4512-AA25-67EFBD48E69B}">
      <dgm:prSet/>
      <dgm:spPr/>
      <dgm:t>
        <a:bodyPr/>
        <a:lstStyle/>
        <a:p>
          <a:endParaRPr lang="en-US"/>
        </a:p>
      </dgm:t>
    </dgm:pt>
    <dgm:pt modelId="{05ECEC7B-45DC-438D-B141-B672D81A9AEE}" type="sibTrans" cxnId="{92A9F24C-A1EB-4512-AA25-67EFBD48E69B}">
      <dgm:prSet/>
      <dgm:spPr/>
      <dgm:t>
        <a:bodyPr/>
        <a:lstStyle/>
        <a:p>
          <a:endParaRPr lang="en-US"/>
        </a:p>
      </dgm:t>
    </dgm:pt>
    <dgm:pt modelId="{BFE513CF-05F5-4A35-A812-58A315A5755D}">
      <dgm:prSet/>
      <dgm:spPr/>
      <dgm:t>
        <a:bodyPr/>
        <a:lstStyle/>
        <a:p>
          <a:pPr rtl="0"/>
          <a:r>
            <a:rPr lang="en-US" smtClean="0"/>
            <a:t>Treinamento</a:t>
          </a:r>
          <a:endParaRPr lang="en-US"/>
        </a:p>
      </dgm:t>
    </dgm:pt>
    <dgm:pt modelId="{1CE5F6C2-4C20-4531-9722-738E48747956}" type="parTrans" cxnId="{805B410E-EBD2-4DFC-A727-061BC4CA6FCE}">
      <dgm:prSet/>
      <dgm:spPr/>
      <dgm:t>
        <a:bodyPr/>
        <a:lstStyle/>
        <a:p>
          <a:endParaRPr lang="en-US"/>
        </a:p>
      </dgm:t>
    </dgm:pt>
    <dgm:pt modelId="{97EF9436-527D-4833-AAEF-7F5EB8CB474C}" type="sibTrans" cxnId="{805B410E-EBD2-4DFC-A727-061BC4CA6FCE}">
      <dgm:prSet/>
      <dgm:spPr/>
      <dgm:t>
        <a:bodyPr/>
        <a:lstStyle/>
        <a:p>
          <a:endParaRPr lang="en-US"/>
        </a:p>
      </dgm:t>
    </dgm:pt>
    <dgm:pt modelId="{BC7EFC60-3CD4-4EEE-A2F4-F37ABF22B46F}">
      <dgm:prSet/>
      <dgm:spPr/>
      <dgm:t>
        <a:bodyPr/>
        <a:lstStyle/>
        <a:p>
          <a:pPr rtl="0"/>
          <a:r>
            <a:rPr lang="en-US" smtClean="0"/>
            <a:t>Manuais</a:t>
          </a:r>
          <a:endParaRPr lang="en-US"/>
        </a:p>
      </dgm:t>
    </dgm:pt>
    <dgm:pt modelId="{87EB5C0D-3B8B-45F3-9310-04CE90801668}" type="parTrans" cxnId="{98129DB7-BB26-412F-803D-2CB117DC2E01}">
      <dgm:prSet/>
      <dgm:spPr/>
      <dgm:t>
        <a:bodyPr/>
        <a:lstStyle/>
        <a:p>
          <a:endParaRPr lang="en-US"/>
        </a:p>
      </dgm:t>
    </dgm:pt>
    <dgm:pt modelId="{516AB9B5-9D48-4CC1-BB69-899D6992606D}" type="sibTrans" cxnId="{98129DB7-BB26-412F-803D-2CB117DC2E01}">
      <dgm:prSet/>
      <dgm:spPr/>
      <dgm:t>
        <a:bodyPr/>
        <a:lstStyle/>
        <a:p>
          <a:endParaRPr lang="en-US"/>
        </a:p>
      </dgm:t>
    </dgm:pt>
    <dgm:pt modelId="{552E40F0-6A10-4891-BE68-9C87CF1C6035}">
      <dgm:prSet/>
      <dgm:spPr/>
      <dgm:t>
        <a:bodyPr/>
        <a:lstStyle/>
        <a:p>
          <a:pPr rtl="0"/>
          <a:r>
            <a:rPr lang="en-US" smtClean="0"/>
            <a:t>Políticas e procedimentos</a:t>
          </a:r>
          <a:endParaRPr lang="en-US"/>
        </a:p>
      </dgm:t>
    </dgm:pt>
    <dgm:pt modelId="{5AC381C3-950A-4070-9E2A-6B70DD13C114}" type="parTrans" cxnId="{A3DA370C-4C2A-495F-8655-09861CC47A42}">
      <dgm:prSet/>
      <dgm:spPr/>
      <dgm:t>
        <a:bodyPr/>
        <a:lstStyle/>
        <a:p>
          <a:endParaRPr lang="en-US"/>
        </a:p>
      </dgm:t>
    </dgm:pt>
    <dgm:pt modelId="{7F5187ED-769F-495B-86D8-F3B44D7C5CB3}" type="sibTrans" cxnId="{A3DA370C-4C2A-495F-8655-09861CC47A42}">
      <dgm:prSet/>
      <dgm:spPr/>
      <dgm:t>
        <a:bodyPr/>
        <a:lstStyle/>
        <a:p>
          <a:endParaRPr lang="en-US"/>
        </a:p>
      </dgm:t>
    </dgm:pt>
    <dgm:pt modelId="{ACDE27F0-2C8D-442E-A867-ED59D3DF99D1}" type="pres">
      <dgm:prSet presAssocID="{B4FA4CBE-ABD1-42B7-986F-B7602FEE16CE}" presName="linear" presStyleCnt="0">
        <dgm:presLayoutVars>
          <dgm:animLvl val="lvl"/>
          <dgm:resizeHandles val="exact"/>
        </dgm:presLayoutVars>
      </dgm:prSet>
      <dgm:spPr/>
    </dgm:pt>
    <dgm:pt modelId="{31F14B8C-3159-42E2-874B-DEF19E945074}" type="pres">
      <dgm:prSet presAssocID="{56922B9B-39E8-4A22-AB81-3F891D7A951E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1BF189AC-77E8-4144-A698-B0285D02F1A1}" type="pres">
      <dgm:prSet presAssocID="{7526C862-FE75-45BB-A9D9-55331EB4C31E}" presName="spacer" presStyleCnt="0"/>
      <dgm:spPr/>
    </dgm:pt>
    <dgm:pt modelId="{CDC27783-DADC-4019-B87E-E510CD13314C}" type="pres">
      <dgm:prSet presAssocID="{6696FBF1-34E0-4C74-8DFC-2BA56434C683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531A4284-0BCA-4CE8-B29A-33FC71728B0B}" type="pres">
      <dgm:prSet presAssocID="{945BF31E-9B45-40C3-9948-C55CE2766E07}" presName="spacer" presStyleCnt="0"/>
      <dgm:spPr/>
    </dgm:pt>
    <dgm:pt modelId="{F9DE7B9E-56FB-44D8-B1AC-5FE4346EF289}" type="pres">
      <dgm:prSet presAssocID="{D409E2AD-3617-40DB-BCA8-671830F740E7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04BDFE-4A83-4E49-95A3-6DF188E0F73D}" type="pres">
      <dgm:prSet presAssocID="{5E0FB041-CD77-4D68-AF80-7E8626F77026}" presName="spacer" presStyleCnt="0"/>
      <dgm:spPr/>
    </dgm:pt>
    <dgm:pt modelId="{19C43067-23A9-4AEB-87C0-5F3149C12A11}" type="pres">
      <dgm:prSet presAssocID="{BF5C35CA-9F0B-4567-8817-81582F20B18B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E564ED3C-E0C3-4BF3-8CBF-A7454F2ED030}" type="pres">
      <dgm:prSet presAssocID="{0781D535-B717-4E8E-8EFC-079AC7656C5E}" presName="spacer" presStyleCnt="0"/>
      <dgm:spPr/>
    </dgm:pt>
    <dgm:pt modelId="{7D04FE4D-59AD-44AE-AD13-297BF531D79F}" type="pres">
      <dgm:prSet presAssocID="{F055B560-C87C-43BE-9554-BAE071FCDCB2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437F16CB-4C4D-43C3-9B3D-4FF1AFF9410B}" type="pres">
      <dgm:prSet presAssocID="{F055B560-C87C-43BE-9554-BAE071FCDCB2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A3DA370C-4C2A-495F-8655-09861CC47A42}" srcId="{F055B560-C87C-43BE-9554-BAE071FCDCB2}" destId="{552E40F0-6A10-4891-BE68-9C87CF1C6035}" srcOrd="2" destOrd="0" parTransId="{5AC381C3-950A-4070-9E2A-6B70DD13C114}" sibTransId="{7F5187ED-769F-495B-86D8-F3B44D7C5CB3}"/>
    <dgm:cxn modelId="{6FAB0050-DDF1-424D-AEE3-094FCC4F9F64}" type="presOf" srcId="{BF5C35CA-9F0B-4567-8817-81582F20B18B}" destId="{19C43067-23A9-4AEB-87C0-5F3149C12A11}" srcOrd="0" destOrd="0" presId="urn:microsoft.com/office/officeart/2005/8/layout/vList2"/>
    <dgm:cxn modelId="{01899B9B-4F88-49B1-99D9-FC38230D7708}" type="presOf" srcId="{F055B560-C87C-43BE-9554-BAE071FCDCB2}" destId="{7D04FE4D-59AD-44AE-AD13-297BF531D79F}" srcOrd="0" destOrd="0" presId="urn:microsoft.com/office/officeart/2005/8/layout/vList2"/>
    <dgm:cxn modelId="{51DBDB33-4F8A-47C6-98F7-17961B75A9AC}" srcId="{B4FA4CBE-ABD1-42B7-986F-B7602FEE16CE}" destId="{56922B9B-39E8-4A22-AB81-3F891D7A951E}" srcOrd="0" destOrd="0" parTransId="{F3444380-6620-4756-8B9A-A6E0B61A9C98}" sibTransId="{7526C862-FE75-45BB-A9D9-55331EB4C31E}"/>
    <dgm:cxn modelId="{C14168B3-11E8-4A6E-9F40-ED4BC82DD38C}" srcId="{B4FA4CBE-ABD1-42B7-986F-B7602FEE16CE}" destId="{D409E2AD-3617-40DB-BCA8-671830F740E7}" srcOrd="2" destOrd="0" parTransId="{7AA3E36C-05B9-43A7-AF3F-34151A33C528}" sibTransId="{5E0FB041-CD77-4D68-AF80-7E8626F77026}"/>
    <dgm:cxn modelId="{92A9F24C-A1EB-4512-AA25-67EFBD48E69B}" srcId="{B4FA4CBE-ABD1-42B7-986F-B7602FEE16CE}" destId="{F055B560-C87C-43BE-9554-BAE071FCDCB2}" srcOrd="4" destOrd="0" parTransId="{AF35BC10-A289-4846-B1D6-33CCF4BA9F69}" sibTransId="{05ECEC7B-45DC-438D-B141-B672D81A9AEE}"/>
    <dgm:cxn modelId="{F22CEFEA-D36F-4DF5-AD92-F8A2DA8534F1}" type="presOf" srcId="{552E40F0-6A10-4891-BE68-9C87CF1C6035}" destId="{437F16CB-4C4D-43C3-9B3D-4FF1AFF9410B}" srcOrd="0" destOrd="2" presId="urn:microsoft.com/office/officeart/2005/8/layout/vList2"/>
    <dgm:cxn modelId="{89CDE975-1549-4083-9EFC-5CE304EF68DD}" type="presOf" srcId="{6696FBF1-34E0-4C74-8DFC-2BA56434C683}" destId="{CDC27783-DADC-4019-B87E-E510CD13314C}" srcOrd="0" destOrd="0" presId="urn:microsoft.com/office/officeart/2005/8/layout/vList2"/>
    <dgm:cxn modelId="{0FBC6590-9B59-4A69-9119-7601D40FD58A}" type="presOf" srcId="{D409E2AD-3617-40DB-BCA8-671830F740E7}" destId="{F9DE7B9E-56FB-44D8-B1AC-5FE4346EF289}" srcOrd="0" destOrd="0" presId="urn:microsoft.com/office/officeart/2005/8/layout/vList2"/>
    <dgm:cxn modelId="{98129DB7-BB26-412F-803D-2CB117DC2E01}" srcId="{F055B560-C87C-43BE-9554-BAE071FCDCB2}" destId="{BC7EFC60-3CD4-4EEE-A2F4-F37ABF22B46F}" srcOrd="1" destOrd="0" parTransId="{87EB5C0D-3B8B-45F3-9310-04CE90801668}" sibTransId="{516AB9B5-9D48-4CC1-BB69-899D6992606D}"/>
    <dgm:cxn modelId="{5D9AC6A4-5B3C-4531-8EC8-007BA5ADF180}" type="presOf" srcId="{56922B9B-39E8-4A22-AB81-3F891D7A951E}" destId="{31F14B8C-3159-42E2-874B-DEF19E945074}" srcOrd="0" destOrd="0" presId="urn:microsoft.com/office/officeart/2005/8/layout/vList2"/>
    <dgm:cxn modelId="{2B74E525-DDD2-4B38-B920-CA904FE92023}" type="presOf" srcId="{BFE513CF-05F5-4A35-A812-58A315A5755D}" destId="{437F16CB-4C4D-43C3-9B3D-4FF1AFF9410B}" srcOrd="0" destOrd="0" presId="urn:microsoft.com/office/officeart/2005/8/layout/vList2"/>
    <dgm:cxn modelId="{805B410E-EBD2-4DFC-A727-061BC4CA6FCE}" srcId="{F055B560-C87C-43BE-9554-BAE071FCDCB2}" destId="{BFE513CF-05F5-4A35-A812-58A315A5755D}" srcOrd="0" destOrd="0" parTransId="{1CE5F6C2-4C20-4531-9722-738E48747956}" sibTransId="{97EF9436-527D-4833-AAEF-7F5EB8CB474C}"/>
    <dgm:cxn modelId="{69557042-25C5-4EA1-8F8D-CDBD8E86B58E}" srcId="{B4FA4CBE-ABD1-42B7-986F-B7602FEE16CE}" destId="{BF5C35CA-9F0B-4567-8817-81582F20B18B}" srcOrd="3" destOrd="0" parTransId="{6ED4D206-7029-4E91-A293-4BBA09C88666}" sibTransId="{0781D535-B717-4E8E-8EFC-079AC7656C5E}"/>
    <dgm:cxn modelId="{6EAA15C3-0B90-41F0-B0C4-EA3D6617D3CA}" type="presOf" srcId="{BC7EFC60-3CD4-4EEE-A2F4-F37ABF22B46F}" destId="{437F16CB-4C4D-43C3-9B3D-4FF1AFF9410B}" srcOrd="0" destOrd="1" presId="urn:microsoft.com/office/officeart/2005/8/layout/vList2"/>
    <dgm:cxn modelId="{A75C6374-D7D5-431B-AE89-4A58E0AFFA97}" srcId="{B4FA4CBE-ABD1-42B7-986F-B7602FEE16CE}" destId="{6696FBF1-34E0-4C74-8DFC-2BA56434C683}" srcOrd="1" destOrd="0" parTransId="{81D782D3-EA84-45F9-8458-3D99936638C3}" sibTransId="{945BF31E-9B45-40C3-9948-C55CE2766E07}"/>
    <dgm:cxn modelId="{6EA4396B-F566-4E30-87C9-A4F0CD09CE85}" type="presOf" srcId="{B4FA4CBE-ABD1-42B7-986F-B7602FEE16CE}" destId="{ACDE27F0-2C8D-442E-A867-ED59D3DF99D1}" srcOrd="0" destOrd="0" presId="urn:microsoft.com/office/officeart/2005/8/layout/vList2"/>
    <dgm:cxn modelId="{18EC0D5D-A5AC-45F3-8E75-B722D74166A8}" type="presParOf" srcId="{ACDE27F0-2C8D-442E-A867-ED59D3DF99D1}" destId="{31F14B8C-3159-42E2-874B-DEF19E945074}" srcOrd="0" destOrd="0" presId="urn:microsoft.com/office/officeart/2005/8/layout/vList2"/>
    <dgm:cxn modelId="{247737FE-05CC-4AB8-9054-F1393B92AF4C}" type="presParOf" srcId="{ACDE27F0-2C8D-442E-A867-ED59D3DF99D1}" destId="{1BF189AC-77E8-4144-A698-B0285D02F1A1}" srcOrd="1" destOrd="0" presId="urn:microsoft.com/office/officeart/2005/8/layout/vList2"/>
    <dgm:cxn modelId="{61A408FE-FCC3-431B-BB3C-0E8B6CFF0061}" type="presParOf" srcId="{ACDE27F0-2C8D-442E-A867-ED59D3DF99D1}" destId="{CDC27783-DADC-4019-B87E-E510CD13314C}" srcOrd="2" destOrd="0" presId="urn:microsoft.com/office/officeart/2005/8/layout/vList2"/>
    <dgm:cxn modelId="{AC1E2169-64DC-4155-9F71-B54A9D0608A5}" type="presParOf" srcId="{ACDE27F0-2C8D-442E-A867-ED59D3DF99D1}" destId="{531A4284-0BCA-4CE8-B29A-33FC71728B0B}" srcOrd="3" destOrd="0" presId="urn:microsoft.com/office/officeart/2005/8/layout/vList2"/>
    <dgm:cxn modelId="{A6237A69-CBE4-4422-AFC9-EB08A7054C5A}" type="presParOf" srcId="{ACDE27F0-2C8D-442E-A867-ED59D3DF99D1}" destId="{F9DE7B9E-56FB-44D8-B1AC-5FE4346EF289}" srcOrd="4" destOrd="0" presId="urn:microsoft.com/office/officeart/2005/8/layout/vList2"/>
    <dgm:cxn modelId="{A4E77162-BBC5-4519-8713-99615685C856}" type="presParOf" srcId="{ACDE27F0-2C8D-442E-A867-ED59D3DF99D1}" destId="{9C04BDFE-4A83-4E49-95A3-6DF188E0F73D}" srcOrd="5" destOrd="0" presId="urn:microsoft.com/office/officeart/2005/8/layout/vList2"/>
    <dgm:cxn modelId="{6C1C847C-577A-4DF2-B65D-87121250CC7C}" type="presParOf" srcId="{ACDE27F0-2C8D-442E-A867-ED59D3DF99D1}" destId="{19C43067-23A9-4AEB-87C0-5F3149C12A11}" srcOrd="6" destOrd="0" presId="urn:microsoft.com/office/officeart/2005/8/layout/vList2"/>
    <dgm:cxn modelId="{8548A496-E680-4A52-B822-A76095276237}" type="presParOf" srcId="{ACDE27F0-2C8D-442E-A867-ED59D3DF99D1}" destId="{E564ED3C-E0C3-4BF3-8CBF-A7454F2ED030}" srcOrd="7" destOrd="0" presId="urn:microsoft.com/office/officeart/2005/8/layout/vList2"/>
    <dgm:cxn modelId="{B0DCCB32-99E2-4486-84D6-9FC980832C28}" type="presParOf" srcId="{ACDE27F0-2C8D-442E-A867-ED59D3DF99D1}" destId="{7D04FE4D-59AD-44AE-AD13-297BF531D79F}" srcOrd="8" destOrd="0" presId="urn:microsoft.com/office/officeart/2005/8/layout/vList2"/>
    <dgm:cxn modelId="{24C9F960-6A3C-47F5-8409-C18F8E8FCF8C}" type="presParOf" srcId="{ACDE27F0-2C8D-442E-A867-ED59D3DF99D1}" destId="{437F16CB-4C4D-43C3-9B3D-4FF1AFF9410B}" srcOrd="9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0CFF7B4-F856-41B9-B63A-9C5B447D5B15}" type="doc">
      <dgm:prSet loTypeId="urn:microsoft.com/office/officeart/2005/8/layout/vList3" loCatId="list" qsTypeId="urn:microsoft.com/office/officeart/2005/8/quickstyle/3d3" qsCatId="3D" csTypeId="urn:microsoft.com/office/officeart/2005/8/colors/accent1_2" csCatId="accent1" phldr="1"/>
      <dgm:spPr/>
    </dgm:pt>
    <dgm:pt modelId="{7809C973-ADB2-48C1-BC5D-827E08A79A18}">
      <dgm:prSet phldrT="[Text]"/>
      <dgm:spPr/>
      <dgm:t>
        <a:bodyPr/>
        <a:lstStyle/>
        <a:p>
          <a:r>
            <a:rPr lang="pt-BR" b="1" dirty="0" smtClean="0"/>
            <a:t>Ambiente de Controle</a:t>
          </a:r>
          <a:endParaRPr lang="en-US" dirty="0"/>
        </a:p>
      </dgm:t>
    </dgm:pt>
    <dgm:pt modelId="{02F2CAD7-62FF-4FC3-852E-096C89CE1048}" type="parTrans" cxnId="{1D869931-36F2-49D1-A99D-0A786295F6F5}">
      <dgm:prSet/>
      <dgm:spPr/>
      <dgm:t>
        <a:bodyPr/>
        <a:lstStyle/>
        <a:p>
          <a:endParaRPr lang="en-US"/>
        </a:p>
      </dgm:t>
    </dgm:pt>
    <dgm:pt modelId="{A523577E-D727-4D9A-8CA6-FD70A74938E3}" type="sibTrans" cxnId="{1D869931-36F2-49D1-A99D-0A786295F6F5}">
      <dgm:prSet/>
      <dgm:spPr/>
      <dgm:t>
        <a:bodyPr/>
        <a:lstStyle/>
        <a:p>
          <a:endParaRPr lang="en-US"/>
        </a:p>
      </dgm:t>
    </dgm:pt>
    <dgm:pt modelId="{F66EAAFD-4B7A-4267-B7C8-1487CF200852}">
      <dgm:prSet/>
      <dgm:spPr/>
      <dgm:t>
        <a:bodyPr/>
        <a:lstStyle/>
        <a:p>
          <a:r>
            <a:rPr lang="pt-BR" b="1" smtClean="0"/>
            <a:t>Avaliação de Riscos</a:t>
          </a:r>
          <a:endParaRPr lang="en-US" dirty="0" smtClean="0"/>
        </a:p>
      </dgm:t>
    </dgm:pt>
    <dgm:pt modelId="{2BE2C55F-7D84-40DB-853A-159D3093BF77}" type="parTrans" cxnId="{9F37BAF1-C093-4727-B3F4-D9FE8EC3DBF1}">
      <dgm:prSet/>
      <dgm:spPr/>
      <dgm:t>
        <a:bodyPr/>
        <a:lstStyle/>
        <a:p>
          <a:endParaRPr lang="en-US"/>
        </a:p>
      </dgm:t>
    </dgm:pt>
    <dgm:pt modelId="{4EF9916D-B480-4D20-8315-ECBA92A6BC08}" type="sibTrans" cxnId="{9F37BAF1-C093-4727-B3F4-D9FE8EC3DBF1}">
      <dgm:prSet/>
      <dgm:spPr/>
      <dgm:t>
        <a:bodyPr/>
        <a:lstStyle/>
        <a:p>
          <a:endParaRPr lang="en-US"/>
        </a:p>
      </dgm:t>
    </dgm:pt>
    <dgm:pt modelId="{06225A79-B461-408A-B75A-FD0073932DD3}">
      <dgm:prSet/>
      <dgm:spPr/>
      <dgm:t>
        <a:bodyPr/>
        <a:lstStyle/>
        <a:p>
          <a:r>
            <a:rPr lang="pt-BR" b="1" smtClean="0"/>
            <a:t>Informação e Comunicação</a:t>
          </a:r>
          <a:endParaRPr lang="en-US" dirty="0" smtClean="0"/>
        </a:p>
      </dgm:t>
    </dgm:pt>
    <dgm:pt modelId="{986EBA4D-2549-423A-A3CA-9A90DD8F5C7F}" type="parTrans" cxnId="{77AAAE40-2883-4407-A480-4B7D8AC441A1}">
      <dgm:prSet/>
      <dgm:spPr/>
      <dgm:t>
        <a:bodyPr/>
        <a:lstStyle/>
        <a:p>
          <a:endParaRPr lang="en-US"/>
        </a:p>
      </dgm:t>
    </dgm:pt>
    <dgm:pt modelId="{E7FF0817-A35E-40DD-8ADE-8B49E089CC16}" type="sibTrans" cxnId="{77AAAE40-2883-4407-A480-4B7D8AC441A1}">
      <dgm:prSet/>
      <dgm:spPr/>
      <dgm:t>
        <a:bodyPr/>
        <a:lstStyle/>
        <a:p>
          <a:endParaRPr lang="en-US"/>
        </a:p>
      </dgm:t>
    </dgm:pt>
    <dgm:pt modelId="{6A1B2C5F-C312-4826-A228-D7D39F5C7200}">
      <dgm:prSet/>
      <dgm:spPr/>
      <dgm:t>
        <a:bodyPr/>
        <a:lstStyle/>
        <a:p>
          <a:r>
            <a:rPr lang="pt-BR" b="1" smtClean="0"/>
            <a:t>Atividades de Controle</a:t>
          </a:r>
          <a:endParaRPr lang="en-US" dirty="0"/>
        </a:p>
      </dgm:t>
    </dgm:pt>
    <dgm:pt modelId="{F0A72C4B-7514-4DF2-847B-D336ABF565D9}" type="parTrans" cxnId="{0DE41551-8828-49A3-B142-85FF12B47F2E}">
      <dgm:prSet/>
      <dgm:spPr/>
      <dgm:t>
        <a:bodyPr/>
        <a:lstStyle/>
        <a:p>
          <a:endParaRPr lang="en-US"/>
        </a:p>
      </dgm:t>
    </dgm:pt>
    <dgm:pt modelId="{32085C14-9EBB-49C6-9BBB-21F5C693CBD3}" type="sibTrans" cxnId="{0DE41551-8828-49A3-B142-85FF12B47F2E}">
      <dgm:prSet/>
      <dgm:spPr/>
      <dgm:t>
        <a:bodyPr/>
        <a:lstStyle/>
        <a:p>
          <a:endParaRPr lang="en-US"/>
        </a:p>
      </dgm:t>
    </dgm:pt>
    <dgm:pt modelId="{FEE5BA8A-F2D3-42D6-9B0E-223188B91D2A}">
      <dgm:prSet/>
      <dgm:spPr/>
      <dgm:t>
        <a:bodyPr/>
        <a:lstStyle/>
        <a:p>
          <a:r>
            <a:rPr lang="pt-BR" b="1" smtClean="0"/>
            <a:t>Atividades de Monitoramento</a:t>
          </a:r>
          <a:endParaRPr lang="en-US" dirty="0"/>
        </a:p>
      </dgm:t>
    </dgm:pt>
    <dgm:pt modelId="{6553D776-B596-4C11-97BA-8030F2CF4173}" type="parTrans" cxnId="{3602CD20-BA1A-4999-A647-15665642515B}">
      <dgm:prSet/>
      <dgm:spPr/>
      <dgm:t>
        <a:bodyPr/>
        <a:lstStyle/>
        <a:p>
          <a:endParaRPr lang="en-US"/>
        </a:p>
      </dgm:t>
    </dgm:pt>
    <dgm:pt modelId="{BACBDED9-1702-4EE3-A161-7C21759BCA84}" type="sibTrans" cxnId="{3602CD20-BA1A-4999-A647-15665642515B}">
      <dgm:prSet/>
      <dgm:spPr/>
      <dgm:t>
        <a:bodyPr/>
        <a:lstStyle/>
        <a:p>
          <a:endParaRPr lang="en-US"/>
        </a:p>
      </dgm:t>
    </dgm:pt>
    <dgm:pt modelId="{F951397F-F109-4211-B171-22EBB561D18F}" type="pres">
      <dgm:prSet presAssocID="{B0CFF7B4-F856-41B9-B63A-9C5B447D5B15}" presName="linearFlow" presStyleCnt="0">
        <dgm:presLayoutVars>
          <dgm:dir/>
          <dgm:resizeHandles val="exact"/>
        </dgm:presLayoutVars>
      </dgm:prSet>
      <dgm:spPr/>
    </dgm:pt>
    <dgm:pt modelId="{5EE27D0F-B253-4FB2-A405-0E65143DBC38}" type="pres">
      <dgm:prSet presAssocID="{7809C973-ADB2-48C1-BC5D-827E08A79A18}" presName="composite" presStyleCnt="0"/>
      <dgm:spPr/>
    </dgm:pt>
    <dgm:pt modelId="{96C74F96-4642-4885-AFEE-E0149E2ED0FA}" type="pres">
      <dgm:prSet presAssocID="{7809C973-ADB2-48C1-BC5D-827E08A79A18}" presName="imgShp" presStyleLbl="fgImgPlace1" presStyleIdx="0" presStyleCnt="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AC51ACDD-7464-497B-A444-54977A86812C}" type="pres">
      <dgm:prSet presAssocID="{7809C973-ADB2-48C1-BC5D-827E08A79A18}" presName="txShp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E050D3-B79D-4EA5-B82D-F18702A111C6}" type="pres">
      <dgm:prSet presAssocID="{A523577E-D727-4D9A-8CA6-FD70A74938E3}" presName="spacing" presStyleCnt="0"/>
      <dgm:spPr/>
    </dgm:pt>
    <dgm:pt modelId="{AC679569-AB30-4553-B5CB-3A5D463D5D92}" type="pres">
      <dgm:prSet presAssocID="{F66EAAFD-4B7A-4267-B7C8-1487CF200852}" presName="composite" presStyleCnt="0"/>
      <dgm:spPr/>
    </dgm:pt>
    <dgm:pt modelId="{12E6460D-28FA-4F38-B873-545BAC8DD253}" type="pres">
      <dgm:prSet presAssocID="{F66EAAFD-4B7A-4267-B7C8-1487CF200852}" presName="imgShp" presStyleLbl="fgImgPlace1" presStyleIdx="1" presStyleCnt="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ED7034A6-5ED5-47DE-AA2D-51A9CFB6D517}" type="pres">
      <dgm:prSet presAssocID="{F66EAAFD-4B7A-4267-B7C8-1487CF200852}" presName="tx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730E0B-C95C-4467-8384-5B042E1442EB}" type="pres">
      <dgm:prSet presAssocID="{4EF9916D-B480-4D20-8315-ECBA92A6BC08}" presName="spacing" presStyleCnt="0"/>
      <dgm:spPr/>
    </dgm:pt>
    <dgm:pt modelId="{DDC27B56-C32A-48B4-955B-F752D7044571}" type="pres">
      <dgm:prSet presAssocID="{06225A79-B461-408A-B75A-FD0073932DD3}" presName="composite" presStyleCnt="0"/>
      <dgm:spPr/>
    </dgm:pt>
    <dgm:pt modelId="{71705B15-3603-4A1C-AE44-561239F0CD1B}" type="pres">
      <dgm:prSet presAssocID="{06225A79-B461-408A-B75A-FD0073932DD3}" presName="imgShp" presStyleLbl="fgImgPlace1" presStyleIdx="2" presStyleCnt="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34B19B52-D4CE-4CCF-99F9-9B265194F5B3}" type="pres">
      <dgm:prSet presAssocID="{06225A79-B461-408A-B75A-FD0073932DD3}" presName="tx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E4A09C-2754-43A0-9ECD-A4F9FA09D636}" type="pres">
      <dgm:prSet presAssocID="{E7FF0817-A35E-40DD-8ADE-8B49E089CC16}" presName="spacing" presStyleCnt="0"/>
      <dgm:spPr/>
    </dgm:pt>
    <dgm:pt modelId="{0883557C-643F-4D06-82C5-896C3CEA6AFC}" type="pres">
      <dgm:prSet presAssocID="{6A1B2C5F-C312-4826-A228-D7D39F5C7200}" presName="composite" presStyleCnt="0"/>
      <dgm:spPr/>
    </dgm:pt>
    <dgm:pt modelId="{19FCDB4B-8677-4F95-9DCB-A4D3F126D5C8}" type="pres">
      <dgm:prSet presAssocID="{6A1B2C5F-C312-4826-A228-D7D39F5C7200}" presName="imgShp" presStyleLbl="fgImgPlace1" presStyleIdx="3" presStyleCnt="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88F3A3A0-1006-4EFB-92A1-30F8890AD9B1}" type="pres">
      <dgm:prSet presAssocID="{6A1B2C5F-C312-4826-A228-D7D39F5C7200}" presName="tx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89ED71-6EFA-4134-944A-D9CECD7E9D9C}" type="pres">
      <dgm:prSet presAssocID="{32085C14-9EBB-49C6-9BBB-21F5C693CBD3}" presName="spacing" presStyleCnt="0"/>
      <dgm:spPr/>
    </dgm:pt>
    <dgm:pt modelId="{08B93A86-3D2D-4C6D-A830-7D9601387843}" type="pres">
      <dgm:prSet presAssocID="{FEE5BA8A-F2D3-42D6-9B0E-223188B91D2A}" presName="composite" presStyleCnt="0"/>
      <dgm:spPr/>
    </dgm:pt>
    <dgm:pt modelId="{8B0072A2-03B4-4B4A-BF87-CEB6FDDDC367}" type="pres">
      <dgm:prSet presAssocID="{FEE5BA8A-F2D3-42D6-9B0E-223188B91D2A}" presName="imgShp" presStyleLbl="fgImgPlace1" presStyleIdx="4" presStyleCnt="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32841EEC-B75F-4B45-B491-27E8B83C590D}" type="pres">
      <dgm:prSet presAssocID="{FEE5BA8A-F2D3-42D6-9B0E-223188B91D2A}" presName="tx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7AAAE40-2883-4407-A480-4B7D8AC441A1}" srcId="{B0CFF7B4-F856-41B9-B63A-9C5B447D5B15}" destId="{06225A79-B461-408A-B75A-FD0073932DD3}" srcOrd="2" destOrd="0" parTransId="{986EBA4D-2549-423A-A3CA-9A90DD8F5C7F}" sibTransId="{E7FF0817-A35E-40DD-8ADE-8B49E089CC16}"/>
    <dgm:cxn modelId="{1D869931-36F2-49D1-A99D-0A786295F6F5}" srcId="{B0CFF7B4-F856-41B9-B63A-9C5B447D5B15}" destId="{7809C973-ADB2-48C1-BC5D-827E08A79A18}" srcOrd="0" destOrd="0" parTransId="{02F2CAD7-62FF-4FC3-852E-096C89CE1048}" sibTransId="{A523577E-D727-4D9A-8CA6-FD70A74938E3}"/>
    <dgm:cxn modelId="{D60EB80F-BA91-43AA-9B46-DD2DD972A2A2}" type="presOf" srcId="{B0CFF7B4-F856-41B9-B63A-9C5B447D5B15}" destId="{F951397F-F109-4211-B171-22EBB561D18F}" srcOrd="0" destOrd="0" presId="urn:microsoft.com/office/officeart/2005/8/layout/vList3"/>
    <dgm:cxn modelId="{3602CD20-BA1A-4999-A647-15665642515B}" srcId="{B0CFF7B4-F856-41B9-B63A-9C5B447D5B15}" destId="{FEE5BA8A-F2D3-42D6-9B0E-223188B91D2A}" srcOrd="4" destOrd="0" parTransId="{6553D776-B596-4C11-97BA-8030F2CF4173}" sibTransId="{BACBDED9-1702-4EE3-A161-7C21759BCA84}"/>
    <dgm:cxn modelId="{9F37BAF1-C093-4727-B3F4-D9FE8EC3DBF1}" srcId="{B0CFF7B4-F856-41B9-B63A-9C5B447D5B15}" destId="{F66EAAFD-4B7A-4267-B7C8-1487CF200852}" srcOrd="1" destOrd="0" parTransId="{2BE2C55F-7D84-40DB-853A-159D3093BF77}" sibTransId="{4EF9916D-B480-4D20-8315-ECBA92A6BC08}"/>
    <dgm:cxn modelId="{61446601-801E-447F-80F4-6E0B6D095053}" type="presOf" srcId="{F66EAAFD-4B7A-4267-B7C8-1487CF200852}" destId="{ED7034A6-5ED5-47DE-AA2D-51A9CFB6D517}" srcOrd="0" destOrd="0" presId="urn:microsoft.com/office/officeart/2005/8/layout/vList3"/>
    <dgm:cxn modelId="{93949990-397C-4AFE-8E13-62898E90D539}" type="presOf" srcId="{06225A79-B461-408A-B75A-FD0073932DD3}" destId="{34B19B52-D4CE-4CCF-99F9-9B265194F5B3}" srcOrd="0" destOrd="0" presId="urn:microsoft.com/office/officeart/2005/8/layout/vList3"/>
    <dgm:cxn modelId="{3D69B777-7C9B-49F3-97D2-A41C48C0A3E5}" type="presOf" srcId="{FEE5BA8A-F2D3-42D6-9B0E-223188B91D2A}" destId="{32841EEC-B75F-4B45-B491-27E8B83C590D}" srcOrd="0" destOrd="0" presId="urn:microsoft.com/office/officeart/2005/8/layout/vList3"/>
    <dgm:cxn modelId="{0DE41551-8828-49A3-B142-85FF12B47F2E}" srcId="{B0CFF7B4-F856-41B9-B63A-9C5B447D5B15}" destId="{6A1B2C5F-C312-4826-A228-D7D39F5C7200}" srcOrd="3" destOrd="0" parTransId="{F0A72C4B-7514-4DF2-847B-D336ABF565D9}" sibTransId="{32085C14-9EBB-49C6-9BBB-21F5C693CBD3}"/>
    <dgm:cxn modelId="{D4207F04-ABA4-413A-9CC0-7AA2E0153855}" type="presOf" srcId="{6A1B2C5F-C312-4826-A228-D7D39F5C7200}" destId="{88F3A3A0-1006-4EFB-92A1-30F8890AD9B1}" srcOrd="0" destOrd="0" presId="urn:microsoft.com/office/officeart/2005/8/layout/vList3"/>
    <dgm:cxn modelId="{D21BD9EA-A050-49CD-9FDE-1D173C9B2CC7}" type="presOf" srcId="{7809C973-ADB2-48C1-BC5D-827E08A79A18}" destId="{AC51ACDD-7464-497B-A444-54977A86812C}" srcOrd="0" destOrd="0" presId="urn:microsoft.com/office/officeart/2005/8/layout/vList3"/>
    <dgm:cxn modelId="{BE2DF89E-B892-4177-9FE4-1DBCDEE21107}" type="presParOf" srcId="{F951397F-F109-4211-B171-22EBB561D18F}" destId="{5EE27D0F-B253-4FB2-A405-0E65143DBC38}" srcOrd="0" destOrd="0" presId="urn:microsoft.com/office/officeart/2005/8/layout/vList3"/>
    <dgm:cxn modelId="{917A4C5B-0353-472D-977F-259CD3DD91BC}" type="presParOf" srcId="{5EE27D0F-B253-4FB2-A405-0E65143DBC38}" destId="{96C74F96-4642-4885-AFEE-E0149E2ED0FA}" srcOrd="0" destOrd="0" presId="urn:microsoft.com/office/officeart/2005/8/layout/vList3"/>
    <dgm:cxn modelId="{8F5FDA78-6292-4524-A9B6-27DC87892698}" type="presParOf" srcId="{5EE27D0F-B253-4FB2-A405-0E65143DBC38}" destId="{AC51ACDD-7464-497B-A444-54977A86812C}" srcOrd="1" destOrd="0" presId="urn:microsoft.com/office/officeart/2005/8/layout/vList3"/>
    <dgm:cxn modelId="{92D3A112-658F-4E49-8187-5C09EFCAFF3C}" type="presParOf" srcId="{F951397F-F109-4211-B171-22EBB561D18F}" destId="{D9E050D3-B79D-4EA5-B82D-F18702A111C6}" srcOrd="1" destOrd="0" presId="urn:microsoft.com/office/officeart/2005/8/layout/vList3"/>
    <dgm:cxn modelId="{CC19DF98-7A39-45B8-A991-FC782BFDBE79}" type="presParOf" srcId="{F951397F-F109-4211-B171-22EBB561D18F}" destId="{AC679569-AB30-4553-B5CB-3A5D463D5D92}" srcOrd="2" destOrd="0" presId="urn:microsoft.com/office/officeart/2005/8/layout/vList3"/>
    <dgm:cxn modelId="{239DC422-ED0F-4087-9E87-42DEFF424C0E}" type="presParOf" srcId="{AC679569-AB30-4553-B5CB-3A5D463D5D92}" destId="{12E6460D-28FA-4F38-B873-545BAC8DD253}" srcOrd="0" destOrd="0" presId="urn:microsoft.com/office/officeart/2005/8/layout/vList3"/>
    <dgm:cxn modelId="{CE178F4F-D5B6-44C3-9700-6885D0BD15F0}" type="presParOf" srcId="{AC679569-AB30-4553-B5CB-3A5D463D5D92}" destId="{ED7034A6-5ED5-47DE-AA2D-51A9CFB6D517}" srcOrd="1" destOrd="0" presId="urn:microsoft.com/office/officeart/2005/8/layout/vList3"/>
    <dgm:cxn modelId="{1F0DAD31-2B06-4D28-B6AA-4CCC876223FD}" type="presParOf" srcId="{F951397F-F109-4211-B171-22EBB561D18F}" destId="{38730E0B-C95C-4467-8384-5B042E1442EB}" srcOrd="3" destOrd="0" presId="urn:microsoft.com/office/officeart/2005/8/layout/vList3"/>
    <dgm:cxn modelId="{BBF7ED45-B2F5-488A-AB60-F4C2FE177AC8}" type="presParOf" srcId="{F951397F-F109-4211-B171-22EBB561D18F}" destId="{DDC27B56-C32A-48B4-955B-F752D7044571}" srcOrd="4" destOrd="0" presId="urn:microsoft.com/office/officeart/2005/8/layout/vList3"/>
    <dgm:cxn modelId="{2A67DFE3-CD99-4A8D-A2C1-4633814719DF}" type="presParOf" srcId="{DDC27B56-C32A-48B4-955B-F752D7044571}" destId="{71705B15-3603-4A1C-AE44-561239F0CD1B}" srcOrd="0" destOrd="0" presId="urn:microsoft.com/office/officeart/2005/8/layout/vList3"/>
    <dgm:cxn modelId="{C055C00F-7419-40A0-B779-0B1BF1A71C41}" type="presParOf" srcId="{DDC27B56-C32A-48B4-955B-F752D7044571}" destId="{34B19B52-D4CE-4CCF-99F9-9B265194F5B3}" srcOrd="1" destOrd="0" presId="urn:microsoft.com/office/officeart/2005/8/layout/vList3"/>
    <dgm:cxn modelId="{16743981-D0D2-4B11-B7FC-160CF7EACA94}" type="presParOf" srcId="{F951397F-F109-4211-B171-22EBB561D18F}" destId="{BBE4A09C-2754-43A0-9ECD-A4F9FA09D636}" srcOrd="5" destOrd="0" presId="urn:microsoft.com/office/officeart/2005/8/layout/vList3"/>
    <dgm:cxn modelId="{293DF3FF-4DC2-4FBD-9176-77AD940205BF}" type="presParOf" srcId="{F951397F-F109-4211-B171-22EBB561D18F}" destId="{0883557C-643F-4D06-82C5-896C3CEA6AFC}" srcOrd="6" destOrd="0" presId="urn:microsoft.com/office/officeart/2005/8/layout/vList3"/>
    <dgm:cxn modelId="{7262AF71-2E17-4ACC-9DCD-2FED6774BD32}" type="presParOf" srcId="{0883557C-643F-4D06-82C5-896C3CEA6AFC}" destId="{19FCDB4B-8677-4F95-9DCB-A4D3F126D5C8}" srcOrd="0" destOrd="0" presId="urn:microsoft.com/office/officeart/2005/8/layout/vList3"/>
    <dgm:cxn modelId="{4305A398-2056-4AA5-A7A5-35646F7D6FBC}" type="presParOf" srcId="{0883557C-643F-4D06-82C5-896C3CEA6AFC}" destId="{88F3A3A0-1006-4EFB-92A1-30F8890AD9B1}" srcOrd="1" destOrd="0" presId="urn:microsoft.com/office/officeart/2005/8/layout/vList3"/>
    <dgm:cxn modelId="{36FFBDC9-69C1-4D9D-8669-5FDACA114395}" type="presParOf" srcId="{F951397F-F109-4211-B171-22EBB561D18F}" destId="{F289ED71-6EFA-4134-944A-D9CECD7E9D9C}" srcOrd="7" destOrd="0" presId="urn:microsoft.com/office/officeart/2005/8/layout/vList3"/>
    <dgm:cxn modelId="{4D54F9AB-AE3A-40E7-BE20-D41DA16E4E73}" type="presParOf" srcId="{F951397F-F109-4211-B171-22EBB561D18F}" destId="{08B93A86-3D2D-4C6D-A830-7D9601387843}" srcOrd="8" destOrd="0" presId="urn:microsoft.com/office/officeart/2005/8/layout/vList3"/>
    <dgm:cxn modelId="{0796DCE2-06C3-48A4-9368-F693CDDCAE4F}" type="presParOf" srcId="{08B93A86-3D2D-4C6D-A830-7D9601387843}" destId="{8B0072A2-03B4-4B4A-BF87-CEB6FDDDC367}" srcOrd="0" destOrd="0" presId="urn:microsoft.com/office/officeart/2005/8/layout/vList3"/>
    <dgm:cxn modelId="{3E5A8D83-2C0D-4362-88CD-7DCE68466086}" type="presParOf" srcId="{08B93A86-3D2D-4C6D-A830-7D9601387843}" destId="{32841EEC-B75F-4B45-B491-27E8B83C590D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5000BFF-3881-4C14-BD3A-94F76C2BF21A}" type="doc">
      <dgm:prSet loTypeId="urn:microsoft.com/office/officeart/2005/8/layout/vList2" loCatId="list" qsTypeId="urn:microsoft.com/office/officeart/2005/8/quickstyle/3d3" qsCatId="3D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C8A12DA8-C1CA-4623-8068-554E5AFC0E87}">
      <dgm:prSet phldrT="[Text]"/>
      <dgm:spPr/>
      <dgm:t>
        <a:bodyPr/>
        <a:lstStyle/>
        <a:p>
          <a:r>
            <a:rPr lang="en-US" i="1" dirty="0" smtClean="0">
              <a:solidFill>
                <a:schemeClr val="bg1"/>
              </a:solidFill>
            </a:rPr>
            <a:t>Hindsight – </a:t>
          </a:r>
          <a:r>
            <a:rPr lang="en-US" i="1" dirty="0" err="1" smtClean="0">
              <a:solidFill>
                <a:schemeClr val="bg1"/>
              </a:solidFill>
            </a:rPr>
            <a:t>Avaliação</a:t>
          </a:r>
          <a:r>
            <a:rPr lang="en-US" i="1" dirty="0" smtClean="0">
              <a:solidFill>
                <a:schemeClr val="bg1"/>
              </a:solidFill>
            </a:rPr>
            <a:t> </a:t>
          </a:r>
          <a:r>
            <a:rPr lang="en-US" i="1" dirty="0" err="1" smtClean="0">
              <a:solidFill>
                <a:schemeClr val="bg1"/>
              </a:solidFill>
            </a:rPr>
            <a:t>retrospectiva</a:t>
          </a:r>
          <a:endParaRPr lang="en-US" i="1" dirty="0">
            <a:solidFill>
              <a:schemeClr val="bg1"/>
            </a:solidFill>
          </a:endParaRPr>
        </a:p>
      </dgm:t>
    </dgm:pt>
    <dgm:pt modelId="{9092B649-D19C-4253-A002-41FC6465A157}" type="parTrans" cxnId="{DAFAC59E-B8B9-4597-A81B-72F18A647629}">
      <dgm:prSet/>
      <dgm:spPr/>
      <dgm:t>
        <a:bodyPr/>
        <a:lstStyle/>
        <a:p>
          <a:endParaRPr lang="en-US"/>
        </a:p>
      </dgm:t>
    </dgm:pt>
    <dgm:pt modelId="{B4D7B826-C166-4341-A284-C3B8042C46B5}" type="sibTrans" cxnId="{DAFAC59E-B8B9-4597-A81B-72F18A647629}">
      <dgm:prSet/>
      <dgm:spPr/>
      <dgm:t>
        <a:bodyPr/>
        <a:lstStyle/>
        <a:p>
          <a:endParaRPr lang="en-US"/>
        </a:p>
      </dgm:t>
    </dgm:pt>
    <dgm:pt modelId="{484679E3-74E8-4D97-B82D-F2D3ACAF7FBD}">
      <dgm:prSet phldrT="[Text]"/>
      <dgm:spPr/>
      <dgm:t>
        <a:bodyPr/>
        <a:lstStyle/>
        <a:p>
          <a:r>
            <a:rPr lang="en-US" dirty="0" err="1" smtClean="0">
              <a:solidFill>
                <a:schemeClr val="tx1"/>
              </a:solidFill>
            </a:rPr>
            <a:t>Cumprimento</a:t>
          </a:r>
          <a:r>
            <a:rPr lang="en-US" dirty="0" smtClean="0">
              <a:solidFill>
                <a:schemeClr val="tx1"/>
              </a:solidFill>
            </a:rPr>
            <a:t> com </a:t>
          </a:r>
          <a:r>
            <a:rPr lang="en-US" dirty="0" smtClean="0">
              <a:solidFill>
                <a:schemeClr val="tx1"/>
              </a:solidFill>
            </a:rPr>
            <a:t>o </a:t>
          </a:r>
          <a:r>
            <a:rPr lang="en-US" dirty="0" err="1" smtClean="0">
              <a:solidFill>
                <a:schemeClr val="tx1"/>
              </a:solidFill>
            </a:rPr>
            <a:t>marco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regulatorio</a:t>
          </a:r>
          <a:endParaRPr lang="en-US" dirty="0">
            <a:solidFill>
              <a:schemeClr val="tx1"/>
            </a:solidFill>
          </a:endParaRPr>
        </a:p>
      </dgm:t>
    </dgm:pt>
    <dgm:pt modelId="{5D24D081-EA81-416F-A640-B743C3ED7CF7}" type="parTrans" cxnId="{947F69AC-2E03-4A99-9CA0-C53D7ED19274}">
      <dgm:prSet/>
      <dgm:spPr/>
      <dgm:t>
        <a:bodyPr/>
        <a:lstStyle/>
        <a:p>
          <a:endParaRPr lang="en-US"/>
        </a:p>
      </dgm:t>
    </dgm:pt>
    <dgm:pt modelId="{E1DE894A-3DC4-435B-93A8-4B8E8EC7E976}" type="sibTrans" cxnId="{947F69AC-2E03-4A99-9CA0-C53D7ED19274}">
      <dgm:prSet/>
      <dgm:spPr/>
      <dgm:t>
        <a:bodyPr/>
        <a:lstStyle/>
        <a:p>
          <a:endParaRPr lang="en-US"/>
        </a:p>
      </dgm:t>
    </dgm:pt>
    <dgm:pt modelId="{5A6DE218-AB7F-4911-8696-9440DCA6C76A}">
      <dgm:prSet phldrT="[Text]"/>
      <dgm:spPr/>
      <dgm:t>
        <a:bodyPr/>
        <a:lstStyle/>
        <a:p>
          <a:r>
            <a:rPr lang="en-US" i="1" dirty="0" smtClean="0">
              <a:solidFill>
                <a:schemeClr val="bg1"/>
              </a:solidFill>
            </a:rPr>
            <a:t>Insight – </a:t>
          </a:r>
          <a:r>
            <a:rPr lang="en-US" i="1" dirty="0" err="1" smtClean="0">
              <a:solidFill>
                <a:schemeClr val="bg1"/>
              </a:solidFill>
            </a:rPr>
            <a:t>Avaliação</a:t>
          </a:r>
          <a:r>
            <a:rPr lang="en-US" i="1" dirty="0" smtClean="0">
              <a:solidFill>
                <a:schemeClr val="bg1"/>
              </a:solidFill>
            </a:rPr>
            <a:t> </a:t>
          </a:r>
          <a:r>
            <a:rPr lang="en-US" i="1" dirty="0" err="1" smtClean="0">
              <a:solidFill>
                <a:schemeClr val="bg1"/>
              </a:solidFill>
            </a:rPr>
            <a:t>introspectiva</a:t>
          </a:r>
          <a:endParaRPr lang="en-US" i="1" dirty="0">
            <a:solidFill>
              <a:schemeClr val="bg1"/>
            </a:solidFill>
          </a:endParaRPr>
        </a:p>
      </dgm:t>
    </dgm:pt>
    <dgm:pt modelId="{DC62C484-6E9A-460D-BF05-D9886F7E511C}" type="parTrans" cxnId="{0CFF9CB2-6E59-4E10-91A2-5DF42F3BE0C1}">
      <dgm:prSet/>
      <dgm:spPr/>
      <dgm:t>
        <a:bodyPr/>
        <a:lstStyle/>
        <a:p>
          <a:endParaRPr lang="en-US"/>
        </a:p>
      </dgm:t>
    </dgm:pt>
    <dgm:pt modelId="{D25A722D-3C5C-4793-98E0-5EAEC8774E73}" type="sibTrans" cxnId="{0CFF9CB2-6E59-4E10-91A2-5DF42F3BE0C1}">
      <dgm:prSet/>
      <dgm:spPr/>
      <dgm:t>
        <a:bodyPr/>
        <a:lstStyle/>
        <a:p>
          <a:endParaRPr lang="en-US"/>
        </a:p>
      </dgm:t>
    </dgm:pt>
    <dgm:pt modelId="{EC8A8D8D-FC0C-451C-9567-B0C99A84DD50}">
      <dgm:prSet phldrT="[Text]"/>
      <dgm:spPr/>
      <dgm:t>
        <a:bodyPr/>
        <a:lstStyle/>
        <a:p>
          <a:r>
            <a:rPr lang="en-US" dirty="0" err="1" smtClean="0">
              <a:solidFill>
                <a:schemeClr val="tx1"/>
              </a:solidFill>
            </a:rPr>
            <a:t>Melhorias</a:t>
          </a:r>
          <a:r>
            <a:rPr lang="en-US" dirty="0" smtClean="0">
              <a:solidFill>
                <a:schemeClr val="tx1"/>
              </a:solidFill>
            </a:rPr>
            <a:t> dos </a:t>
          </a:r>
          <a:r>
            <a:rPr lang="en-US" dirty="0" err="1" smtClean="0">
              <a:solidFill>
                <a:schemeClr val="tx1"/>
              </a:solidFill>
            </a:rPr>
            <a:t>processos</a:t>
          </a:r>
          <a:r>
            <a:rPr lang="en-US" dirty="0" smtClean="0">
              <a:solidFill>
                <a:schemeClr val="tx1"/>
              </a:solidFill>
            </a:rPr>
            <a:t> de </a:t>
          </a:r>
          <a:r>
            <a:rPr lang="en-US" dirty="0" err="1" smtClean="0">
              <a:solidFill>
                <a:schemeClr val="tx1"/>
              </a:solidFill>
            </a:rPr>
            <a:t>gestão</a:t>
          </a:r>
          <a:endParaRPr lang="en-US" dirty="0">
            <a:solidFill>
              <a:schemeClr val="tx1"/>
            </a:solidFill>
          </a:endParaRPr>
        </a:p>
      </dgm:t>
    </dgm:pt>
    <dgm:pt modelId="{6CE4FBE2-2273-4B8C-85EA-9A78386C4922}" type="parTrans" cxnId="{0629F231-A3A4-4540-A78F-16B2CF73E172}">
      <dgm:prSet/>
      <dgm:spPr/>
      <dgm:t>
        <a:bodyPr/>
        <a:lstStyle/>
        <a:p>
          <a:endParaRPr lang="en-US"/>
        </a:p>
      </dgm:t>
    </dgm:pt>
    <dgm:pt modelId="{98BB7D2D-4720-4A50-8408-8C8541E029DE}" type="sibTrans" cxnId="{0629F231-A3A4-4540-A78F-16B2CF73E172}">
      <dgm:prSet/>
      <dgm:spPr/>
      <dgm:t>
        <a:bodyPr/>
        <a:lstStyle/>
        <a:p>
          <a:endParaRPr lang="en-US"/>
        </a:p>
      </dgm:t>
    </dgm:pt>
    <dgm:pt modelId="{0C4BED00-D170-4012-85BD-F5A0D28B4313}">
      <dgm:prSet phldrT="[Text]"/>
      <dgm:spPr/>
      <dgm:t>
        <a:bodyPr/>
        <a:lstStyle/>
        <a:p>
          <a:r>
            <a:rPr lang="en-US" i="1" dirty="0" smtClean="0">
              <a:solidFill>
                <a:schemeClr val="bg1"/>
              </a:solidFill>
            </a:rPr>
            <a:t>Foresight – </a:t>
          </a:r>
          <a:r>
            <a:rPr lang="en-US" i="1" dirty="0" err="1" smtClean="0">
              <a:solidFill>
                <a:schemeClr val="bg1"/>
              </a:solidFill>
            </a:rPr>
            <a:t>Visão</a:t>
          </a:r>
          <a:r>
            <a:rPr lang="en-US" i="1" dirty="0" smtClean="0">
              <a:solidFill>
                <a:schemeClr val="bg1"/>
              </a:solidFill>
            </a:rPr>
            <a:t> do </a:t>
          </a:r>
          <a:r>
            <a:rPr lang="en-US" i="1" dirty="0" err="1" smtClean="0">
              <a:solidFill>
                <a:schemeClr val="bg1"/>
              </a:solidFill>
            </a:rPr>
            <a:t>futuro</a:t>
          </a:r>
          <a:r>
            <a:rPr lang="en-US" i="1" dirty="0" smtClean="0">
              <a:solidFill>
                <a:schemeClr val="bg1"/>
              </a:solidFill>
            </a:rPr>
            <a:t> </a:t>
          </a:r>
          <a:endParaRPr lang="en-US" i="1" dirty="0">
            <a:solidFill>
              <a:schemeClr val="bg1"/>
            </a:solidFill>
          </a:endParaRPr>
        </a:p>
      </dgm:t>
    </dgm:pt>
    <dgm:pt modelId="{0A37C2CA-7393-4983-895C-28EABBAFE33F}" type="parTrans" cxnId="{280094EB-E982-4184-AD80-7217885DE641}">
      <dgm:prSet/>
      <dgm:spPr/>
      <dgm:t>
        <a:bodyPr/>
        <a:lstStyle/>
        <a:p>
          <a:endParaRPr lang="en-US"/>
        </a:p>
      </dgm:t>
    </dgm:pt>
    <dgm:pt modelId="{57C09531-E3D6-447A-891D-C0722A631BA8}" type="sibTrans" cxnId="{280094EB-E982-4184-AD80-7217885DE641}">
      <dgm:prSet/>
      <dgm:spPr/>
      <dgm:t>
        <a:bodyPr/>
        <a:lstStyle/>
        <a:p>
          <a:endParaRPr lang="en-US"/>
        </a:p>
      </dgm:t>
    </dgm:pt>
    <dgm:pt modelId="{C907D69E-BC87-4D94-A8D5-F1FAB6474F50}">
      <dgm:prSet phldrT="[Text]"/>
      <dgm:spPr/>
      <dgm:t>
        <a:bodyPr/>
        <a:lstStyle/>
        <a:p>
          <a:r>
            <a:rPr lang="en-US" dirty="0" err="1" smtClean="0">
              <a:solidFill>
                <a:schemeClr val="tx1"/>
              </a:solidFill>
            </a:rPr>
            <a:t>Gestão</a:t>
          </a:r>
          <a:r>
            <a:rPr lang="en-US" dirty="0" smtClean="0">
              <a:solidFill>
                <a:schemeClr val="tx1"/>
              </a:solidFill>
            </a:rPr>
            <a:t> de </a:t>
          </a:r>
          <a:r>
            <a:rPr lang="en-US" dirty="0" err="1" smtClean="0">
              <a:solidFill>
                <a:schemeClr val="tx1"/>
              </a:solidFill>
            </a:rPr>
            <a:t>riscos</a:t>
          </a:r>
          <a:r>
            <a:rPr lang="en-US" dirty="0" smtClean="0">
              <a:solidFill>
                <a:schemeClr val="tx1"/>
              </a:solidFill>
            </a:rPr>
            <a:t> </a:t>
          </a:r>
          <a:endParaRPr lang="en-US" dirty="0">
            <a:solidFill>
              <a:schemeClr val="tx1"/>
            </a:solidFill>
          </a:endParaRPr>
        </a:p>
      </dgm:t>
    </dgm:pt>
    <dgm:pt modelId="{0EE65A8A-FA07-4A05-959D-F5041AACBA10}" type="parTrans" cxnId="{64FCE1EA-B15E-4999-B8D4-F3B7F470437A}">
      <dgm:prSet/>
      <dgm:spPr/>
      <dgm:t>
        <a:bodyPr/>
        <a:lstStyle/>
        <a:p>
          <a:endParaRPr lang="en-US"/>
        </a:p>
      </dgm:t>
    </dgm:pt>
    <dgm:pt modelId="{1750B6CB-ABE1-4178-82D1-35D4FA8A2365}" type="sibTrans" cxnId="{64FCE1EA-B15E-4999-B8D4-F3B7F470437A}">
      <dgm:prSet/>
      <dgm:spPr/>
      <dgm:t>
        <a:bodyPr/>
        <a:lstStyle/>
        <a:p>
          <a:endParaRPr lang="en-US"/>
        </a:p>
      </dgm:t>
    </dgm:pt>
    <dgm:pt modelId="{B3D43737-A62D-4788-A17B-5FC5494AD103}">
      <dgm:prSet phldrT="[Text]"/>
      <dgm:spPr/>
      <dgm:t>
        <a:bodyPr/>
        <a:lstStyle/>
        <a:p>
          <a:endParaRPr lang="en-US" dirty="0">
            <a:solidFill>
              <a:schemeClr val="tx2">
                <a:lumMod val="20000"/>
                <a:lumOff val="80000"/>
              </a:schemeClr>
            </a:solidFill>
          </a:endParaRPr>
        </a:p>
      </dgm:t>
    </dgm:pt>
    <dgm:pt modelId="{65F1400A-5548-4B47-B69C-4068E35A77FE}" type="parTrans" cxnId="{F94EA8BE-B343-4032-BDB7-4A715A8B247D}">
      <dgm:prSet/>
      <dgm:spPr/>
      <dgm:t>
        <a:bodyPr/>
        <a:lstStyle/>
        <a:p>
          <a:endParaRPr lang="en-US"/>
        </a:p>
      </dgm:t>
    </dgm:pt>
    <dgm:pt modelId="{A4C44674-DCCB-419A-A628-5EA21726F108}" type="sibTrans" cxnId="{F94EA8BE-B343-4032-BDB7-4A715A8B247D}">
      <dgm:prSet/>
      <dgm:spPr/>
      <dgm:t>
        <a:bodyPr/>
        <a:lstStyle/>
        <a:p>
          <a:endParaRPr lang="en-US"/>
        </a:p>
      </dgm:t>
    </dgm:pt>
    <dgm:pt modelId="{C3BA0560-3879-472B-8CA4-26E4EF0FA912}">
      <dgm:prSet phldrT="[Text]"/>
      <dgm:spPr/>
      <dgm:t>
        <a:bodyPr/>
        <a:lstStyle/>
        <a:p>
          <a:endParaRPr lang="en-US" dirty="0">
            <a:solidFill>
              <a:schemeClr val="tx2">
                <a:lumMod val="20000"/>
                <a:lumOff val="80000"/>
              </a:schemeClr>
            </a:solidFill>
          </a:endParaRPr>
        </a:p>
      </dgm:t>
    </dgm:pt>
    <dgm:pt modelId="{CE914DBD-340B-4A7C-8074-AD50D0A35A6A}" type="parTrans" cxnId="{3971C8F1-8745-4B53-A4E4-D53C1A2338DC}">
      <dgm:prSet/>
      <dgm:spPr/>
      <dgm:t>
        <a:bodyPr/>
        <a:lstStyle/>
        <a:p>
          <a:endParaRPr lang="en-US"/>
        </a:p>
      </dgm:t>
    </dgm:pt>
    <dgm:pt modelId="{FDC75707-6CCC-47BD-BF1C-7D642D3949FB}" type="sibTrans" cxnId="{3971C8F1-8745-4B53-A4E4-D53C1A2338DC}">
      <dgm:prSet/>
      <dgm:spPr/>
      <dgm:t>
        <a:bodyPr/>
        <a:lstStyle/>
        <a:p>
          <a:endParaRPr lang="en-US"/>
        </a:p>
      </dgm:t>
    </dgm:pt>
    <dgm:pt modelId="{3608E1AC-135D-401C-8062-876D488162BD}" type="pres">
      <dgm:prSet presAssocID="{05000BFF-3881-4C14-BD3A-94F76C2BF21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28ABCDE-E908-400C-9162-87B55EC956A8}" type="pres">
      <dgm:prSet presAssocID="{C8A12DA8-C1CA-4623-8068-554E5AFC0E87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916329-8CC0-47CC-91E7-B9C51D42290C}" type="pres">
      <dgm:prSet presAssocID="{C8A12DA8-C1CA-4623-8068-554E5AFC0E87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EE4AFE-D859-4ABD-890F-571E4DDE0257}" type="pres">
      <dgm:prSet presAssocID="{5A6DE218-AB7F-4911-8696-9440DCA6C76A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2206F7-60EB-4E0E-A1FF-E706A54F5A40}" type="pres">
      <dgm:prSet presAssocID="{5A6DE218-AB7F-4911-8696-9440DCA6C76A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A3DB24-E05D-4BE9-9F95-5CD60DE4EADF}" type="pres">
      <dgm:prSet presAssocID="{0C4BED00-D170-4012-85BD-F5A0D28B4313}" presName="parentText" presStyleLbl="node1" presStyleIdx="2" presStyleCnt="3" custLinFactNeighborY="56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172197-A789-40E7-8F66-D58F621DD1CD}" type="pres">
      <dgm:prSet presAssocID="{0C4BED00-D170-4012-85BD-F5A0D28B4313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678F16B-8B80-42B3-9A9D-A596D53DA2C7}" type="presOf" srcId="{484679E3-74E8-4D97-B82D-F2D3ACAF7FBD}" destId="{B8916329-8CC0-47CC-91E7-B9C51D42290C}" srcOrd="0" destOrd="0" presId="urn:microsoft.com/office/officeart/2005/8/layout/vList2"/>
    <dgm:cxn modelId="{266DA8A9-7867-43D7-8337-04D4B2EBC758}" type="presOf" srcId="{B3D43737-A62D-4788-A17B-5FC5494AD103}" destId="{B8916329-8CC0-47CC-91E7-B9C51D42290C}" srcOrd="0" destOrd="1" presId="urn:microsoft.com/office/officeart/2005/8/layout/vList2"/>
    <dgm:cxn modelId="{EF0A6470-0F30-408D-8591-F3E5C5BF6D64}" type="presOf" srcId="{EC8A8D8D-FC0C-451C-9567-B0C99A84DD50}" destId="{7F2206F7-60EB-4E0E-A1FF-E706A54F5A40}" srcOrd="0" destOrd="0" presId="urn:microsoft.com/office/officeart/2005/8/layout/vList2"/>
    <dgm:cxn modelId="{280094EB-E982-4184-AD80-7217885DE641}" srcId="{05000BFF-3881-4C14-BD3A-94F76C2BF21A}" destId="{0C4BED00-D170-4012-85BD-F5A0D28B4313}" srcOrd="2" destOrd="0" parTransId="{0A37C2CA-7393-4983-895C-28EABBAFE33F}" sibTransId="{57C09531-E3D6-447A-891D-C0722A631BA8}"/>
    <dgm:cxn modelId="{0CFF9CB2-6E59-4E10-91A2-5DF42F3BE0C1}" srcId="{05000BFF-3881-4C14-BD3A-94F76C2BF21A}" destId="{5A6DE218-AB7F-4911-8696-9440DCA6C76A}" srcOrd="1" destOrd="0" parTransId="{DC62C484-6E9A-460D-BF05-D9886F7E511C}" sibTransId="{D25A722D-3C5C-4793-98E0-5EAEC8774E73}"/>
    <dgm:cxn modelId="{DAFAC59E-B8B9-4597-A81B-72F18A647629}" srcId="{05000BFF-3881-4C14-BD3A-94F76C2BF21A}" destId="{C8A12DA8-C1CA-4623-8068-554E5AFC0E87}" srcOrd="0" destOrd="0" parTransId="{9092B649-D19C-4253-A002-41FC6465A157}" sibTransId="{B4D7B826-C166-4341-A284-C3B8042C46B5}"/>
    <dgm:cxn modelId="{947F69AC-2E03-4A99-9CA0-C53D7ED19274}" srcId="{C8A12DA8-C1CA-4623-8068-554E5AFC0E87}" destId="{484679E3-74E8-4D97-B82D-F2D3ACAF7FBD}" srcOrd="0" destOrd="0" parTransId="{5D24D081-EA81-416F-A640-B743C3ED7CF7}" sibTransId="{E1DE894A-3DC4-435B-93A8-4B8E8EC7E976}"/>
    <dgm:cxn modelId="{0629F231-A3A4-4540-A78F-16B2CF73E172}" srcId="{5A6DE218-AB7F-4911-8696-9440DCA6C76A}" destId="{EC8A8D8D-FC0C-451C-9567-B0C99A84DD50}" srcOrd="0" destOrd="0" parTransId="{6CE4FBE2-2273-4B8C-85EA-9A78386C4922}" sibTransId="{98BB7D2D-4720-4A50-8408-8C8541E029DE}"/>
    <dgm:cxn modelId="{64FCE1EA-B15E-4999-B8D4-F3B7F470437A}" srcId="{0C4BED00-D170-4012-85BD-F5A0D28B4313}" destId="{C907D69E-BC87-4D94-A8D5-F1FAB6474F50}" srcOrd="0" destOrd="0" parTransId="{0EE65A8A-FA07-4A05-959D-F5041AACBA10}" sibTransId="{1750B6CB-ABE1-4178-82D1-35D4FA8A2365}"/>
    <dgm:cxn modelId="{F94EA8BE-B343-4032-BDB7-4A715A8B247D}" srcId="{C8A12DA8-C1CA-4623-8068-554E5AFC0E87}" destId="{B3D43737-A62D-4788-A17B-5FC5494AD103}" srcOrd="1" destOrd="0" parTransId="{65F1400A-5548-4B47-B69C-4068E35A77FE}" sibTransId="{A4C44674-DCCB-419A-A628-5EA21726F108}"/>
    <dgm:cxn modelId="{3971C8F1-8745-4B53-A4E4-D53C1A2338DC}" srcId="{5A6DE218-AB7F-4911-8696-9440DCA6C76A}" destId="{C3BA0560-3879-472B-8CA4-26E4EF0FA912}" srcOrd="1" destOrd="0" parTransId="{CE914DBD-340B-4A7C-8074-AD50D0A35A6A}" sibTransId="{FDC75707-6CCC-47BD-BF1C-7D642D3949FB}"/>
    <dgm:cxn modelId="{BB951D21-4F76-4D5F-AEA1-42436D7C6AEF}" type="presOf" srcId="{0C4BED00-D170-4012-85BD-F5A0D28B4313}" destId="{5BA3DB24-E05D-4BE9-9F95-5CD60DE4EADF}" srcOrd="0" destOrd="0" presId="urn:microsoft.com/office/officeart/2005/8/layout/vList2"/>
    <dgm:cxn modelId="{D104E3CE-A85E-4749-B386-BDB842E07C49}" type="presOf" srcId="{C3BA0560-3879-472B-8CA4-26E4EF0FA912}" destId="{7F2206F7-60EB-4E0E-A1FF-E706A54F5A40}" srcOrd="0" destOrd="1" presId="urn:microsoft.com/office/officeart/2005/8/layout/vList2"/>
    <dgm:cxn modelId="{10CA73EF-E7D7-416D-8298-DBD7F764C352}" type="presOf" srcId="{05000BFF-3881-4C14-BD3A-94F76C2BF21A}" destId="{3608E1AC-135D-401C-8062-876D488162BD}" srcOrd="0" destOrd="0" presId="urn:microsoft.com/office/officeart/2005/8/layout/vList2"/>
    <dgm:cxn modelId="{71EC74B7-47AF-4E96-9480-0216D62C7EFA}" type="presOf" srcId="{C907D69E-BC87-4D94-A8D5-F1FAB6474F50}" destId="{E8172197-A789-40E7-8F66-D58F621DD1CD}" srcOrd="0" destOrd="0" presId="urn:microsoft.com/office/officeart/2005/8/layout/vList2"/>
    <dgm:cxn modelId="{5C805221-76C5-4DFF-99E3-1F31712C2A96}" type="presOf" srcId="{C8A12DA8-C1CA-4623-8068-554E5AFC0E87}" destId="{928ABCDE-E908-400C-9162-87B55EC956A8}" srcOrd="0" destOrd="0" presId="urn:microsoft.com/office/officeart/2005/8/layout/vList2"/>
    <dgm:cxn modelId="{09A539D0-074B-4D6F-9DBD-223C11C5ACB5}" type="presOf" srcId="{5A6DE218-AB7F-4911-8696-9440DCA6C76A}" destId="{52EE4AFE-D859-4ABD-890F-571E4DDE0257}" srcOrd="0" destOrd="0" presId="urn:microsoft.com/office/officeart/2005/8/layout/vList2"/>
    <dgm:cxn modelId="{5F387A93-E007-48F3-8C07-3AC52A159ED1}" type="presParOf" srcId="{3608E1AC-135D-401C-8062-876D488162BD}" destId="{928ABCDE-E908-400C-9162-87B55EC956A8}" srcOrd="0" destOrd="0" presId="urn:microsoft.com/office/officeart/2005/8/layout/vList2"/>
    <dgm:cxn modelId="{86E3A63E-9C8C-4C52-8537-C100CBE213DE}" type="presParOf" srcId="{3608E1AC-135D-401C-8062-876D488162BD}" destId="{B8916329-8CC0-47CC-91E7-B9C51D42290C}" srcOrd="1" destOrd="0" presId="urn:microsoft.com/office/officeart/2005/8/layout/vList2"/>
    <dgm:cxn modelId="{7A0970DB-ADC2-4805-979E-E603A3840BDE}" type="presParOf" srcId="{3608E1AC-135D-401C-8062-876D488162BD}" destId="{52EE4AFE-D859-4ABD-890F-571E4DDE0257}" srcOrd="2" destOrd="0" presId="urn:microsoft.com/office/officeart/2005/8/layout/vList2"/>
    <dgm:cxn modelId="{E947819F-188C-4546-9521-303C07CA469A}" type="presParOf" srcId="{3608E1AC-135D-401C-8062-876D488162BD}" destId="{7F2206F7-60EB-4E0E-A1FF-E706A54F5A40}" srcOrd="3" destOrd="0" presId="urn:microsoft.com/office/officeart/2005/8/layout/vList2"/>
    <dgm:cxn modelId="{FD82428F-A48E-4BC3-860C-145A942B2C13}" type="presParOf" srcId="{3608E1AC-135D-401C-8062-876D488162BD}" destId="{5BA3DB24-E05D-4BE9-9F95-5CD60DE4EADF}" srcOrd="4" destOrd="0" presId="urn:microsoft.com/office/officeart/2005/8/layout/vList2"/>
    <dgm:cxn modelId="{27DDB091-89C7-4AB2-9049-667C39D43567}" type="presParOf" srcId="{3608E1AC-135D-401C-8062-876D488162BD}" destId="{E8172197-A789-40E7-8F66-D58F621DD1CD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1BE5BAD-67F0-4958-9191-B2D57520AA2E}" type="doc">
      <dgm:prSet loTypeId="urn:microsoft.com/office/officeart/2005/8/layout/vList2" loCatId="list" qsTypeId="urn:microsoft.com/office/officeart/2005/8/quickstyle/3d1" qsCatId="3D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053D160C-37FC-46E2-9FCA-873B0CD89A22}">
      <dgm:prSet/>
      <dgm:spPr/>
      <dgm:t>
        <a:bodyPr/>
        <a:lstStyle/>
        <a:p>
          <a:pPr rtl="0"/>
          <a:r>
            <a:rPr lang="en-US" smtClean="0"/>
            <a:t>Problema da infraestrutura</a:t>
          </a:r>
          <a:endParaRPr lang="en-US"/>
        </a:p>
      </dgm:t>
    </dgm:pt>
    <dgm:pt modelId="{0008F837-5F7D-4706-B973-67E114DF93AF}" type="parTrans" cxnId="{298A25F8-9732-4DDA-9EBF-25E01AFDE9DB}">
      <dgm:prSet/>
      <dgm:spPr/>
      <dgm:t>
        <a:bodyPr/>
        <a:lstStyle/>
        <a:p>
          <a:endParaRPr lang="en-US"/>
        </a:p>
      </dgm:t>
    </dgm:pt>
    <dgm:pt modelId="{257B6E83-6F6C-486B-ABDD-4254F987D98B}" type="sibTrans" cxnId="{298A25F8-9732-4DDA-9EBF-25E01AFDE9DB}">
      <dgm:prSet/>
      <dgm:spPr/>
      <dgm:t>
        <a:bodyPr/>
        <a:lstStyle/>
        <a:p>
          <a:endParaRPr lang="en-US"/>
        </a:p>
      </dgm:t>
    </dgm:pt>
    <dgm:pt modelId="{BFCCAB16-19E0-4483-A357-BB78404BB1A8}" type="pres">
      <dgm:prSet presAssocID="{11BE5BAD-67F0-4958-9191-B2D57520AA2E}" presName="linear" presStyleCnt="0">
        <dgm:presLayoutVars>
          <dgm:animLvl val="lvl"/>
          <dgm:resizeHandles val="exact"/>
        </dgm:presLayoutVars>
      </dgm:prSet>
      <dgm:spPr/>
    </dgm:pt>
    <dgm:pt modelId="{E03D9EB8-B849-4296-9EE5-DE118D57B08B}" type="pres">
      <dgm:prSet presAssocID="{053D160C-37FC-46E2-9FCA-873B0CD89A22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7DD6FCB0-79B7-4368-8F48-3CB06555D9D7}" type="presOf" srcId="{11BE5BAD-67F0-4958-9191-B2D57520AA2E}" destId="{BFCCAB16-19E0-4483-A357-BB78404BB1A8}" srcOrd="0" destOrd="0" presId="urn:microsoft.com/office/officeart/2005/8/layout/vList2"/>
    <dgm:cxn modelId="{8FA6D428-C6E8-4AC5-B418-AD3AAC2FDA9F}" type="presOf" srcId="{053D160C-37FC-46E2-9FCA-873B0CD89A22}" destId="{E03D9EB8-B849-4296-9EE5-DE118D57B08B}" srcOrd="0" destOrd="0" presId="urn:microsoft.com/office/officeart/2005/8/layout/vList2"/>
    <dgm:cxn modelId="{298A25F8-9732-4DDA-9EBF-25E01AFDE9DB}" srcId="{11BE5BAD-67F0-4958-9191-B2D57520AA2E}" destId="{053D160C-37FC-46E2-9FCA-873B0CD89A22}" srcOrd="0" destOrd="0" parTransId="{0008F837-5F7D-4706-B973-67E114DF93AF}" sibTransId="{257B6E83-6F6C-486B-ABDD-4254F987D98B}"/>
    <dgm:cxn modelId="{9750C3B8-F0F4-4478-868E-960822528DFD}" type="presParOf" srcId="{BFCCAB16-19E0-4483-A357-BB78404BB1A8}" destId="{E03D9EB8-B849-4296-9EE5-DE118D57B08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4EEBB16-94EF-434C-AEED-B0B5F876C6B1}" type="doc">
      <dgm:prSet loTypeId="urn:microsoft.com/office/officeart/2005/8/layout/vList2" loCatId="list" qsTypeId="urn:microsoft.com/office/officeart/2005/8/quickstyle/3d1" qsCatId="3D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A2004BE9-0B85-4ED6-AF79-358077D6058F}">
      <dgm:prSet/>
      <dgm:spPr/>
      <dgm:t>
        <a:bodyPr/>
        <a:lstStyle/>
        <a:p>
          <a:pPr rtl="0"/>
          <a:r>
            <a:rPr lang="pt-BR" smtClean="0"/>
            <a:t>Algumas soluções</a:t>
          </a:r>
          <a:endParaRPr lang="en-US"/>
        </a:p>
      </dgm:t>
    </dgm:pt>
    <dgm:pt modelId="{2C0DE56E-415D-42F9-A9E5-825F83948AD0}" type="parTrans" cxnId="{D69F2BA0-9033-4AB4-9EBF-331390C04DA1}">
      <dgm:prSet/>
      <dgm:spPr/>
      <dgm:t>
        <a:bodyPr/>
        <a:lstStyle/>
        <a:p>
          <a:endParaRPr lang="en-US"/>
        </a:p>
      </dgm:t>
    </dgm:pt>
    <dgm:pt modelId="{193C2263-C678-49FB-8A63-0F75E8A3C01C}" type="sibTrans" cxnId="{D69F2BA0-9033-4AB4-9EBF-331390C04DA1}">
      <dgm:prSet/>
      <dgm:spPr/>
      <dgm:t>
        <a:bodyPr/>
        <a:lstStyle/>
        <a:p>
          <a:endParaRPr lang="en-US"/>
        </a:p>
      </dgm:t>
    </dgm:pt>
    <dgm:pt modelId="{F308F9A0-A5FB-41E6-8C8E-14A0398E6B67}" type="pres">
      <dgm:prSet presAssocID="{F4EEBB16-94EF-434C-AEED-B0B5F876C6B1}" presName="linear" presStyleCnt="0">
        <dgm:presLayoutVars>
          <dgm:animLvl val="lvl"/>
          <dgm:resizeHandles val="exact"/>
        </dgm:presLayoutVars>
      </dgm:prSet>
      <dgm:spPr/>
    </dgm:pt>
    <dgm:pt modelId="{C5E530C1-2143-4E8F-BD14-D80D0BE42BBA}" type="pres">
      <dgm:prSet presAssocID="{A2004BE9-0B85-4ED6-AF79-358077D6058F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D69F2BA0-9033-4AB4-9EBF-331390C04DA1}" srcId="{F4EEBB16-94EF-434C-AEED-B0B5F876C6B1}" destId="{A2004BE9-0B85-4ED6-AF79-358077D6058F}" srcOrd="0" destOrd="0" parTransId="{2C0DE56E-415D-42F9-A9E5-825F83948AD0}" sibTransId="{193C2263-C678-49FB-8A63-0F75E8A3C01C}"/>
    <dgm:cxn modelId="{DF31B779-D6EC-48BC-8A9F-A6331010358B}" type="presOf" srcId="{A2004BE9-0B85-4ED6-AF79-358077D6058F}" destId="{C5E530C1-2143-4E8F-BD14-D80D0BE42BBA}" srcOrd="0" destOrd="0" presId="urn:microsoft.com/office/officeart/2005/8/layout/vList2"/>
    <dgm:cxn modelId="{FEFAE1FF-225C-4BFD-81AF-72041D82D826}" type="presOf" srcId="{F4EEBB16-94EF-434C-AEED-B0B5F876C6B1}" destId="{F308F9A0-A5FB-41E6-8C8E-14A0398E6B67}" srcOrd="0" destOrd="0" presId="urn:microsoft.com/office/officeart/2005/8/layout/vList2"/>
    <dgm:cxn modelId="{40F243FE-8F0A-4407-A37D-D8F227FCAD46}" type="presParOf" srcId="{F308F9A0-A5FB-41E6-8C8E-14A0398E6B67}" destId="{C5E530C1-2143-4E8F-BD14-D80D0BE42BB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B434F73-4D01-4D3A-84ED-AA70976C444C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D29FFF5-67B3-4E05-AFE8-1039A189BD85}">
      <dgm:prSet/>
      <dgm:spPr/>
      <dgm:t>
        <a:bodyPr/>
        <a:lstStyle/>
        <a:p>
          <a:pPr rtl="0"/>
          <a:r>
            <a:rPr lang="pt-BR" dirty="0" smtClean="0"/>
            <a:t>Reduzir o desperdício de dinheiro</a:t>
          </a:r>
          <a:endParaRPr lang="en-US" dirty="0"/>
        </a:p>
      </dgm:t>
    </dgm:pt>
    <dgm:pt modelId="{4AD22031-EA4C-4CAC-84C5-0CFFDF7BA36A}" type="parTrans" cxnId="{C440BD18-5423-46D1-A4FF-C5A15AA6EE58}">
      <dgm:prSet/>
      <dgm:spPr/>
      <dgm:t>
        <a:bodyPr/>
        <a:lstStyle/>
        <a:p>
          <a:endParaRPr lang="en-US"/>
        </a:p>
      </dgm:t>
    </dgm:pt>
    <dgm:pt modelId="{D666FB9D-2CC5-4AEF-8B6C-FF7B102F4411}" type="sibTrans" cxnId="{C440BD18-5423-46D1-A4FF-C5A15AA6EE58}">
      <dgm:prSet/>
      <dgm:spPr/>
      <dgm:t>
        <a:bodyPr/>
        <a:lstStyle/>
        <a:p>
          <a:endParaRPr lang="en-US"/>
        </a:p>
      </dgm:t>
    </dgm:pt>
    <dgm:pt modelId="{DF79BF09-80D2-4537-BF84-71F34CAD01E9}">
      <dgm:prSet/>
      <dgm:spPr/>
      <dgm:t>
        <a:bodyPr/>
        <a:lstStyle/>
        <a:p>
          <a:pPr rtl="0"/>
          <a:r>
            <a:rPr lang="pt-BR" smtClean="0"/>
            <a:t>Combater a corupção</a:t>
          </a:r>
          <a:endParaRPr lang="en-US"/>
        </a:p>
      </dgm:t>
    </dgm:pt>
    <dgm:pt modelId="{04D48ADD-70A6-45D6-A01D-D33C016D3953}" type="parTrans" cxnId="{ACEE6E2B-4607-44FE-BC44-C0B6250796AA}">
      <dgm:prSet/>
      <dgm:spPr/>
      <dgm:t>
        <a:bodyPr/>
        <a:lstStyle/>
        <a:p>
          <a:endParaRPr lang="en-US"/>
        </a:p>
      </dgm:t>
    </dgm:pt>
    <dgm:pt modelId="{0C842D3D-FEE5-4E9E-AD30-8278F06C119A}" type="sibTrans" cxnId="{ACEE6E2B-4607-44FE-BC44-C0B6250796AA}">
      <dgm:prSet/>
      <dgm:spPr/>
      <dgm:t>
        <a:bodyPr/>
        <a:lstStyle/>
        <a:p>
          <a:endParaRPr lang="en-US"/>
        </a:p>
      </dgm:t>
    </dgm:pt>
    <dgm:pt modelId="{A609C546-11B9-40A5-B8B2-360D2C08203C}">
      <dgm:prSet/>
      <dgm:spPr/>
      <dgm:t>
        <a:bodyPr/>
        <a:lstStyle/>
        <a:p>
          <a:pPr rtl="0"/>
          <a:r>
            <a:rPr lang="pt-BR" smtClean="0"/>
            <a:t>Aumentar a eficiencia no gasto publico</a:t>
          </a:r>
          <a:endParaRPr lang="en-US"/>
        </a:p>
      </dgm:t>
    </dgm:pt>
    <dgm:pt modelId="{DD485C07-6564-4889-9935-253A647BED57}" type="parTrans" cxnId="{586A58AE-CAAC-4B57-8150-88169FBE69B9}">
      <dgm:prSet/>
      <dgm:spPr/>
      <dgm:t>
        <a:bodyPr/>
        <a:lstStyle/>
        <a:p>
          <a:endParaRPr lang="en-US"/>
        </a:p>
      </dgm:t>
    </dgm:pt>
    <dgm:pt modelId="{40667DDE-1CD4-4E1B-9B4D-C4AA2565FE12}" type="sibTrans" cxnId="{586A58AE-CAAC-4B57-8150-88169FBE69B9}">
      <dgm:prSet/>
      <dgm:spPr/>
      <dgm:t>
        <a:bodyPr/>
        <a:lstStyle/>
        <a:p>
          <a:endParaRPr lang="en-US"/>
        </a:p>
      </dgm:t>
    </dgm:pt>
    <dgm:pt modelId="{B009ADF0-297C-4594-9B87-08F7807071D8}">
      <dgm:prSet/>
      <dgm:spPr/>
      <dgm:t>
        <a:bodyPr/>
        <a:lstStyle/>
        <a:p>
          <a:pPr rtl="0"/>
          <a:r>
            <a:rPr lang="pt-BR" smtClean="0"/>
            <a:t>Atrair investimentos do setor privado</a:t>
          </a:r>
          <a:endParaRPr lang="en-US"/>
        </a:p>
      </dgm:t>
    </dgm:pt>
    <dgm:pt modelId="{6F5071B9-413B-4AD2-A745-72FA68E87E38}" type="parTrans" cxnId="{D1329BE9-91B8-4329-943C-3D67B0744197}">
      <dgm:prSet/>
      <dgm:spPr/>
      <dgm:t>
        <a:bodyPr/>
        <a:lstStyle/>
        <a:p>
          <a:endParaRPr lang="en-US"/>
        </a:p>
      </dgm:t>
    </dgm:pt>
    <dgm:pt modelId="{E247AFCD-D130-4504-9EDF-A0C060F3795C}" type="sibTrans" cxnId="{D1329BE9-91B8-4329-943C-3D67B0744197}">
      <dgm:prSet/>
      <dgm:spPr/>
      <dgm:t>
        <a:bodyPr/>
        <a:lstStyle/>
        <a:p>
          <a:endParaRPr lang="en-US"/>
        </a:p>
      </dgm:t>
    </dgm:pt>
    <dgm:pt modelId="{98672CFA-E042-443F-BD83-1163A94BE3A8}">
      <dgm:prSet/>
      <dgm:spPr/>
      <dgm:t>
        <a:bodyPr/>
        <a:lstStyle/>
        <a:p>
          <a:pPr rtl="0"/>
          <a:r>
            <a:rPr lang="pt-BR" smtClean="0"/>
            <a:t>Credibilidade</a:t>
          </a:r>
          <a:endParaRPr lang="en-US"/>
        </a:p>
      </dgm:t>
    </dgm:pt>
    <dgm:pt modelId="{5B95612C-5366-4125-AC94-60E7921E13E8}" type="parTrans" cxnId="{96311C82-AFFA-455A-BF42-75BD39846D23}">
      <dgm:prSet/>
      <dgm:spPr/>
      <dgm:t>
        <a:bodyPr/>
        <a:lstStyle/>
        <a:p>
          <a:endParaRPr lang="en-US"/>
        </a:p>
      </dgm:t>
    </dgm:pt>
    <dgm:pt modelId="{2A09B54C-8156-44BD-9A1B-81220470CB8E}" type="sibTrans" cxnId="{96311C82-AFFA-455A-BF42-75BD39846D23}">
      <dgm:prSet/>
      <dgm:spPr/>
      <dgm:t>
        <a:bodyPr/>
        <a:lstStyle/>
        <a:p>
          <a:endParaRPr lang="en-US"/>
        </a:p>
      </dgm:t>
    </dgm:pt>
    <dgm:pt modelId="{80101ADC-AD31-4E4E-B0E9-88217E8B0FC1}">
      <dgm:prSet/>
      <dgm:spPr/>
      <dgm:t>
        <a:bodyPr/>
        <a:lstStyle/>
        <a:p>
          <a:pPr rtl="0"/>
          <a:r>
            <a:rPr lang="pt-BR" smtClean="0"/>
            <a:t>Gestão de riscos</a:t>
          </a:r>
          <a:endParaRPr lang="en-US"/>
        </a:p>
      </dgm:t>
    </dgm:pt>
    <dgm:pt modelId="{20437C90-F7ED-4E7A-834B-24B01B28DC52}" type="parTrans" cxnId="{34EB1847-4D61-4A28-B881-E91FFA442B41}">
      <dgm:prSet/>
      <dgm:spPr/>
      <dgm:t>
        <a:bodyPr/>
        <a:lstStyle/>
        <a:p>
          <a:endParaRPr lang="en-US"/>
        </a:p>
      </dgm:t>
    </dgm:pt>
    <dgm:pt modelId="{98B40202-E297-4B11-BF0C-D124298B7876}" type="sibTrans" cxnId="{34EB1847-4D61-4A28-B881-E91FFA442B41}">
      <dgm:prSet/>
      <dgm:spPr/>
      <dgm:t>
        <a:bodyPr/>
        <a:lstStyle/>
        <a:p>
          <a:endParaRPr lang="en-US"/>
        </a:p>
      </dgm:t>
    </dgm:pt>
    <dgm:pt modelId="{0D1A76D7-C192-4D26-88CE-C277A872304C}">
      <dgm:prSet/>
      <dgm:spPr/>
      <dgm:t>
        <a:bodyPr/>
        <a:lstStyle/>
        <a:p>
          <a:pPr rtl="0"/>
          <a:r>
            <a:rPr lang="pt-BR" smtClean="0"/>
            <a:t>Melhor administração de projetos de infraestrutura</a:t>
          </a:r>
          <a:endParaRPr lang="en-US"/>
        </a:p>
      </dgm:t>
    </dgm:pt>
    <dgm:pt modelId="{C7778FF1-9D8D-4711-8712-EA9E21ED9CEE}" type="parTrans" cxnId="{03719BCC-0DF5-4E03-9F52-F81EADF8710D}">
      <dgm:prSet/>
      <dgm:spPr/>
      <dgm:t>
        <a:bodyPr/>
        <a:lstStyle/>
        <a:p>
          <a:endParaRPr lang="en-US"/>
        </a:p>
      </dgm:t>
    </dgm:pt>
    <dgm:pt modelId="{4492185D-DB86-4154-B565-5ADA286A7355}" type="sibTrans" cxnId="{03719BCC-0DF5-4E03-9F52-F81EADF8710D}">
      <dgm:prSet/>
      <dgm:spPr/>
      <dgm:t>
        <a:bodyPr/>
        <a:lstStyle/>
        <a:p>
          <a:endParaRPr lang="en-US"/>
        </a:p>
      </dgm:t>
    </dgm:pt>
    <dgm:pt modelId="{442509E0-77FF-49A9-8445-65B536AAF9C5}">
      <dgm:prSet/>
      <dgm:spPr/>
      <dgm:t>
        <a:bodyPr/>
        <a:lstStyle/>
        <a:p>
          <a:pPr rtl="0"/>
          <a:r>
            <a:rPr lang="pt-BR" smtClean="0"/>
            <a:t>Planejamento</a:t>
          </a:r>
          <a:endParaRPr lang="en-US"/>
        </a:p>
      </dgm:t>
    </dgm:pt>
    <dgm:pt modelId="{EFA90BB9-6BAD-4672-8F1B-C1A496F803E1}" type="parTrans" cxnId="{5263C49B-1126-4F17-AB8B-31E48F368335}">
      <dgm:prSet/>
      <dgm:spPr/>
      <dgm:t>
        <a:bodyPr/>
        <a:lstStyle/>
        <a:p>
          <a:endParaRPr lang="en-US"/>
        </a:p>
      </dgm:t>
    </dgm:pt>
    <dgm:pt modelId="{E71C5C5C-ADBE-4007-A1E7-A1B6B1C7E4F1}" type="sibTrans" cxnId="{5263C49B-1126-4F17-AB8B-31E48F368335}">
      <dgm:prSet/>
      <dgm:spPr/>
      <dgm:t>
        <a:bodyPr/>
        <a:lstStyle/>
        <a:p>
          <a:endParaRPr lang="en-US"/>
        </a:p>
      </dgm:t>
    </dgm:pt>
    <dgm:pt modelId="{BAA1BE6C-BA91-4C43-A45A-1853C44A4714}">
      <dgm:prSet/>
      <dgm:spPr/>
      <dgm:t>
        <a:bodyPr/>
        <a:lstStyle/>
        <a:p>
          <a:pPr rtl="0"/>
          <a:r>
            <a:rPr lang="pt-BR" smtClean="0"/>
            <a:t>Licitação</a:t>
          </a:r>
          <a:endParaRPr lang="en-US"/>
        </a:p>
      </dgm:t>
    </dgm:pt>
    <dgm:pt modelId="{DC62E7B4-FEDD-4558-BCC6-B5EB4684692D}" type="parTrans" cxnId="{D2FF875F-2D8C-416C-A842-7D793F6E19EF}">
      <dgm:prSet/>
      <dgm:spPr/>
      <dgm:t>
        <a:bodyPr/>
        <a:lstStyle/>
        <a:p>
          <a:endParaRPr lang="en-US"/>
        </a:p>
      </dgm:t>
    </dgm:pt>
    <dgm:pt modelId="{4B21F7BB-F69B-4901-90CF-88B3F91C834A}" type="sibTrans" cxnId="{D2FF875F-2D8C-416C-A842-7D793F6E19EF}">
      <dgm:prSet/>
      <dgm:spPr/>
      <dgm:t>
        <a:bodyPr/>
        <a:lstStyle/>
        <a:p>
          <a:endParaRPr lang="en-US"/>
        </a:p>
      </dgm:t>
    </dgm:pt>
    <dgm:pt modelId="{6F5C4C1D-B8BF-42EC-85F4-88D05E411A4D}">
      <dgm:prSet/>
      <dgm:spPr/>
      <dgm:t>
        <a:bodyPr/>
        <a:lstStyle/>
        <a:p>
          <a:pPr rtl="0"/>
          <a:r>
            <a:rPr lang="pt-BR" dirty="0" smtClean="0"/>
            <a:t>Implementação</a:t>
          </a:r>
          <a:endParaRPr lang="en-US" dirty="0"/>
        </a:p>
      </dgm:t>
    </dgm:pt>
    <dgm:pt modelId="{43B9D794-34C3-4B5F-B21B-3D91E517C829}" type="parTrans" cxnId="{4FDF52F6-CAE2-465F-81A9-9ECB8C40FD13}">
      <dgm:prSet/>
      <dgm:spPr/>
      <dgm:t>
        <a:bodyPr/>
        <a:lstStyle/>
        <a:p>
          <a:endParaRPr lang="en-US"/>
        </a:p>
      </dgm:t>
    </dgm:pt>
    <dgm:pt modelId="{04926CC5-7B97-44D4-88EE-C9F88BC7477C}" type="sibTrans" cxnId="{4FDF52F6-CAE2-465F-81A9-9ECB8C40FD13}">
      <dgm:prSet/>
      <dgm:spPr/>
      <dgm:t>
        <a:bodyPr/>
        <a:lstStyle/>
        <a:p>
          <a:endParaRPr lang="en-US"/>
        </a:p>
      </dgm:t>
    </dgm:pt>
    <dgm:pt modelId="{5D197B84-F314-4B18-A059-F90D11557214}">
      <dgm:prSet/>
      <dgm:spPr/>
      <dgm:t>
        <a:bodyPr/>
        <a:lstStyle/>
        <a:p>
          <a:pPr rtl="0"/>
          <a:r>
            <a:rPr lang="pt-BR" dirty="0" smtClean="0"/>
            <a:t>Gestão</a:t>
          </a:r>
          <a:endParaRPr lang="en-US" dirty="0"/>
        </a:p>
      </dgm:t>
    </dgm:pt>
    <dgm:pt modelId="{7536550C-31C0-4964-B56F-8ADFE3BA796E}" type="parTrans" cxnId="{A5AC34A1-E933-4FC6-BD27-587D9C09AAA3}">
      <dgm:prSet/>
      <dgm:spPr/>
      <dgm:t>
        <a:bodyPr/>
        <a:lstStyle/>
        <a:p>
          <a:endParaRPr lang="en-US"/>
        </a:p>
      </dgm:t>
    </dgm:pt>
    <dgm:pt modelId="{21C2726A-86A5-4A20-A709-29F1EFF685FE}" type="sibTrans" cxnId="{A5AC34A1-E933-4FC6-BD27-587D9C09AAA3}">
      <dgm:prSet/>
      <dgm:spPr/>
      <dgm:t>
        <a:bodyPr/>
        <a:lstStyle/>
        <a:p>
          <a:endParaRPr lang="en-US"/>
        </a:p>
      </dgm:t>
    </dgm:pt>
    <dgm:pt modelId="{10788285-51E3-42AC-A1F3-465AB61194DF}" type="pres">
      <dgm:prSet presAssocID="{FB434F73-4D01-4D3A-84ED-AA70976C444C}" presName="linear" presStyleCnt="0">
        <dgm:presLayoutVars>
          <dgm:animLvl val="lvl"/>
          <dgm:resizeHandles val="exact"/>
        </dgm:presLayoutVars>
      </dgm:prSet>
      <dgm:spPr/>
    </dgm:pt>
    <dgm:pt modelId="{697D4827-9052-440F-835E-3CBC4D5057C2}" type="pres">
      <dgm:prSet presAssocID="{4D29FFF5-67B3-4E05-AFE8-1039A189BD85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5B73C8DE-C6FD-4885-8429-AA3A12263BD9}" type="pres">
      <dgm:prSet presAssocID="{4D29FFF5-67B3-4E05-AFE8-1039A189BD85}" presName="childText" presStyleLbl="revTx" presStyleIdx="0" presStyleCnt="3">
        <dgm:presLayoutVars>
          <dgm:bulletEnabled val="1"/>
        </dgm:presLayoutVars>
      </dgm:prSet>
      <dgm:spPr/>
    </dgm:pt>
    <dgm:pt modelId="{B4ED3188-2BC0-46C4-B448-5F98C5D8BB50}" type="pres">
      <dgm:prSet presAssocID="{B009ADF0-297C-4594-9B87-08F7807071D8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6DB92862-9050-46E3-A899-3D05B654F1E6}" type="pres">
      <dgm:prSet presAssocID="{B009ADF0-297C-4594-9B87-08F7807071D8}" presName="childText" presStyleLbl="revTx" presStyleIdx="1" presStyleCnt="3">
        <dgm:presLayoutVars>
          <dgm:bulletEnabled val="1"/>
        </dgm:presLayoutVars>
      </dgm:prSet>
      <dgm:spPr/>
    </dgm:pt>
    <dgm:pt modelId="{002083B1-29A4-455B-947E-0754FA537465}" type="pres">
      <dgm:prSet presAssocID="{0D1A76D7-C192-4D26-88CE-C277A872304C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5B123E81-E320-412A-9772-05116A321EFF}" type="pres">
      <dgm:prSet presAssocID="{0D1A76D7-C192-4D26-88CE-C277A872304C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D2E56A4-A080-46B4-9238-73A7EF20E105}" type="presOf" srcId="{4D29FFF5-67B3-4E05-AFE8-1039A189BD85}" destId="{697D4827-9052-440F-835E-3CBC4D5057C2}" srcOrd="0" destOrd="0" presId="urn:microsoft.com/office/officeart/2005/8/layout/vList2"/>
    <dgm:cxn modelId="{ACEE6E2B-4607-44FE-BC44-C0B6250796AA}" srcId="{4D29FFF5-67B3-4E05-AFE8-1039A189BD85}" destId="{DF79BF09-80D2-4537-BF84-71F34CAD01E9}" srcOrd="0" destOrd="0" parTransId="{04D48ADD-70A6-45D6-A01D-D33C016D3953}" sibTransId="{0C842D3D-FEE5-4E9E-AD30-8278F06C119A}"/>
    <dgm:cxn modelId="{2BACF3BD-E5C7-4480-B9AD-C8802778FBCD}" type="presOf" srcId="{0D1A76D7-C192-4D26-88CE-C277A872304C}" destId="{002083B1-29A4-455B-947E-0754FA537465}" srcOrd="0" destOrd="0" presId="urn:microsoft.com/office/officeart/2005/8/layout/vList2"/>
    <dgm:cxn modelId="{3110722E-8B16-452C-8AD5-6BCBC8745FAE}" type="presOf" srcId="{FB434F73-4D01-4D3A-84ED-AA70976C444C}" destId="{10788285-51E3-42AC-A1F3-465AB61194DF}" srcOrd="0" destOrd="0" presId="urn:microsoft.com/office/officeart/2005/8/layout/vList2"/>
    <dgm:cxn modelId="{C440BD18-5423-46D1-A4FF-C5A15AA6EE58}" srcId="{FB434F73-4D01-4D3A-84ED-AA70976C444C}" destId="{4D29FFF5-67B3-4E05-AFE8-1039A189BD85}" srcOrd="0" destOrd="0" parTransId="{4AD22031-EA4C-4CAC-84C5-0CFFDF7BA36A}" sibTransId="{D666FB9D-2CC5-4AEF-8B6C-FF7B102F4411}"/>
    <dgm:cxn modelId="{E49CA1C8-D82B-43F2-B6EF-3B10DFED9E91}" type="presOf" srcId="{98672CFA-E042-443F-BD83-1163A94BE3A8}" destId="{6DB92862-9050-46E3-A899-3D05B654F1E6}" srcOrd="0" destOrd="0" presId="urn:microsoft.com/office/officeart/2005/8/layout/vList2"/>
    <dgm:cxn modelId="{626D93B5-7548-4299-BCC3-4D9AA87BDF27}" type="presOf" srcId="{6F5C4C1D-B8BF-42EC-85F4-88D05E411A4D}" destId="{5B123E81-E320-412A-9772-05116A321EFF}" srcOrd="0" destOrd="2" presId="urn:microsoft.com/office/officeart/2005/8/layout/vList2"/>
    <dgm:cxn modelId="{96311C82-AFFA-455A-BF42-75BD39846D23}" srcId="{B009ADF0-297C-4594-9B87-08F7807071D8}" destId="{98672CFA-E042-443F-BD83-1163A94BE3A8}" srcOrd="0" destOrd="0" parTransId="{5B95612C-5366-4125-AC94-60E7921E13E8}" sibTransId="{2A09B54C-8156-44BD-9A1B-81220470CB8E}"/>
    <dgm:cxn modelId="{5263C49B-1126-4F17-AB8B-31E48F368335}" srcId="{0D1A76D7-C192-4D26-88CE-C277A872304C}" destId="{442509E0-77FF-49A9-8445-65B536AAF9C5}" srcOrd="0" destOrd="0" parTransId="{EFA90BB9-6BAD-4672-8F1B-C1A496F803E1}" sibTransId="{E71C5C5C-ADBE-4007-A1E7-A1B6B1C7E4F1}"/>
    <dgm:cxn modelId="{586A58AE-CAAC-4B57-8150-88169FBE69B9}" srcId="{4D29FFF5-67B3-4E05-AFE8-1039A189BD85}" destId="{A609C546-11B9-40A5-B8B2-360D2C08203C}" srcOrd="1" destOrd="0" parTransId="{DD485C07-6564-4889-9935-253A647BED57}" sibTransId="{40667DDE-1CD4-4E1B-9B4D-C4AA2565FE12}"/>
    <dgm:cxn modelId="{3FE6C600-FD92-44D9-9183-AB6A46159578}" type="presOf" srcId="{A609C546-11B9-40A5-B8B2-360D2C08203C}" destId="{5B73C8DE-C6FD-4885-8429-AA3A12263BD9}" srcOrd="0" destOrd="1" presId="urn:microsoft.com/office/officeart/2005/8/layout/vList2"/>
    <dgm:cxn modelId="{03719BCC-0DF5-4E03-9F52-F81EADF8710D}" srcId="{FB434F73-4D01-4D3A-84ED-AA70976C444C}" destId="{0D1A76D7-C192-4D26-88CE-C277A872304C}" srcOrd="2" destOrd="0" parTransId="{C7778FF1-9D8D-4711-8712-EA9E21ED9CEE}" sibTransId="{4492185D-DB86-4154-B565-5ADA286A7355}"/>
    <dgm:cxn modelId="{5B268256-D4DE-4D24-A0A8-74F6DDFF5D1F}" type="presOf" srcId="{80101ADC-AD31-4E4E-B0E9-88217E8B0FC1}" destId="{6DB92862-9050-46E3-A899-3D05B654F1E6}" srcOrd="0" destOrd="1" presId="urn:microsoft.com/office/officeart/2005/8/layout/vList2"/>
    <dgm:cxn modelId="{D2FF875F-2D8C-416C-A842-7D793F6E19EF}" srcId="{0D1A76D7-C192-4D26-88CE-C277A872304C}" destId="{BAA1BE6C-BA91-4C43-A45A-1853C44A4714}" srcOrd="1" destOrd="0" parTransId="{DC62E7B4-FEDD-4558-BCC6-B5EB4684692D}" sibTransId="{4B21F7BB-F69B-4901-90CF-88B3F91C834A}"/>
    <dgm:cxn modelId="{A5AC34A1-E933-4FC6-BD27-587D9C09AAA3}" srcId="{0D1A76D7-C192-4D26-88CE-C277A872304C}" destId="{5D197B84-F314-4B18-A059-F90D11557214}" srcOrd="3" destOrd="0" parTransId="{7536550C-31C0-4964-B56F-8ADFE3BA796E}" sibTransId="{21C2726A-86A5-4A20-A709-29F1EFF685FE}"/>
    <dgm:cxn modelId="{5D124BF8-6A65-405C-B12F-E94E27B6DF14}" type="presOf" srcId="{B009ADF0-297C-4594-9B87-08F7807071D8}" destId="{B4ED3188-2BC0-46C4-B448-5F98C5D8BB50}" srcOrd="0" destOrd="0" presId="urn:microsoft.com/office/officeart/2005/8/layout/vList2"/>
    <dgm:cxn modelId="{34EB1847-4D61-4A28-B881-E91FFA442B41}" srcId="{B009ADF0-297C-4594-9B87-08F7807071D8}" destId="{80101ADC-AD31-4E4E-B0E9-88217E8B0FC1}" srcOrd="1" destOrd="0" parTransId="{20437C90-F7ED-4E7A-834B-24B01B28DC52}" sibTransId="{98B40202-E297-4B11-BF0C-D124298B7876}"/>
    <dgm:cxn modelId="{D1E98C44-90C9-471A-860D-78F29B37931D}" type="presOf" srcId="{DF79BF09-80D2-4537-BF84-71F34CAD01E9}" destId="{5B73C8DE-C6FD-4885-8429-AA3A12263BD9}" srcOrd="0" destOrd="0" presId="urn:microsoft.com/office/officeart/2005/8/layout/vList2"/>
    <dgm:cxn modelId="{7A6FAF13-ECE4-46C6-8647-074F79B9B1B2}" type="presOf" srcId="{442509E0-77FF-49A9-8445-65B536AAF9C5}" destId="{5B123E81-E320-412A-9772-05116A321EFF}" srcOrd="0" destOrd="0" presId="urn:microsoft.com/office/officeart/2005/8/layout/vList2"/>
    <dgm:cxn modelId="{BB0FC367-DE03-4B64-90BD-7B92DDA88D96}" type="presOf" srcId="{BAA1BE6C-BA91-4C43-A45A-1853C44A4714}" destId="{5B123E81-E320-412A-9772-05116A321EFF}" srcOrd="0" destOrd="1" presId="urn:microsoft.com/office/officeart/2005/8/layout/vList2"/>
    <dgm:cxn modelId="{4FDF52F6-CAE2-465F-81A9-9ECB8C40FD13}" srcId="{0D1A76D7-C192-4D26-88CE-C277A872304C}" destId="{6F5C4C1D-B8BF-42EC-85F4-88D05E411A4D}" srcOrd="2" destOrd="0" parTransId="{43B9D794-34C3-4B5F-B21B-3D91E517C829}" sibTransId="{04926CC5-7B97-44D4-88EE-C9F88BC7477C}"/>
    <dgm:cxn modelId="{27AB4ED4-AE57-4242-92B6-6D056A73A697}" type="presOf" srcId="{5D197B84-F314-4B18-A059-F90D11557214}" destId="{5B123E81-E320-412A-9772-05116A321EFF}" srcOrd="0" destOrd="3" presId="urn:microsoft.com/office/officeart/2005/8/layout/vList2"/>
    <dgm:cxn modelId="{D1329BE9-91B8-4329-943C-3D67B0744197}" srcId="{FB434F73-4D01-4D3A-84ED-AA70976C444C}" destId="{B009ADF0-297C-4594-9B87-08F7807071D8}" srcOrd="1" destOrd="0" parTransId="{6F5071B9-413B-4AD2-A745-72FA68E87E38}" sibTransId="{E247AFCD-D130-4504-9EDF-A0C060F3795C}"/>
    <dgm:cxn modelId="{3E1BE684-8516-49A7-BC4C-7741D9A33CD1}" type="presParOf" srcId="{10788285-51E3-42AC-A1F3-465AB61194DF}" destId="{697D4827-9052-440F-835E-3CBC4D5057C2}" srcOrd="0" destOrd="0" presId="urn:microsoft.com/office/officeart/2005/8/layout/vList2"/>
    <dgm:cxn modelId="{B85E7023-C877-4863-A75E-C74911309270}" type="presParOf" srcId="{10788285-51E3-42AC-A1F3-465AB61194DF}" destId="{5B73C8DE-C6FD-4885-8429-AA3A12263BD9}" srcOrd="1" destOrd="0" presId="urn:microsoft.com/office/officeart/2005/8/layout/vList2"/>
    <dgm:cxn modelId="{D4DE7B1E-0E48-4DFD-B12B-28BEC4837B51}" type="presParOf" srcId="{10788285-51E3-42AC-A1F3-465AB61194DF}" destId="{B4ED3188-2BC0-46C4-B448-5F98C5D8BB50}" srcOrd="2" destOrd="0" presId="urn:microsoft.com/office/officeart/2005/8/layout/vList2"/>
    <dgm:cxn modelId="{D8A38083-2D35-4202-99DA-604187DBA57B}" type="presParOf" srcId="{10788285-51E3-42AC-A1F3-465AB61194DF}" destId="{6DB92862-9050-46E3-A899-3D05B654F1E6}" srcOrd="3" destOrd="0" presId="urn:microsoft.com/office/officeart/2005/8/layout/vList2"/>
    <dgm:cxn modelId="{BCD3D56F-A6B4-4BD0-9CF4-0EF6A3D23041}" type="presParOf" srcId="{10788285-51E3-42AC-A1F3-465AB61194DF}" destId="{002083B1-29A4-455B-947E-0754FA537465}" srcOrd="4" destOrd="0" presId="urn:microsoft.com/office/officeart/2005/8/layout/vList2"/>
    <dgm:cxn modelId="{12C6E3E6-DA68-4FD3-B20D-EEF44C0CC87D}" type="presParOf" srcId="{10788285-51E3-42AC-A1F3-465AB61194DF}" destId="{5B123E81-E320-412A-9772-05116A321EFF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AFD17CD-AB43-47E9-977A-E534EF6522CA}" type="doc">
      <dgm:prSet loTypeId="urn:microsoft.com/office/officeart/2005/8/layout/vList2" loCatId="list" qsTypeId="urn:microsoft.com/office/officeart/2005/8/quickstyle/3d1" qsCatId="3D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A1DF696C-3CC2-44F8-9EE2-A73AE5EF804E}">
      <dgm:prSet/>
      <dgm:spPr/>
      <dgm:t>
        <a:bodyPr/>
        <a:lstStyle/>
        <a:p>
          <a:pPr rtl="0"/>
          <a:r>
            <a:rPr lang="pt-BR" smtClean="0"/>
            <a:t>Projetos do Banco Mundial</a:t>
          </a:r>
          <a:endParaRPr lang="en-US"/>
        </a:p>
      </dgm:t>
    </dgm:pt>
    <dgm:pt modelId="{35089C4C-FD1B-4ADD-9F9F-B21E58E4EB5C}" type="parTrans" cxnId="{63AFA3D8-6D73-40C9-829C-78D88B24CC5E}">
      <dgm:prSet/>
      <dgm:spPr/>
      <dgm:t>
        <a:bodyPr/>
        <a:lstStyle/>
        <a:p>
          <a:endParaRPr lang="en-US"/>
        </a:p>
      </dgm:t>
    </dgm:pt>
    <dgm:pt modelId="{0F531DE9-FBBA-4A8B-AE9D-5220A5314928}" type="sibTrans" cxnId="{63AFA3D8-6D73-40C9-829C-78D88B24CC5E}">
      <dgm:prSet/>
      <dgm:spPr/>
      <dgm:t>
        <a:bodyPr/>
        <a:lstStyle/>
        <a:p>
          <a:endParaRPr lang="en-US"/>
        </a:p>
      </dgm:t>
    </dgm:pt>
    <dgm:pt modelId="{4B763000-5E1E-48F0-B4D6-8CBC24323E35}" type="pres">
      <dgm:prSet presAssocID="{0AFD17CD-AB43-47E9-977A-E534EF6522CA}" presName="linear" presStyleCnt="0">
        <dgm:presLayoutVars>
          <dgm:animLvl val="lvl"/>
          <dgm:resizeHandles val="exact"/>
        </dgm:presLayoutVars>
      </dgm:prSet>
      <dgm:spPr/>
    </dgm:pt>
    <dgm:pt modelId="{EDA300F3-AC45-4D06-BED4-47DEF02B6C0D}" type="pres">
      <dgm:prSet presAssocID="{A1DF696C-3CC2-44F8-9EE2-A73AE5EF804E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63AFA3D8-6D73-40C9-829C-78D88B24CC5E}" srcId="{0AFD17CD-AB43-47E9-977A-E534EF6522CA}" destId="{A1DF696C-3CC2-44F8-9EE2-A73AE5EF804E}" srcOrd="0" destOrd="0" parTransId="{35089C4C-FD1B-4ADD-9F9F-B21E58E4EB5C}" sibTransId="{0F531DE9-FBBA-4A8B-AE9D-5220A5314928}"/>
    <dgm:cxn modelId="{11305AB3-16DA-4B6B-800C-AF4183B42EE1}" type="presOf" srcId="{A1DF696C-3CC2-44F8-9EE2-A73AE5EF804E}" destId="{EDA300F3-AC45-4D06-BED4-47DEF02B6C0D}" srcOrd="0" destOrd="0" presId="urn:microsoft.com/office/officeart/2005/8/layout/vList2"/>
    <dgm:cxn modelId="{BB6811BA-5997-4127-9223-A6E939F1B679}" type="presOf" srcId="{0AFD17CD-AB43-47E9-977A-E534EF6522CA}" destId="{4B763000-5E1E-48F0-B4D6-8CBC24323E35}" srcOrd="0" destOrd="0" presId="urn:microsoft.com/office/officeart/2005/8/layout/vList2"/>
    <dgm:cxn modelId="{E76CC191-FE2F-4107-947E-19835BAA5F68}" type="presParOf" srcId="{4B763000-5E1E-48F0-B4D6-8CBC24323E35}" destId="{EDA300F3-AC45-4D06-BED4-47DEF02B6C0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87321A2-6458-4A83-A3A0-EF1DEBC4B356}" type="doc">
      <dgm:prSet loTypeId="urn:microsoft.com/office/officeart/2008/layout/VerticalCurvedList" loCatId="list" qsTypeId="urn:microsoft.com/office/officeart/2005/8/quickstyle/3d3" qsCatId="3D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BE2CF345-9E67-4843-924D-3E1B1FB6C8F0}">
      <dgm:prSet/>
      <dgm:spPr/>
      <dgm:t>
        <a:bodyPr/>
        <a:lstStyle/>
        <a:p>
          <a:pPr rtl="0"/>
          <a:r>
            <a:rPr lang="pt-BR" smtClean="0"/>
            <a:t>Arranjos de gestão financeira</a:t>
          </a:r>
          <a:endParaRPr lang="en-US"/>
        </a:p>
      </dgm:t>
    </dgm:pt>
    <dgm:pt modelId="{2450285C-C9D7-454E-B811-FF6D619B467A}" type="parTrans" cxnId="{C5A6B02D-11B4-4AEF-AF46-377DA273238C}">
      <dgm:prSet/>
      <dgm:spPr/>
      <dgm:t>
        <a:bodyPr/>
        <a:lstStyle/>
        <a:p>
          <a:endParaRPr lang="en-US"/>
        </a:p>
      </dgm:t>
    </dgm:pt>
    <dgm:pt modelId="{2476E28B-68D0-40B8-B8ED-13A7BF5B9F9C}" type="sibTrans" cxnId="{C5A6B02D-11B4-4AEF-AF46-377DA273238C}">
      <dgm:prSet/>
      <dgm:spPr/>
      <dgm:t>
        <a:bodyPr/>
        <a:lstStyle/>
        <a:p>
          <a:endParaRPr lang="en-US"/>
        </a:p>
      </dgm:t>
    </dgm:pt>
    <dgm:pt modelId="{AE7BE167-4222-4EBA-AB06-DFB5918CAEDA}">
      <dgm:prSet/>
      <dgm:spPr/>
      <dgm:t>
        <a:bodyPr/>
        <a:lstStyle/>
        <a:p>
          <a:pPr rtl="0"/>
          <a:r>
            <a:rPr lang="pt-BR" smtClean="0"/>
            <a:t>Uso dos recursos dos projetos</a:t>
          </a:r>
          <a:endParaRPr lang="en-US"/>
        </a:p>
      </dgm:t>
    </dgm:pt>
    <dgm:pt modelId="{BC738262-0D03-4D5A-9B90-7AF8813E9B28}" type="parTrans" cxnId="{6C32A817-A031-4A9D-9371-3BF7E9FBD323}">
      <dgm:prSet/>
      <dgm:spPr/>
      <dgm:t>
        <a:bodyPr/>
        <a:lstStyle/>
        <a:p>
          <a:endParaRPr lang="en-US"/>
        </a:p>
      </dgm:t>
    </dgm:pt>
    <dgm:pt modelId="{7D1D8CF6-BD16-4234-A040-A983F014030D}" type="sibTrans" cxnId="{6C32A817-A031-4A9D-9371-3BF7E9FBD323}">
      <dgm:prSet/>
      <dgm:spPr/>
      <dgm:t>
        <a:bodyPr/>
        <a:lstStyle/>
        <a:p>
          <a:endParaRPr lang="en-US"/>
        </a:p>
      </dgm:t>
    </dgm:pt>
    <dgm:pt modelId="{9D2DBA0F-93BA-4E39-A498-1736F1988635}">
      <dgm:prSet/>
      <dgm:spPr/>
      <dgm:t>
        <a:bodyPr/>
        <a:lstStyle/>
        <a:p>
          <a:pPr rtl="0"/>
          <a:r>
            <a:rPr lang="pt-BR" smtClean="0"/>
            <a:t>Uso dos sistemas nacionais</a:t>
          </a:r>
          <a:endParaRPr lang="en-US"/>
        </a:p>
      </dgm:t>
    </dgm:pt>
    <dgm:pt modelId="{DA6AAAED-2D98-4D01-81E4-451589B48F8E}" type="parTrans" cxnId="{F5401E01-8B67-4D71-A542-4D53A37716C8}">
      <dgm:prSet/>
      <dgm:spPr/>
      <dgm:t>
        <a:bodyPr/>
        <a:lstStyle/>
        <a:p>
          <a:endParaRPr lang="en-US"/>
        </a:p>
      </dgm:t>
    </dgm:pt>
    <dgm:pt modelId="{9CEFFA92-C87A-403A-9EB6-894C474003A7}" type="sibTrans" cxnId="{F5401E01-8B67-4D71-A542-4D53A37716C8}">
      <dgm:prSet/>
      <dgm:spPr/>
      <dgm:t>
        <a:bodyPr/>
        <a:lstStyle/>
        <a:p>
          <a:endParaRPr lang="en-US"/>
        </a:p>
      </dgm:t>
    </dgm:pt>
    <dgm:pt modelId="{776EB025-9ABA-4FC3-ADC7-33179C6FDF7A}" type="pres">
      <dgm:prSet presAssocID="{987321A2-6458-4A83-A3A0-EF1DEBC4B356}" presName="Name0" presStyleCnt="0">
        <dgm:presLayoutVars>
          <dgm:chMax val="7"/>
          <dgm:chPref val="7"/>
          <dgm:dir/>
        </dgm:presLayoutVars>
      </dgm:prSet>
      <dgm:spPr/>
    </dgm:pt>
    <dgm:pt modelId="{6AC8073D-A8D6-4FD2-96AD-DC59DFF4ABC2}" type="pres">
      <dgm:prSet presAssocID="{987321A2-6458-4A83-A3A0-EF1DEBC4B356}" presName="Name1" presStyleCnt="0"/>
      <dgm:spPr/>
    </dgm:pt>
    <dgm:pt modelId="{9A584475-6553-45AB-BF70-F8C71776B583}" type="pres">
      <dgm:prSet presAssocID="{987321A2-6458-4A83-A3A0-EF1DEBC4B356}" presName="cycle" presStyleCnt="0"/>
      <dgm:spPr/>
    </dgm:pt>
    <dgm:pt modelId="{EA550B30-6F8C-465E-9D65-3BBC5065A9BA}" type="pres">
      <dgm:prSet presAssocID="{987321A2-6458-4A83-A3A0-EF1DEBC4B356}" presName="srcNode" presStyleLbl="node1" presStyleIdx="0" presStyleCnt="3"/>
      <dgm:spPr/>
    </dgm:pt>
    <dgm:pt modelId="{2D7A8370-124E-4527-AE54-3C0A33420B23}" type="pres">
      <dgm:prSet presAssocID="{987321A2-6458-4A83-A3A0-EF1DEBC4B356}" presName="conn" presStyleLbl="parChTrans1D2" presStyleIdx="0" presStyleCnt="1"/>
      <dgm:spPr/>
    </dgm:pt>
    <dgm:pt modelId="{F3474293-4BCE-41E6-AC55-288ECB5B427A}" type="pres">
      <dgm:prSet presAssocID="{987321A2-6458-4A83-A3A0-EF1DEBC4B356}" presName="extraNode" presStyleLbl="node1" presStyleIdx="0" presStyleCnt="3"/>
      <dgm:spPr/>
    </dgm:pt>
    <dgm:pt modelId="{B9BA9DF1-4A23-43DE-833E-57CEA847B059}" type="pres">
      <dgm:prSet presAssocID="{987321A2-6458-4A83-A3A0-EF1DEBC4B356}" presName="dstNode" presStyleLbl="node1" presStyleIdx="0" presStyleCnt="3"/>
      <dgm:spPr/>
    </dgm:pt>
    <dgm:pt modelId="{C8263CCB-1406-4A5E-A2F3-3FC4C1AC1191}" type="pres">
      <dgm:prSet presAssocID="{BE2CF345-9E67-4843-924D-3E1B1FB6C8F0}" presName="text_1" presStyleLbl="node1" presStyleIdx="0" presStyleCnt="3">
        <dgm:presLayoutVars>
          <dgm:bulletEnabled val="1"/>
        </dgm:presLayoutVars>
      </dgm:prSet>
      <dgm:spPr/>
    </dgm:pt>
    <dgm:pt modelId="{BCFDFCFD-90ED-4596-9A4B-2CE4D216224F}" type="pres">
      <dgm:prSet presAssocID="{BE2CF345-9E67-4843-924D-3E1B1FB6C8F0}" presName="accent_1" presStyleCnt="0"/>
      <dgm:spPr/>
    </dgm:pt>
    <dgm:pt modelId="{D21E2EE1-D417-4434-BED7-9C86B88913EC}" type="pres">
      <dgm:prSet presAssocID="{BE2CF345-9E67-4843-924D-3E1B1FB6C8F0}" presName="accentRepeatNode" presStyleLbl="solidFgAcc1" presStyleIdx="0" presStyleCnt="3"/>
      <dgm:spPr/>
    </dgm:pt>
    <dgm:pt modelId="{66B3A2DF-BD42-4878-BF84-0E48B7FE49C5}" type="pres">
      <dgm:prSet presAssocID="{AE7BE167-4222-4EBA-AB06-DFB5918CAEDA}" presName="text_2" presStyleLbl="node1" presStyleIdx="1" presStyleCnt="3">
        <dgm:presLayoutVars>
          <dgm:bulletEnabled val="1"/>
        </dgm:presLayoutVars>
      </dgm:prSet>
      <dgm:spPr/>
    </dgm:pt>
    <dgm:pt modelId="{0E97CC4F-F5B6-460D-884F-DE8DB06B7AB1}" type="pres">
      <dgm:prSet presAssocID="{AE7BE167-4222-4EBA-AB06-DFB5918CAEDA}" presName="accent_2" presStyleCnt="0"/>
      <dgm:spPr/>
    </dgm:pt>
    <dgm:pt modelId="{2DEB9B38-DB9C-483C-A995-537363E2CFC4}" type="pres">
      <dgm:prSet presAssocID="{AE7BE167-4222-4EBA-AB06-DFB5918CAEDA}" presName="accentRepeatNode" presStyleLbl="solidFgAcc1" presStyleIdx="1" presStyleCnt="3"/>
      <dgm:spPr/>
    </dgm:pt>
    <dgm:pt modelId="{0DC7F4F7-AA86-4E90-971B-B8DAEAC4763A}" type="pres">
      <dgm:prSet presAssocID="{9D2DBA0F-93BA-4E39-A498-1736F1988635}" presName="text_3" presStyleLbl="node1" presStyleIdx="2" presStyleCnt="3">
        <dgm:presLayoutVars>
          <dgm:bulletEnabled val="1"/>
        </dgm:presLayoutVars>
      </dgm:prSet>
      <dgm:spPr/>
    </dgm:pt>
    <dgm:pt modelId="{CED3855E-952D-40BB-B01F-7F6ADB30C065}" type="pres">
      <dgm:prSet presAssocID="{9D2DBA0F-93BA-4E39-A498-1736F1988635}" presName="accent_3" presStyleCnt="0"/>
      <dgm:spPr/>
    </dgm:pt>
    <dgm:pt modelId="{AC22B130-B2AB-4F40-84AC-2AA9347E44D2}" type="pres">
      <dgm:prSet presAssocID="{9D2DBA0F-93BA-4E39-A498-1736F1988635}" presName="accentRepeatNode" presStyleLbl="solidFgAcc1" presStyleIdx="2" presStyleCnt="3"/>
      <dgm:spPr/>
    </dgm:pt>
  </dgm:ptLst>
  <dgm:cxnLst>
    <dgm:cxn modelId="{F5401E01-8B67-4D71-A542-4D53A37716C8}" srcId="{987321A2-6458-4A83-A3A0-EF1DEBC4B356}" destId="{9D2DBA0F-93BA-4E39-A498-1736F1988635}" srcOrd="2" destOrd="0" parTransId="{DA6AAAED-2D98-4D01-81E4-451589B48F8E}" sibTransId="{9CEFFA92-C87A-403A-9EB6-894C474003A7}"/>
    <dgm:cxn modelId="{3C889C21-C110-4CB5-B15F-4C0A1EDFAB7A}" type="presOf" srcId="{9D2DBA0F-93BA-4E39-A498-1736F1988635}" destId="{0DC7F4F7-AA86-4E90-971B-B8DAEAC4763A}" srcOrd="0" destOrd="0" presId="urn:microsoft.com/office/officeart/2008/layout/VerticalCurvedList"/>
    <dgm:cxn modelId="{8FB77607-DD77-4A5F-9A49-15D9DAB6336F}" type="presOf" srcId="{2476E28B-68D0-40B8-B8ED-13A7BF5B9F9C}" destId="{2D7A8370-124E-4527-AE54-3C0A33420B23}" srcOrd="0" destOrd="0" presId="urn:microsoft.com/office/officeart/2008/layout/VerticalCurvedList"/>
    <dgm:cxn modelId="{6C32A817-A031-4A9D-9371-3BF7E9FBD323}" srcId="{987321A2-6458-4A83-A3A0-EF1DEBC4B356}" destId="{AE7BE167-4222-4EBA-AB06-DFB5918CAEDA}" srcOrd="1" destOrd="0" parTransId="{BC738262-0D03-4D5A-9B90-7AF8813E9B28}" sibTransId="{7D1D8CF6-BD16-4234-A040-A983F014030D}"/>
    <dgm:cxn modelId="{95291007-738E-43AC-8B70-01A88481CF71}" type="presOf" srcId="{AE7BE167-4222-4EBA-AB06-DFB5918CAEDA}" destId="{66B3A2DF-BD42-4878-BF84-0E48B7FE49C5}" srcOrd="0" destOrd="0" presId="urn:microsoft.com/office/officeart/2008/layout/VerticalCurvedList"/>
    <dgm:cxn modelId="{C5A6B02D-11B4-4AEF-AF46-377DA273238C}" srcId="{987321A2-6458-4A83-A3A0-EF1DEBC4B356}" destId="{BE2CF345-9E67-4843-924D-3E1B1FB6C8F0}" srcOrd="0" destOrd="0" parTransId="{2450285C-C9D7-454E-B811-FF6D619B467A}" sibTransId="{2476E28B-68D0-40B8-B8ED-13A7BF5B9F9C}"/>
    <dgm:cxn modelId="{57F9E30B-3130-48E9-8A49-36CDFF13FF9D}" type="presOf" srcId="{987321A2-6458-4A83-A3A0-EF1DEBC4B356}" destId="{776EB025-9ABA-4FC3-ADC7-33179C6FDF7A}" srcOrd="0" destOrd="0" presId="urn:microsoft.com/office/officeart/2008/layout/VerticalCurvedList"/>
    <dgm:cxn modelId="{1E124E63-A66F-4214-8628-36C0A06F2139}" type="presOf" srcId="{BE2CF345-9E67-4843-924D-3E1B1FB6C8F0}" destId="{C8263CCB-1406-4A5E-A2F3-3FC4C1AC1191}" srcOrd="0" destOrd="0" presId="urn:microsoft.com/office/officeart/2008/layout/VerticalCurvedList"/>
    <dgm:cxn modelId="{E82062D6-2164-48D2-BE85-D181A7810351}" type="presParOf" srcId="{776EB025-9ABA-4FC3-ADC7-33179C6FDF7A}" destId="{6AC8073D-A8D6-4FD2-96AD-DC59DFF4ABC2}" srcOrd="0" destOrd="0" presId="urn:microsoft.com/office/officeart/2008/layout/VerticalCurvedList"/>
    <dgm:cxn modelId="{0B426D6E-EBE3-4127-A333-417855706985}" type="presParOf" srcId="{6AC8073D-A8D6-4FD2-96AD-DC59DFF4ABC2}" destId="{9A584475-6553-45AB-BF70-F8C71776B583}" srcOrd="0" destOrd="0" presId="urn:microsoft.com/office/officeart/2008/layout/VerticalCurvedList"/>
    <dgm:cxn modelId="{4206C27B-8732-422D-B598-13FBCF7392AA}" type="presParOf" srcId="{9A584475-6553-45AB-BF70-F8C71776B583}" destId="{EA550B30-6F8C-465E-9D65-3BBC5065A9BA}" srcOrd="0" destOrd="0" presId="urn:microsoft.com/office/officeart/2008/layout/VerticalCurvedList"/>
    <dgm:cxn modelId="{60201E98-B4C6-4EFA-B949-E443DC360B7B}" type="presParOf" srcId="{9A584475-6553-45AB-BF70-F8C71776B583}" destId="{2D7A8370-124E-4527-AE54-3C0A33420B23}" srcOrd="1" destOrd="0" presId="urn:microsoft.com/office/officeart/2008/layout/VerticalCurvedList"/>
    <dgm:cxn modelId="{89B45D19-0417-416D-AE3E-66C199A1F487}" type="presParOf" srcId="{9A584475-6553-45AB-BF70-F8C71776B583}" destId="{F3474293-4BCE-41E6-AC55-288ECB5B427A}" srcOrd="2" destOrd="0" presId="urn:microsoft.com/office/officeart/2008/layout/VerticalCurvedList"/>
    <dgm:cxn modelId="{85A9D13E-0217-4543-A3BD-D57B36A5E529}" type="presParOf" srcId="{9A584475-6553-45AB-BF70-F8C71776B583}" destId="{B9BA9DF1-4A23-43DE-833E-57CEA847B059}" srcOrd="3" destOrd="0" presId="urn:microsoft.com/office/officeart/2008/layout/VerticalCurvedList"/>
    <dgm:cxn modelId="{F8138BBC-7775-417D-97C2-0FCA7F1EB612}" type="presParOf" srcId="{6AC8073D-A8D6-4FD2-96AD-DC59DFF4ABC2}" destId="{C8263CCB-1406-4A5E-A2F3-3FC4C1AC1191}" srcOrd="1" destOrd="0" presId="urn:microsoft.com/office/officeart/2008/layout/VerticalCurvedList"/>
    <dgm:cxn modelId="{63A91C57-F5A3-4D92-8038-BDFD97E97DD8}" type="presParOf" srcId="{6AC8073D-A8D6-4FD2-96AD-DC59DFF4ABC2}" destId="{BCFDFCFD-90ED-4596-9A4B-2CE4D216224F}" srcOrd="2" destOrd="0" presId="urn:microsoft.com/office/officeart/2008/layout/VerticalCurvedList"/>
    <dgm:cxn modelId="{074C5918-74B9-44EF-B760-92841F292E8A}" type="presParOf" srcId="{BCFDFCFD-90ED-4596-9A4B-2CE4D216224F}" destId="{D21E2EE1-D417-4434-BED7-9C86B88913EC}" srcOrd="0" destOrd="0" presId="urn:microsoft.com/office/officeart/2008/layout/VerticalCurvedList"/>
    <dgm:cxn modelId="{9CAC5EF5-0A13-4E5B-9E77-085449296F2A}" type="presParOf" srcId="{6AC8073D-A8D6-4FD2-96AD-DC59DFF4ABC2}" destId="{66B3A2DF-BD42-4878-BF84-0E48B7FE49C5}" srcOrd="3" destOrd="0" presId="urn:microsoft.com/office/officeart/2008/layout/VerticalCurvedList"/>
    <dgm:cxn modelId="{E9DB5076-0478-41D7-9A00-4A9B54B5B619}" type="presParOf" srcId="{6AC8073D-A8D6-4FD2-96AD-DC59DFF4ABC2}" destId="{0E97CC4F-F5B6-460D-884F-DE8DB06B7AB1}" srcOrd="4" destOrd="0" presId="urn:microsoft.com/office/officeart/2008/layout/VerticalCurvedList"/>
    <dgm:cxn modelId="{6DA8282D-C9DB-41A5-87FF-740E9374380A}" type="presParOf" srcId="{0E97CC4F-F5B6-460D-884F-DE8DB06B7AB1}" destId="{2DEB9B38-DB9C-483C-A995-537363E2CFC4}" srcOrd="0" destOrd="0" presId="urn:microsoft.com/office/officeart/2008/layout/VerticalCurvedList"/>
    <dgm:cxn modelId="{0620CE87-CDF8-4EFD-B1F8-9F24570ED056}" type="presParOf" srcId="{6AC8073D-A8D6-4FD2-96AD-DC59DFF4ABC2}" destId="{0DC7F4F7-AA86-4E90-971B-B8DAEAC4763A}" srcOrd="5" destOrd="0" presId="urn:microsoft.com/office/officeart/2008/layout/VerticalCurvedList"/>
    <dgm:cxn modelId="{BBEA1271-1187-40AF-96AA-F19096042AEE}" type="presParOf" srcId="{6AC8073D-A8D6-4FD2-96AD-DC59DFF4ABC2}" destId="{CED3855E-952D-40BB-B01F-7F6ADB30C065}" srcOrd="6" destOrd="0" presId="urn:microsoft.com/office/officeart/2008/layout/VerticalCurvedList"/>
    <dgm:cxn modelId="{75A13512-51D4-4A6D-9D74-F289FF5400C0}" type="presParOf" srcId="{CED3855E-952D-40BB-B01F-7F6ADB30C065}" destId="{AC22B130-B2AB-4F40-84AC-2AA9347E44D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255EBA5-D124-4CD9-B008-74A3D102E1D7}" type="doc">
      <dgm:prSet loTypeId="urn:microsoft.com/office/officeart/2005/8/layout/vList2" loCatId="list" qsTypeId="urn:microsoft.com/office/officeart/2005/8/quickstyle/simple5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D49D7BFC-5511-4C24-A016-F0E64A303ADD}">
      <dgm:prSet/>
      <dgm:spPr/>
      <dgm:t>
        <a:bodyPr/>
        <a:lstStyle/>
        <a:p>
          <a:pPr rtl="0"/>
          <a:r>
            <a:rPr lang="pt-BR" smtClean="0"/>
            <a:t>Instrumentos de apoio</a:t>
          </a:r>
          <a:endParaRPr lang="en-US"/>
        </a:p>
      </dgm:t>
    </dgm:pt>
    <dgm:pt modelId="{B24B1F66-AFAA-4C9C-ACCC-C763EBB15D30}" type="parTrans" cxnId="{296BEFA5-B18C-4221-81EA-B09135CB7898}">
      <dgm:prSet/>
      <dgm:spPr/>
      <dgm:t>
        <a:bodyPr/>
        <a:lstStyle/>
        <a:p>
          <a:endParaRPr lang="en-US"/>
        </a:p>
      </dgm:t>
    </dgm:pt>
    <dgm:pt modelId="{010D43AB-13D0-42CC-9BBE-9F24D1155230}" type="sibTrans" cxnId="{296BEFA5-B18C-4221-81EA-B09135CB7898}">
      <dgm:prSet/>
      <dgm:spPr/>
      <dgm:t>
        <a:bodyPr/>
        <a:lstStyle/>
        <a:p>
          <a:endParaRPr lang="en-US"/>
        </a:p>
      </dgm:t>
    </dgm:pt>
    <dgm:pt modelId="{8539967E-AE2B-477C-9C63-75468711011C}" type="pres">
      <dgm:prSet presAssocID="{5255EBA5-D124-4CD9-B008-74A3D102E1D7}" presName="linear" presStyleCnt="0">
        <dgm:presLayoutVars>
          <dgm:animLvl val="lvl"/>
          <dgm:resizeHandles val="exact"/>
        </dgm:presLayoutVars>
      </dgm:prSet>
      <dgm:spPr/>
    </dgm:pt>
    <dgm:pt modelId="{BBE4B5A1-5237-48F1-A027-02C3E1539FF3}" type="pres">
      <dgm:prSet presAssocID="{D49D7BFC-5511-4C24-A016-F0E64A303ADD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575F3EC4-5B86-431F-9F0B-AADE68F64C6E}" type="presOf" srcId="{D49D7BFC-5511-4C24-A016-F0E64A303ADD}" destId="{BBE4B5A1-5237-48F1-A027-02C3E1539FF3}" srcOrd="0" destOrd="0" presId="urn:microsoft.com/office/officeart/2005/8/layout/vList2"/>
    <dgm:cxn modelId="{9377DF38-E7EB-4BA2-873B-315828EAD308}" type="presOf" srcId="{5255EBA5-D124-4CD9-B008-74A3D102E1D7}" destId="{8539967E-AE2B-477C-9C63-75468711011C}" srcOrd="0" destOrd="0" presId="urn:microsoft.com/office/officeart/2005/8/layout/vList2"/>
    <dgm:cxn modelId="{296BEFA5-B18C-4221-81EA-B09135CB7898}" srcId="{5255EBA5-D124-4CD9-B008-74A3D102E1D7}" destId="{D49D7BFC-5511-4C24-A016-F0E64A303ADD}" srcOrd="0" destOrd="0" parTransId="{B24B1F66-AFAA-4C9C-ACCC-C763EBB15D30}" sibTransId="{010D43AB-13D0-42CC-9BBE-9F24D1155230}"/>
    <dgm:cxn modelId="{D0EC3008-D1F8-4FBE-9731-7DF67CF40D74}" type="presParOf" srcId="{8539967E-AE2B-477C-9C63-75468711011C}" destId="{BBE4B5A1-5237-48F1-A027-02C3E1539FF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2421906-1C5F-43C9-8575-A425E784E2B1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6526CA2-46F9-467D-9CD4-1572B5E333A8}">
      <dgm:prSet/>
      <dgm:spPr/>
      <dgm:t>
        <a:bodyPr/>
        <a:lstStyle/>
        <a:p>
          <a:pPr algn="ctr" rtl="0"/>
          <a:r>
            <a:rPr lang="pt-BR" baseline="0" smtClean="0"/>
            <a:t>Projetos</a:t>
          </a:r>
          <a:endParaRPr lang="en-US"/>
        </a:p>
      </dgm:t>
    </dgm:pt>
    <dgm:pt modelId="{3EA303F4-8B2A-4414-968D-744D52AE9B38}" type="parTrans" cxnId="{6CC142F9-CD7E-460A-94FF-98D5B5922A6F}">
      <dgm:prSet/>
      <dgm:spPr/>
      <dgm:t>
        <a:bodyPr/>
        <a:lstStyle/>
        <a:p>
          <a:endParaRPr lang="en-US"/>
        </a:p>
      </dgm:t>
    </dgm:pt>
    <dgm:pt modelId="{8AE76B78-A51E-432A-AFFE-9B2C8EFD6588}" type="sibTrans" cxnId="{6CC142F9-CD7E-460A-94FF-98D5B5922A6F}">
      <dgm:prSet/>
      <dgm:spPr/>
      <dgm:t>
        <a:bodyPr/>
        <a:lstStyle/>
        <a:p>
          <a:endParaRPr lang="en-US"/>
        </a:p>
      </dgm:t>
    </dgm:pt>
    <dgm:pt modelId="{62C6976B-918A-4FDA-8BB6-5FBC3DBDFEE9}">
      <dgm:prSet/>
      <dgm:spPr/>
      <dgm:t>
        <a:bodyPr/>
        <a:lstStyle/>
        <a:p>
          <a:pPr algn="ctr" rtl="0"/>
          <a:r>
            <a:rPr lang="pt-BR" dirty="0" smtClean="0"/>
            <a:t>Operações de Asistencia técnica</a:t>
          </a:r>
          <a:endParaRPr lang="en-US" dirty="0"/>
        </a:p>
      </dgm:t>
    </dgm:pt>
    <dgm:pt modelId="{CEE7D6C9-D2B7-48FE-BC80-2C0D67441A49}" type="parTrans" cxnId="{E5023DF1-8088-40A2-89E3-9F8313BACB13}">
      <dgm:prSet/>
      <dgm:spPr/>
      <dgm:t>
        <a:bodyPr/>
        <a:lstStyle/>
        <a:p>
          <a:endParaRPr lang="en-US"/>
        </a:p>
      </dgm:t>
    </dgm:pt>
    <dgm:pt modelId="{5E380468-CEF3-414D-A486-18897DF5FACA}" type="sibTrans" cxnId="{E5023DF1-8088-40A2-89E3-9F8313BACB13}">
      <dgm:prSet/>
      <dgm:spPr/>
      <dgm:t>
        <a:bodyPr/>
        <a:lstStyle/>
        <a:p>
          <a:endParaRPr lang="en-US"/>
        </a:p>
      </dgm:t>
    </dgm:pt>
    <dgm:pt modelId="{B7EB4722-AC40-4B1A-8CB9-7E8AF870B3C1}">
      <dgm:prSet/>
      <dgm:spPr/>
      <dgm:t>
        <a:bodyPr/>
        <a:lstStyle/>
        <a:p>
          <a:pPr algn="ctr" rtl="0"/>
          <a:r>
            <a:rPr lang="pt-BR" baseline="0" dirty="0" smtClean="0"/>
            <a:t>Produtos de conhecimento</a:t>
          </a:r>
          <a:endParaRPr lang="en-US" dirty="0"/>
        </a:p>
      </dgm:t>
    </dgm:pt>
    <dgm:pt modelId="{470494E9-F5CE-4891-ADCE-660D6D177E28}" type="parTrans" cxnId="{9CA724FD-E63C-4C8B-ABF8-25131E106138}">
      <dgm:prSet/>
      <dgm:spPr/>
      <dgm:t>
        <a:bodyPr/>
        <a:lstStyle/>
        <a:p>
          <a:endParaRPr lang="en-US"/>
        </a:p>
      </dgm:t>
    </dgm:pt>
    <dgm:pt modelId="{7867D22D-6359-469E-8A6C-29D371305C56}" type="sibTrans" cxnId="{9CA724FD-E63C-4C8B-ABF8-25131E106138}">
      <dgm:prSet/>
      <dgm:spPr/>
      <dgm:t>
        <a:bodyPr/>
        <a:lstStyle/>
        <a:p>
          <a:endParaRPr lang="en-US"/>
        </a:p>
      </dgm:t>
    </dgm:pt>
    <dgm:pt modelId="{6DCA7817-0341-4078-9E73-252FC39542B4}">
      <dgm:prSet/>
      <dgm:spPr/>
      <dgm:t>
        <a:bodyPr/>
        <a:lstStyle/>
        <a:p>
          <a:pPr algn="ctr" rtl="0"/>
          <a:r>
            <a:rPr lang="pt-BR" baseline="0" dirty="0" smtClean="0"/>
            <a:t>Propagação de boas práticas</a:t>
          </a:r>
          <a:endParaRPr lang="en-US" dirty="0"/>
        </a:p>
      </dgm:t>
    </dgm:pt>
    <dgm:pt modelId="{8A9E5771-001A-4DE7-BCB7-3D58D7D98CC7}" type="parTrans" cxnId="{BCEA5A03-DC6A-41B2-BFC5-E5482A22C85D}">
      <dgm:prSet/>
      <dgm:spPr/>
      <dgm:t>
        <a:bodyPr/>
        <a:lstStyle/>
        <a:p>
          <a:endParaRPr lang="en-US"/>
        </a:p>
      </dgm:t>
    </dgm:pt>
    <dgm:pt modelId="{932FCA52-327F-4F17-B49A-2893870E9320}" type="sibTrans" cxnId="{BCEA5A03-DC6A-41B2-BFC5-E5482A22C85D}">
      <dgm:prSet/>
      <dgm:spPr/>
      <dgm:t>
        <a:bodyPr/>
        <a:lstStyle/>
        <a:p>
          <a:endParaRPr lang="en-US"/>
        </a:p>
      </dgm:t>
    </dgm:pt>
    <dgm:pt modelId="{72EF8533-6EDC-44E1-80E0-3BA7DF476495}">
      <dgm:prSet/>
      <dgm:spPr/>
      <dgm:t>
        <a:bodyPr/>
        <a:lstStyle/>
        <a:p>
          <a:pPr algn="ctr" rtl="0"/>
          <a:r>
            <a:rPr lang="pt-BR" baseline="0" dirty="0" smtClean="0"/>
            <a:t>Facilitação da troca de experiências</a:t>
          </a:r>
          <a:endParaRPr lang="en-US" dirty="0"/>
        </a:p>
      </dgm:t>
    </dgm:pt>
    <dgm:pt modelId="{456B5980-0B76-4215-973A-ADCCF47A2C04}" type="parTrans" cxnId="{8126FF16-F14A-489B-B906-4FA782184019}">
      <dgm:prSet/>
      <dgm:spPr/>
      <dgm:t>
        <a:bodyPr/>
        <a:lstStyle/>
        <a:p>
          <a:endParaRPr lang="en-US"/>
        </a:p>
      </dgm:t>
    </dgm:pt>
    <dgm:pt modelId="{88993A27-97EF-4C2C-BF83-7A3BF7BEAF10}" type="sibTrans" cxnId="{8126FF16-F14A-489B-B906-4FA782184019}">
      <dgm:prSet/>
      <dgm:spPr/>
      <dgm:t>
        <a:bodyPr/>
        <a:lstStyle/>
        <a:p>
          <a:endParaRPr lang="en-US"/>
        </a:p>
      </dgm:t>
    </dgm:pt>
    <dgm:pt modelId="{F123F772-2CAB-4EB3-BBA3-BA2E242AD3EA}" type="pres">
      <dgm:prSet presAssocID="{62421906-1C5F-43C9-8575-A425E784E2B1}" presName="linear" presStyleCnt="0">
        <dgm:presLayoutVars>
          <dgm:animLvl val="lvl"/>
          <dgm:resizeHandles val="exact"/>
        </dgm:presLayoutVars>
      </dgm:prSet>
      <dgm:spPr/>
    </dgm:pt>
    <dgm:pt modelId="{16F4D89F-8D83-42A6-AB02-624776611BFF}" type="pres">
      <dgm:prSet presAssocID="{76526CA2-46F9-467D-9CD4-1572B5E333A8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2F54AB7E-4633-48CA-B7A1-CDB2D0D1E434}" type="pres">
      <dgm:prSet presAssocID="{8AE76B78-A51E-432A-AFFE-9B2C8EFD6588}" presName="spacer" presStyleCnt="0"/>
      <dgm:spPr/>
    </dgm:pt>
    <dgm:pt modelId="{DBAC348F-01E7-40C1-94BF-379BB5D248C6}" type="pres">
      <dgm:prSet presAssocID="{62C6976B-918A-4FDA-8BB6-5FBC3DBDFEE9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2E7BAB-C113-4465-9D09-6FB60C5EF2C0}" type="pres">
      <dgm:prSet presAssocID="{5E380468-CEF3-414D-A486-18897DF5FACA}" presName="spacer" presStyleCnt="0"/>
      <dgm:spPr/>
    </dgm:pt>
    <dgm:pt modelId="{7077B5B6-6392-46D7-A56A-FA11E5582E59}" type="pres">
      <dgm:prSet presAssocID="{B7EB4722-AC40-4B1A-8CB9-7E8AF870B3C1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970EF43D-4AAB-4FF4-8296-C2E944940068}" type="pres">
      <dgm:prSet presAssocID="{7867D22D-6359-469E-8A6C-29D371305C56}" presName="spacer" presStyleCnt="0"/>
      <dgm:spPr/>
    </dgm:pt>
    <dgm:pt modelId="{165E5F68-E0C4-4B87-8588-07F7889C6088}" type="pres">
      <dgm:prSet presAssocID="{6DCA7817-0341-4078-9E73-252FC39542B4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E5558492-EB1F-4AB6-81DC-44DAF8D1299A}" type="pres">
      <dgm:prSet presAssocID="{932FCA52-327F-4F17-B49A-2893870E9320}" presName="spacer" presStyleCnt="0"/>
      <dgm:spPr/>
    </dgm:pt>
    <dgm:pt modelId="{4BD9C2DB-EA51-41B2-9185-8C035CFDB069}" type="pres">
      <dgm:prSet presAssocID="{72EF8533-6EDC-44E1-80E0-3BA7DF476495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003F42E1-98D6-41A9-9605-5E5E807743B5}" type="presOf" srcId="{6DCA7817-0341-4078-9E73-252FC39542B4}" destId="{165E5F68-E0C4-4B87-8588-07F7889C6088}" srcOrd="0" destOrd="0" presId="urn:microsoft.com/office/officeart/2005/8/layout/vList2"/>
    <dgm:cxn modelId="{8126FF16-F14A-489B-B906-4FA782184019}" srcId="{62421906-1C5F-43C9-8575-A425E784E2B1}" destId="{72EF8533-6EDC-44E1-80E0-3BA7DF476495}" srcOrd="4" destOrd="0" parTransId="{456B5980-0B76-4215-973A-ADCCF47A2C04}" sibTransId="{88993A27-97EF-4C2C-BF83-7A3BF7BEAF10}"/>
    <dgm:cxn modelId="{ADC1CCD3-06F8-4E08-927A-C95A8639F004}" type="presOf" srcId="{B7EB4722-AC40-4B1A-8CB9-7E8AF870B3C1}" destId="{7077B5B6-6392-46D7-A56A-FA11E5582E59}" srcOrd="0" destOrd="0" presId="urn:microsoft.com/office/officeart/2005/8/layout/vList2"/>
    <dgm:cxn modelId="{E5023DF1-8088-40A2-89E3-9F8313BACB13}" srcId="{62421906-1C5F-43C9-8575-A425E784E2B1}" destId="{62C6976B-918A-4FDA-8BB6-5FBC3DBDFEE9}" srcOrd="1" destOrd="0" parTransId="{CEE7D6C9-D2B7-48FE-BC80-2C0D67441A49}" sibTransId="{5E380468-CEF3-414D-A486-18897DF5FACA}"/>
    <dgm:cxn modelId="{6CC142F9-CD7E-460A-94FF-98D5B5922A6F}" srcId="{62421906-1C5F-43C9-8575-A425E784E2B1}" destId="{76526CA2-46F9-467D-9CD4-1572B5E333A8}" srcOrd="0" destOrd="0" parTransId="{3EA303F4-8B2A-4414-968D-744D52AE9B38}" sibTransId="{8AE76B78-A51E-432A-AFFE-9B2C8EFD6588}"/>
    <dgm:cxn modelId="{BCEA5A03-DC6A-41B2-BFC5-E5482A22C85D}" srcId="{62421906-1C5F-43C9-8575-A425E784E2B1}" destId="{6DCA7817-0341-4078-9E73-252FC39542B4}" srcOrd="3" destOrd="0" parTransId="{8A9E5771-001A-4DE7-BCB7-3D58D7D98CC7}" sibTransId="{932FCA52-327F-4F17-B49A-2893870E9320}"/>
    <dgm:cxn modelId="{9CA724FD-E63C-4C8B-ABF8-25131E106138}" srcId="{62421906-1C5F-43C9-8575-A425E784E2B1}" destId="{B7EB4722-AC40-4B1A-8CB9-7E8AF870B3C1}" srcOrd="2" destOrd="0" parTransId="{470494E9-F5CE-4891-ADCE-660D6D177E28}" sibTransId="{7867D22D-6359-469E-8A6C-29D371305C56}"/>
    <dgm:cxn modelId="{B98EE4C9-F6A2-4735-B00F-1D51FE60F9E4}" type="presOf" srcId="{76526CA2-46F9-467D-9CD4-1572B5E333A8}" destId="{16F4D89F-8D83-42A6-AB02-624776611BFF}" srcOrd="0" destOrd="0" presId="urn:microsoft.com/office/officeart/2005/8/layout/vList2"/>
    <dgm:cxn modelId="{D695DC03-CE41-47DA-9F33-2F6AEA579183}" type="presOf" srcId="{62C6976B-918A-4FDA-8BB6-5FBC3DBDFEE9}" destId="{DBAC348F-01E7-40C1-94BF-379BB5D248C6}" srcOrd="0" destOrd="0" presId="urn:microsoft.com/office/officeart/2005/8/layout/vList2"/>
    <dgm:cxn modelId="{7F946D4E-3C37-4ACB-9D95-724C3EFF1D4A}" type="presOf" srcId="{72EF8533-6EDC-44E1-80E0-3BA7DF476495}" destId="{4BD9C2DB-EA51-41B2-9185-8C035CFDB069}" srcOrd="0" destOrd="0" presId="urn:microsoft.com/office/officeart/2005/8/layout/vList2"/>
    <dgm:cxn modelId="{A31B75B5-DD93-4AE0-8A71-B0D90710EAA3}" type="presOf" srcId="{62421906-1C5F-43C9-8575-A425E784E2B1}" destId="{F123F772-2CAB-4EB3-BBA3-BA2E242AD3EA}" srcOrd="0" destOrd="0" presId="urn:microsoft.com/office/officeart/2005/8/layout/vList2"/>
    <dgm:cxn modelId="{DD99F2F9-15E1-4B92-8A5D-217C1CC88967}" type="presParOf" srcId="{F123F772-2CAB-4EB3-BBA3-BA2E242AD3EA}" destId="{16F4D89F-8D83-42A6-AB02-624776611BFF}" srcOrd="0" destOrd="0" presId="urn:microsoft.com/office/officeart/2005/8/layout/vList2"/>
    <dgm:cxn modelId="{F6A8F588-0981-4EE0-B200-301D90CB22B2}" type="presParOf" srcId="{F123F772-2CAB-4EB3-BBA3-BA2E242AD3EA}" destId="{2F54AB7E-4633-48CA-B7A1-CDB2D0D1E434}" srcOrd="1" destOrd="0" presId="urn:microsoft.com/office/officeart/2005/8/layout/vList2"/>
    <dgm:cxn modelId="{21947491-16FD-4281-A0A8-A03BF7E0C083}" type="presParOf" srcId="{F123F772-2CAB-4EB3-BBA3-BA2E242AD3EA}" destId="{DBAC348F-01E7-40C1-94BF-379BB5D248C6}" srcOrd="2" destOrd="0" presId="urn:microsoft.com/office/officeart/2005/8/layout/vList2"/>
    <dgm:cxn modelId="{0537FDEF-3D9E-4CF3-BB4B-38F8C89A96F6}" type="presParOf" srcId="{F123F772-2CAB-4EB3-BBA3-BA2E242AD3EA}" destId="{A62E7BAB-C113-4465-9D09-6FB60C5EF2C0}" srcOrd="3" destOrd="0" presId="urn:microsoft.com/office/officeart/2005/8/layout/vList2"/>
    <dgm:cxn modelId="{1B114CE8-987C-471C-AC18-17CD4DAFAC88}" type="presParOf" srcId="{F123F772-2CAB-4EB3-BBA3-BA2E242AD3EA}" destId="{7077B5B6-6392-46D7-A56A-FA11E5582E59}" srcOrd="4" destOrd="0" presId="urn:microsoft.com/office/officeart/2005/8/layout/vList2"/>
    <dgm:cxn modelId="{28E98408-0D72-4870-A974-47AEBDB343B3}" type="presParOf" srcId="{F123F772-2CAB-4EB3-BBA3-BA2E242AD3EA}" destId="{970EF43D-4AAB-4FF4-8296-C2E944940068}" srcOrd="5" destOrd="0" presId="urn:microsoft.com/office/officeart/2005/8/layout/vList2"/>
    <dgm:cxn modelId="{12B2638C-5512-4775-A0D3-BC3861B082C2}" type="presParOf" srcId="{F123F772-2CAB-4EB3-BBA3-BA2E242AD3EA}" destId="{165E5F68-E0C4-4B87-8588-07F7889C6088}" srcOrd="6" destOrd="0" presId="urn:microsoft.com/office/officeart/2005/8/layout/vList2"/>
    <dgm:cxn modelId="{02FDDA01-6A74-4846-9886-146BCAC85CE3}" type="presParOf" srcId="{F123F772-2CAB-4EB3-BBA3-BA2E242AD3EA}" destId="{E5558492-EB1F-4AB6-81DC-44DAF8D1299A}" srcOrd="7" destOrd="0" presId="urn:microsoft.com/office/officeart/2005/8/layout/vList2"/>
    <dgm:cxn modelId="{5CE9A7C9-53FB-4762-B047-3619792FFA7F}" type="presParOf" srcId="{F123F772-2CAB-4EB3-BBA3-BA2E242AD3EA}" destId="{4BD9C2DB-EA51-41B2-9185-8C035CFDB069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217228-ED68-4140-91AA-416778F77C4B}">
      <dsp:nvSpPr>
        <dsp:cNvPr id="0" name=""/>
        <dsp:cNvSpPr/>
      </dsp:nvSpPr>
      <dsp:spPr>
        <a:xfrm>
          <a:off x="0" y="21959"/>
          <a:ext cx="6743900" cy="12402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lvl="0" algn="ctr" defTabSz="2355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300" kern="1200" smtClean="0"/>
            <a:t>COLABORAÇÃO</a:t>
          </a:r>
          <a:endParaRPr lang="en-US" sz="5300" kern="1200"/>
        </a:p>
      </dsp:txBody>
      <dsp:txXfrm>
        <a:off x="60542" y="82501"/>
        <a:ext cx="6622816" cy="111911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F14B8C-3159-42E2-874B-DEF19E945074}">
      <dsp:nvSpPr>
        <dsp:cNvPr id="0" name=""/>
        <dsp:cNvSpPr/>
      </dsp:nvSpPr>
      <dsp:spPr>
        <a:xfrm>
          <a:off x="0" y="78055"/>
          <a:ext cx="9072563" cy="772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smtClean="0"/>
            <a:t>Estado na Índia</a:t>
          </a:r>
          <a:endParaRPr lang="en-US" sz="3300" kern="1200"/>
        </a:p>
      </dsp:txBody>
      <dsp:txXfrm>
        <a:off x="37696" y="115751"/>
        <a:ext cx="8997171" cy="696808"/>
      </dsp:txXfrm>
    </dsp:sp>
    <dsp:sp modelId="{CDC27783-DADC-4019-B87E-E510CD13314C}">
      <dsp:nvSpPr>
        <dsp:cNvPr id="0" name=""/>
        <dsp:cNvSpPr/>
      </dsp:nvSpPr>
      <dsp:spPr>
        <a:xfrm>
          <a:off x="0" y="945295"/>
          <a:ext cx="9072563" cy="772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smtClean="0"/>
            <a:t>Situação de contrôle interno fraco</a:t>
          </a:r>
          <a:endParaRPr lang="en-US" sz="3300" kern="1200"/>
        </a:p>
      </dsp:txBody>
      <dsp:txXfrm>
        <a:off x="37696" y="982991"/>
        <a:ext cx="8997171" cy="696808"/>
      </dsp:txXfrm>
    </dsp:sp>
    <dsp:sp modelId="{F9DE7B9E-56FB-44D8-B1AC-5FE4346EF289}">
      <dsp:nvSpPr>
        <dsp:cNvPr id="0" name=""/>
        <dsp:cNvSpPr/>
      </dsp:nvSpPr>
      <dsp:spPr>
        <a:xfrm>
          <a:off x="0" y="1812536"/>
          <a:ext cx="9072563" cy="772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err="1" smtClean="0"/>
            <a:t>Realização</a:t>
          </a:r>
          <a:r>
            <a:rPr lang="en-US" sz="3300" kern="1200" dirty="0" smtClean="0"/>
            <a:t> de um </a:t>
          </a:r>
          <a:r>
            <a:rPr lang="en-US" sz="3300" kern="1200" dirty="0" err="1" smtClean="0"/>
            <a:t>estudo</a:t>
          </a:r>
          <a:r>
            <a:rPr lang="en-US" sz="3300" kern="1200" dirty="0" smtClean="0"/>
            <a:t> </a:t>
          </a:r>
          <a:r>
            <a:rPr lang="en-US" sz="3300" kern="1200" dirty="0" err="1" smtClean="0"/>
            <a:t>diagnóstico</a:t>
          </a:r>
          <a:endParaRPr lang="en-US" sz="3300" kern="1200" dirty="0"/>
        </a:p>
      </dsp:txBody>
      <dsp:txXfrm>
        <a:off x="37696" y="1850232"/>
        <a:ext cx="8997171" cy="696808"/>
      </dsp:txXfrm>
    </dsp:sp>
    <dsp:sp modelId="{19C43067-23A9-4AEB-87C0-5F3149C12A11}">
      <dsp:nvSpPr>
        <dsp:cNvPr id="0" name=""/>
        <dsp:cNvSpPr/>
      </dsp:nvSpPr>
      <dsp:spPr>
        <a:xfrm>
          <a:off x="0" y="2679776"/>
          <a:ext cx="9072563" cy="772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smtClean="0"/>
            <a:t>Elaboração de uma estrategia</a:t>
          </a:r>
          <a:endParaRPr lang="en-US" sz="3300" kern="1200"/>
        </a:p>
      </dsp:txBody>
      <dsp:txXfrm>
        <a:off x="37696" y="2717472"/>
        <a:ext cx="8997171" cy="696808"/>
      </dsp:txXfrm>
    </dsp:sp>
    <dsp:sp modelId="{7D04FE4D-59AD-44AE-AD13-297BF531D79F}">
      <dsp:nvSpPr>
        <dsp:cNvPr id="0" name=""/>
        <dsp:cNvSpPr/>
      </dsp:nvSpPr>
      <dsp:spPr>
        <a:xfrm>
          <a:off x="0" y="3547016"/>
          <a:ext cx="9072563" cy="772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err="1" smtClean="0"/>
            <a:t>Implementação</a:t>
          </a:r>
          <a:r>
            <a:rPr lang="en-US" sz="3300" kern="1200" dirty="0" smtClean="0"/>
            <a:t> da </a:t>
          </a:r>
          <a:r>
            <a:rPr lang="en-US" sz="3300" kern="1200" dirty="0" err="1" smtClean="0"/>
            <a:t>estrategia</a:t>
          </a:r>
          <a:r>
            <a:rPr lang="en-US" sz="3300" kern="1200" dirty="0" smtClean="0"/>
            <a:t>:</a:t>
          </a:r>
          <a:endParaRPr lang="en-US" sz="3300" kern="1200" dirty="0"/>
        </a:p>
      </dsp:txBody>
      <dsp:txXfrm>
        <a:off x="37696" y="3584712"/>
        <a:ext cx="8997171" cy="696808"/>
      </dsp:txXfrm>
    </dsp:sp>
    <dsp:sp modelId="{437F16CB-4C4D-43C3-9B3D-4FF1AFF9410B}">
      <dsp:nvSpPr>
        <dsp:cNvPr id="0" name=""/>
        <dsp:cNvSpPr/>
      </dsp:nvSpPr>
      <dsp:spPr>
        <a:xfrm>
          <a:off x="0" y="4319216"/>
          <a:ext cx="9072563" cy="12637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8054" tIns="41910" rIns="234696" bIns="41910" numCol="1" spcCol="1270" anchor="t" anchorCtr="0">
          <a:noAutofit/>
        </a:bodyPr>
        <a:lstStyle/>
        <a:p>
          <a:pPr marL="228600" lvl="1" indent="-228600" algn="l" defTabSz="11557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600" kern="1200" smtClean="0"/>
            <a:t>Treinamento</a:t>
          </a:r>
          <a:endParaRPr lang="en-US" sz="2600" kern="1200"/>
        </a:p>
        <a:p>
          <a:pPr marL="228600" lvl="1" indent="-228600" algn="l" defTabSz="11557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600" kern="1200" smtClean="0"/>
            <a:t>Manuais</a:t>
          </a:r>
          <a:endParaRPr lang="en-US" sz="2600" kern="1200"/>
        </a:p>
        <a:p>
          <a:pPr marL="228600" lvl="1" indent="-228600" algn="l" defTabSz="11557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600" kern="1200" smtClean="0"/>
            <a:t>Políticas e procedimentos</a:t>
          </a:r>
          <a:endParaRPr lang="en-US" sz="2600" kern="1200"/>
        </a:p>
      </dsp:txBody>
      <dsp:txXfrm>
        <a:off x="0" y="4319216"/>
        <a:ext cx="9072563" cy="1263735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51ACDD-7464-497B-A444-54977A86812C}">
      <dsp:nvSpPr>
        <dsp:cNvPr id="0" name=""/>
        <dsp:cNvSpPr/>
      </dsp:nvSpPr>
      <dsp:spPr>
        <a:xfrm rot="10800000">
          <a:off x="1747641" y="4207"/>
          <a:ext cx="6032620" cy="91258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2426" tIns="110490" rIns="206248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900" b="1" kern="1200" dirty="0" smtClean="0"/>
            <a:t>Ambiente de Controle</a:t>
          </a:r>
          <a:endParaRPr lang="en-US" sz="2900" kern="1200" dirty="0"/>
        </a:p>
      </dsp:txBody>
      <dsp:txXfrm rot="10800000">
        <a:off x="1975788" y="4207"/>
        <a:ext cx="5804473" cy="912587"/>
      </dsp:txXfrm>
    </dsp:sp>
    <dsp:sp modelId="{96C74F96-4642-4885-AFEE-E0149E2ED0FA}">
      <dsp:nvSpPr>
        <dsp:cNvPr id="0" name=""/>
        <dsp:cNvSpPr/>
      </dsp:nvSpPr>
      <dsp:spPr>
        <a:xfrm>
          <a:off x="1291347" y="4207"/>
          <a:ext cx="912587" cy="912587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D7034A6-5ED5-47DE-AA2D-51A9CFB6D517}">
      <dsp:nvSpPr>
        <dsp:cNvPr id="0" name=""/>
        <dsp:cNvSpPr/>
      </dsp:nvSpPr>
      <dsp:spPr>
        <a:xfrm rot="10800000">
          <a:off x="1747641" y="1189208"/>
          <a:ext cx="6032620" cy="91258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2426" tIns="110490" rIns="206248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900" b="1" kern="1200" smtClean="0"/>
            <a:t>Avaliação de Riscos</a:t>
          </a:r>
          <a:endParaRPr lang="en-US" sz="2900" kern="1200" dirty="0" smtClean="0"/>
        </a:p>
      </dsp:txBody>
      <dsp:txXfrm rot="10800000">
        <a:off x="1975788" y="1189208"/>
        <a:ext cx="5804473" cy="912587"/>
      </dsp:txXfrm>
    </dsp:sp>
    <dsp:sp modelId="{12E6460D-28FA-4F38-B873-545BAC8DD253}">
      <dsp:nvSpPr>
        <dsp:cNvPr id="0" name=""/>
        <dsp:cNvSpPr/>
      </dsp:nvSpPr>
      <dsp:spPr>
        <a:xfrm>
          <a:off x="1291347" y="1189208"/>
          <a:ext cx="912587" cy="912587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4B19B52-D4CE-4CCF-99F9-9B265194F5B3}">
      <dsp:nvSpPr>
        <dsp:cNvPr id="0" name=""/>
        <dsp:cNvSpPr/>
      </dsp:nvSpPr>
      <dsp:spPr>
        <a:xfrm rot="10800000">
          <a:off x="1747641" y="2374209"/>
          <a:ext cx="6032620" cy="91258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2426" tIns="110490" rIns="206248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900" b="1" kern="1200" smtClean="0"/>
            <a:t>Informação e Comunicação</a:t>
          </a:r>
          <a:endParaRPr lang="en-US" sz="2900" kern="1200" dirty="0" smtClean="0"/>
        </a:p>
      </dsp:txBody>
      <dsp:txXfrm rot="10800000">
        <a:off x="1975788" y="2374209"/>
        <a:ext cx="5804473" cy="912587"/>
      </dsp:txXfrm>
    </dsp:sp>
    <dsp:sp modelId="{71705B15-3603-4A1C-AE44-561239F0CD1B}">
      <dsp:nvSpPr>
        <dsp:cNvPr id="0" name=""/>
        <dsp:cNvSpPr/>
      </dsp:nvSpPr>
      <dsp:spPr>
        <a:xfrm>
          <a:off x="1291347" y="2374209"/>
          <a:ext cx="912587" cy="912587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8F3A3A0-1006-4EFB-92A1-30F8890AD9B1}">
      <dsp:nvSpPr>
        <dsp:cNvPr id="0" name=""/>
        <dsp:cNvSpPr/>
      </dsp:nvSpPr>
      <dsp:spPr>
        <a:xfrm rot="10800000">
          <a:off x="1747641" y="3559211"/>
          <a:ext cx="6032620" cy="91258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2426" tIns="110490" rIns="206248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900" b="1" kern="1200" smtClean="0"/>
            <a:t>Atividades de Controle</a:t>
          </a:r>
          <a:endParaRPr lang="en-US" sz="2900" kern="1200" dirty="0"/>
        </a:p>
      </dsp:txBody>
      <dsp:txXfrm rot="10800000">
        <a:off x="1975788" y="3559211"/>
        <a:ext cx="5804473" cy="912587"/>
      </dsp:txXfrm>
    </dsp:sp>
    <dsp:sp modelId="{19FCDB4B-8677-4F95-9DCB-A4D3F126D5C8}">
      <dsp:nvSpPr>
        <dsp:cNvPr id="0" name=""/>
        <dsp:cNvSpPr/>
      </dsp:nvSpPr>
      <dsp:spPr>
        <a:xfrm>
          <a:off x="1291347" y="3559211"/>
          <a:ext cx="912587" cy="912587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2841EEC-B75F-4B45-B491-27E8B83C590D}">
      <dsp:nvSpPr>
        <dsp:cNvPr id="0" name=""/>
        <dsp:cNvSpPr/>
      </dsp:nvSpPr>
      <dsp:spPr>
        <a:xfrm rot="10800000">
          <a:off x="1747641" y="4744212"/>
          <a:ext cx="6032620" cy="91258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2426" tIns="110490" rIns="206248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900" b="1" kern="1200" smtClean="0"/>
            <a:t>Atividades de Monitoramento</a:t>
          </a:r>
          <a:endParaRPr lang="en-US" sz="2900" kern="1200" dirty="0"/>
        </a:p>
      </dsp:txBody>
      <dsp:txXfrm rot="10800000">
        <a:off x="1975788" y="4744212"/>
        <a:ext cx="5804473" cy="912587"/>
      </dsp:txXfrm>
    </dsp:sp>
    <dsp:sp modelId="{8B0072A2-03B4-4B4A-BF87-CEB6FDDDC367}">
      <dsp:nvSpPr>
        <dsp:cNvPr id="0" name=""/>
        <dsp:cNvSpPr/>
      </dsp:nvSpPr>
      <dsp:spPr>
        <a:xfrm>
          <a:off x="1291347" y="4744212"/>
          <a:ext cx="912587" cy="912587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8ABCDE-E908-400C-9162-87B55EC956A8}">
      <dsp:nvSpPr>
        <dsp:cNvPr id="0" name=""/>
        <dsp:cNvSpPr/>
      </dsp:nvSpPr>
      <dsp:spPr>
        <a:xfrm>
          <a:off x="0" y="51742"/>
          <a:ext cx="8063653" cy="7488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i="1" kern="1200" dirty="0" smtClean="0">
              <a:solidFill>
                <a:schemeClr val="bg1"/>
              </a:solidFill>
            </a:rPr>
            <a:t>Hindsight – </a:t>
          </a:r>
          <a:r>
            <a:rPr lang="en-US" sz="3200" i="1" kern="1200" dirty="0" err="1" smtClean="0">
              <a:solidFill>
                <a:schemeClr val="bg1"/>
              </a:solidFill>
            </a:rPr>
            <a:t>Avaliação</a:t>
          </a:r>
          <a:r>
            <a:rPr lang="en-US" sz="3200" i="1" kern="1200" dirty="0" smtClean="0">
              <a:solidFill>
                <a:schemeClr val="bg1"/>
              </a:solidFill>
            </a:rPr>
            <a:t> </a:t>
          </a:r>
          <a:r>
            <a:rPr lang="en-US" sz="3200" i="1" kern="1200" dirty="0" err="1" smtClean="0">
              <a:solidFill>
                <a:schemeClr val="bg1"/>
              </a:solidFill>
            </a:rPr>
            <a:t>retrospectiva</a:t>
          </a:r>
          <a:endParaRPr lang="en-US" sz="3200" i="1" kern="1200" dirty="0">
            <a:solidFill>
              <a:schemeClr val="bg1"/>
            </a:solidFill>
          </a:endParaRPr>
        </a:p>
      </dsp:txBody>
      <dsp:txXfrm>
        <a:off x="36553" y="88295"/>
        <a:ext cx="7990547" cy="675694"/>
      </dsp:txXfrm>
    </dsp:sp>
    <dsp:sp modelId="{B8916329-8CC0-47CC-91E7-B9C51D42290C}">
      <dsp:nvSpPr>
        <dsp:cNvPr id="0" name=""/>
        <dsp:cNvSpPr/>
      </dsp:nvSpPr>
      <dsp:spPr>
        <a:xfrm>
          <a:off x="0" y="800542"/>
          <a:ext cx="8063653" cy="828000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21" tIns="40640" rIns="227584" bIns="4064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500" kern="1200" dirty="0" err="1" smtClean="0">
              <a:solidFill>
                <a:schemeClr val="tx1"/>
              </a:solidFill>
            </a:rPr>
            <a:t>Cumprimento</a:t>
          </a:r>
          <a:r>
            <a:rPr lang="en-US" sz="2500" kern="1200" dirty="0" smtClean="0">
              <a:solidFill>
                <a:schemeClr val="tx1"/>
              </a:solidFill>
            </a:rPr>
            <a:t> com </a:t>
          </a:r>
          <a:r>
            <a:rPr lang="en-US" sz="2500" kern="1200" dirty="0" smtClean="0">
              <a:solidFill>
                <a:schemeClr val="tx1"/>
              </a:solidFill>
            </a:rPr>
            <a:t>o </a:t>
          </a:r>
          <a:r>
            <a:rPr lang="en-US" sz="2500" kern="1200" dirty="0" err="1" smtClean="0">
              <a:solidFill>
                <a:schemeClr val="tx1"/>
              </a:solidFill>
            </a:rPr>
            <a:t>marco</a:t>
          </a:r>
          <a:r>
            <a:rPr lang="en-US" sz="2500" kern="1200" dirty="0" smtClean="0">
              <a:solidFill>
                <a:schemeClr val="tx1"/>
              </a:solidFill>
            </a:rPr>
            <a:t> </a:t>
          </a:r>
          <a:r>
            <a:rPr lang="en-US" sz="2500" kern="1200" dirty="0" err="1" smtClean="0">
              <a:solidFill>
                <a:schemeClr val="tx1"/>
              </a:solidFill>
            </a:rPr>
            <a:t>regulatorio</a:t>
          </a:r>
          <a:endParaRPr lang="en-US" sz="2500" kern="1200" dirty="0">
            <a:solidFill>
              <a:schemeClr val="tx1"/>
            </a:solidFill>
          </a:endParaRP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US" sz="2500" kern="1200" dirty="0">
            <a:solidFill>
              <a:schemeClr val="tx2">
                <a:lumMod val="20000"/>
                <a:lumOff val="80000"/>
              </a:schemeClr>
            </a:solidFill>
          </a:endParaRPr>
        </a:p>
      </dsp:txBody>
      <dsp:txXfrm>
        <a:off x="0" y="800542"/>
        <a:ext cx="8063653" cy="828000"/>
      </dsp:txXfrm>
    </dsp:sp>
    <dsp:sp modelId="{52EE4AFE-D859-4ABD-890F-571E4DDE0257}">
      <dsp:nvSpPr>
        <dsp:cNvPr id="0" name=""/>
        <dsp:cNvSpPr/>
      </dsp:nvSpPr>
      <dsp:spPr>
        <a:xfrm>
          <a:off x="0" y="1628542"/>
          <a:ext cx="8063653" cy="7488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i="1" kern="1200" dirty="0" smtClean="0">
              <a:solidFill>
                <a:schemeClr val="bg1"/>
              </a:solidFill>
            </a:rPr>
            <a:t>Insight – </a:t>
          </a:r>
          <a:r>
            <a:rPr lang="en-US" sz="3200" i="1" kern="1200" dirty="0" err="1" smtClean="0">
              <a:solidFill>
                <a:schemeClr val="bg1"/>
              </a:solidFill>
            </a:rPr>
            <a:t>Avaliação</a:t>
          </a:r>
          <a:r>
            <a:rPr lang="en-US" sz="3200" i="1" kern="1200" dirty="0" smtClean="0">
              <a:solidFill>
                <a:schemeClr val="bg1"/>
              </a:solidFill>
            </a:rPr>
            <a:t> </a:t>
          </a:r>
          <a:r>
            <a:rPr lang="en-US" sz="3200" i="1" kern="1200" dirty="0" err="1" smtClean="0">
              <a:solidFill>
                <a:schemeClr val="bg1"/>
              </a:solidFill>
            </a:rPr>
            <a:t>introspectiva</a:t>
          </a:r>
          <a:endParaRPr lang="en-US" sz="3200" i="1" kern="1200" dirty="0">
            <a:solidFill>
              <a:schemeClr val="bg1"/>
            </a:solidFill>
          </a:endParaRPr>
        </a:p>
      </dsp:txBody>
      <dsp:txXfrm>
        <a:off x="36553" y="1665095"/>
        <a:ext cx="7990547" cy="675694"/>
      </dsp:txXfrm>
    </dsp:sp>
    <dsp:sp modelId="{7F2206F7-60EB-4E0E-A1FF-E706A54F5A40}">
      <dsp:nvSpPr>
        <dsp:cNvPr id="0" name=""/>
        <dsp:cNvSpPr/>
      </dsp:nvSpPr>
      <dsp:spPr>
        <a:xfrm>
          <a:off x="0" y="2377342"/>
          <a:ext cx="8063653" cy="828000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21" tIns="40640" rIns="227584" bIns="4064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500" kern="1200" dirty="0" err="1" smtClean="0">
              <a:solidFill>
                <a:schemeClr val="tx1"/>
              </a:solidFill>
            </a:rPr>
            <a:t>Melhorias</a:t>
          </a:r>
          <a:r>
            <a:rPr lang="en-US" sz="2500" kern="1200" dirty="0" smtClean="0">
              <a:solidFill>
                <a:schemeClr val="tx1"/>
              </a:solidFill>
            </a:rPr>
            <a:t> dos </a:t>
          </a:r>
          <a:r>
            <a:rPr lang="en-US" sz="2500" kern="1200" dirty="0" err="1" smtClean="0">
              <a:solidFill>
                <a:schemeClr val="tx1"/>
              </a:solidFill>
            </a:rPr>
            <a:t>processos</a:t>
          </a:r>
          <a:r>
            <a:rPr lang="en-US" sz="2500" kern="1200" dirty="0" smtClean="0">
              <a:solidFill>
                <a:schemeClr val="tx1"/>
              </a:solidFill>
            </a:rPr>
            <a:t> de </a:t>
          </a:r>
          <a:r>
            <a:rPr lang="en-US" sz="2500" kern="1200" dirty="0" err="1" smtClean="0">
              <a:solidFill>
                <a:schemeClr val="tx1"/>
              </a:solidFill>
            </a:rPr>
            <a:t>gestão</a:t>
          </a:r>
          <a:endParaRPr lang="en-US" sz="2500" kern="1200" dirty="0">
            <a:solidFill>
              <a:schemeClr val="tx1"/>
            </a:solidFill>
          </a:endParaRP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US" sz="2500" kern="1200" dirty="0">
            <a:solidFill>
              <a:schemeClr val="tx2">
                <a:lumMod val="20000"/>
                <a:lumOff val="80000"/>
              </a:schemeClr>
            </a:solidFill>
          </a:endParaRPr>
        </a:p>
      </dsp:txBody>
      <dsp:txXfrm>
        <a:off x="0" y="2377342"/>
        <a:ext cx="8063653" cy="828000"/>
      </dsp:txXfrm>
    </dsp:sp>
    <dsp:sp modelId="{5BA3DB24-E05D-4BE9-9F95-5CD60DE4EADF}">
      <dsp:nvSpPr>
        <dsp:cNvPr id="0" name=""/>
        <dsp:cNvSpPr/>
      </dsp:nvSpPr>
      <dsp:spPr>
        <a:xfrm>
          <a:off x="0" y="3208357"/>
          <a:ext cx="8063653" cy="7488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i="1" kern="1200" dirty="0" smtClean="0">
              <a:solidFill>
                <a:schemeClr val="bg1"/>
              </a:solidFill>
            </a:rPr>
            <a:t>Foresight – </a:t>
          </a:r>
          <a:r>
            <a:rPr lang="en-US" sz="3200" i="1" kern="1200" dirty="0" err="1" smtClean="0">
              <a:solidFill>
                <a:schemeClr val="bg1"/>
              </a:solidFill>
            </a:rPr>
            <a:t>Visão</a:t>
          </a:r>
          <a:r>
            <a:rPr lang="en-US" sz="3200" i="1" kern="1200" dirty="0" smtClean="0">
              <a:solidFill>
                <a:schemeClr val="bg1"/>
              </a:solidFill>
            </a:rPr>
            <a:t> do </a:t>
          </a:r>
          <a:r>
            <a:rPr lang="en-US" sz="3200" i="1" kern="1200" dirty="0" err="1" smtClean="0">
              <a:solidFill>
                <a:schemeClr val="bg1"/>
              </a:solidFill>
            </a:rPr>
            <a:t>futuro</a:t>
          </a:r>
          <a:r>
            <a:rPr lang="en-US" sz="3200" i="1" kern="1200" dirty="0" smtClean="0">
              <a:solidFill>
                <a:schemeClr val="bg1"/>
              </a:solidFill>
            </a:rPr>
            <a:t> </a:t>
          </a:r>
          <a:endParaRPr lang="en-US" sz="3200" i="1" kern="1200" dirty="0">
            <a:solidFill>
              <a:schemeClr val="bg1"/>
            </a:solidFill>
          </a:endParaRPr>
        </a:p>
      </dsp:txBody>
      <dsp:txXfrm>
        <a:off x="36553" y="3244910"/>
        <a:ext cx="7990547" cy="675694"/>
      </dsp:txXfrm>
    </dsp:sp>
    <dsp:sp modelId="{E8172197-A789-40E7-8F66-D58F621DD1CD}">
      <dsp:nvSpPr>
        <dsp:cNvPr id="0" name=""/>
        <dsp:cNvSpPr/>
      </dsp:nvSpPr>
      <dsp:spPr>
        <a:xfrm>
          <a:off x="0" y="3954142"/>
          <a:ext cx="8063653" cy="529920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21" tIns="40640" rIns="227584" bIns="4064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500" kern="1200" dirty="0" err="1" smtClean="0">
              <a:solidFill>
                <a:schemeClr val="tx1"/>
              </a:solidFill>
            </a:rPr>
            <a:t>Gestão</a:t>
          </a:r>
          <a:r>
            <a:rPr lang="en-US" sz="2500" kern="1200" dirty="0" smtClean="0">
              <a:solidFill>
                <a:schemeClr val="tx1"/>
              </a:solidFill>
            </a:rPr>
            <a:t> de </a:t>
          </a:r>
          <a:r>
            <a:rPr lang="en-US" sz="2500" kern="1200" dirty="0" err="1" smtClean="0">
              <a:solidFill>
                <a:schemeClr val="tx1"/>
              </a:solidFill>
            </a:rPr>
            <a:t>riscos</a:t>
          </a:r>
          <a:r>
            <a:rPr lang="en-US" sz="2500" kern="1200" dirty="0" smtClean="0">
              <a:solidFill>
                <a:schemeClr val="tx1"/>
              </a:solidFill>
            </a:rPr>
            <a:t> </a:t>
          </a:r>
          <a:endParaRPr lang="en-US" sz="2500" kern="1200" dirty="0">
            <a:solidFill>
              <a:schemeClr val="tx1"/>
            </a:solidFill>
          </a:endParaRPr>
        </a:p>
      </dsp:txBody>
      <dsp:txXfrm>
        <a:off x="0" y="3954142"/>
        <a:ext cx="8063653" cy="5299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3D9EB8-B849-4296-9EE5-DE118D57B08B}">
      <dsp:nvSpPr>
        <dsp:cNvPr id="0" name=""/>
        <dsp:cNvSpPr/>
      </dsp:nvSpPr>
      <dsp:spPr>
        <a:xfrm>
          <a:off x="0" y="10979"/>
          <a:ext cx="9072000" cy="12402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lvl="0" algn="l" defTabSz="2355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300" kern="1200" smtClean="0"/>
            <a:t>Problema da infraestrutura</a:t>
          </a:r>
          <a:endParaRPr lang="en-US" sz="5300" kern="1200"/>
        </a:p>
      </dsp:txBody>
      <dsp:txXfrm>
        <a:off x="60542" y="71521"/>
        <a:ext cx="8950916" cy="111911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E530C1-2143-4E8F-BD14-D80D0BE42BBA}">
      <dsp:nvSpPr>
        <dsp:cNvPr id="0" name=""/>
        <dsp:cNvSpPr/>
      </dsp:nvSpPr>
      <dsp:spPr>
        <a:xfrm>
          <a:off x="0" y="10979"/>
          <a:ext cx="9072000" cy="12402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lvl="0" algn="l" defTabSz="2355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5300" kern="1200" smtClean="0"/>
            <a:t>Algumas soluções</a:t>
          </a:r>
          <a:endParaRPr lang="en-US" sz="5300" kern="1200"/>
        </a:p>
      </dsp:txBody>
      <dsp:txXfrm>
        <a:off x="60542" y="71521"/>
        <a:ext cx="8950916" cy="111911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7D4827-9052-440F-835E-3CBC4D5057C2}">
      <dsp:nvSpPr>
        <dsp:cNvPr id="0" name=""/>
        <dsp:cNvSpPr/>
      </dsp:nvSpPr>
      <dsp:spPr>
        <a:xfrm>
          <a:off x="0" y="19659"/>
          <a:ext cx="9097200" cy="6786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900" kern="1200" dirty="0" smtClean="0"/>
            <a:t>Reduzir o desperdício de dinheiro</a:t>
          </a:r>
          <a:endParaRPr lang="en-US" sz="2900" kern="1200" dirty="0"/>
        </a:p>
      </dsp:txBody>
      <dsp:txXfrm>
        <a:off x="33127" y="52786"/>
        <a:ext cx="9030946" cy="612346"/>
      </dsp:txXfrm>
    </dsp:sp>
    <dsp:sp modelId="{5B73C8DE-C6FD-4885-8429-AA3A12263BD9}">
      <dsp:nvSpPr>
        <dsp:cNvPr id="0" name=""/>
        <dsp:cNvSpPr/>
      </dsp:nvSpPr>
      <dsp:spPr>
        <a:xfrm>
          <a:off x="0" y="698259"/>
          <a:ext cx="9097200" cy="7503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8836" tIns="36830" rIns="206248" bIns="36830" numCol="1" spcCol="1270" anchor="t" anchorCtr="0">
          <a:noAutofit/>
        </a:bodyPr>
        <a:lstStyle/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t-BR" sz="2300" kern="1200" smtClean="0"/>
            <a:t>Combater a corupção</a:t>
          </a:r>
          <a:endParaRPr lang="en-US" sz="2300" kern="1200"/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t-BR" sz="2300" kern="1200" smtClean="0"/>
            <a:t>Aumentar a eficiencia no gasto publico</a:t>
          </a:r>
          <a:endParaRPr lang="en-US" sz="2300" kern="1200"/>
        </a:p>
      </dsp:txBody>
      <dsp:txXfrm>
        <a:off x="0" y="698259"/>
        <a:ext cx="9097200" cy="750375"/>
      </dsp:txXfrm>
    </dsp:sp>
    <dsp:sp modelId="{B4ED3188-2BC0-46C4-B448-5F98C5D8BB50}">
      <dsp:nvSpPr>
        <dsp:cNvPr id="0" name=""/>
        <dsp:cNvSpPr/>
      </dsp:nvSpPr>
      <dsp:spPr>
        <a:xfrm>
          <a:off x="0" y="1448634"/>
          <a:ext cx="9097200" cy="6786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900" kern="1200" smtClean="0"/>
            <a:t>Atrair investimentos do setor privado</a:t>
          </a:r>
          <a:endParaRPr lang="en-US" sz="2900" kern="1200"/>
        </a:p>
      </dsp:txBody>
      <dsp:txXfrm>
        <a:off x="33127" y="1481761"/>
        <a:ext cx="9030946" cy="612346"/>
      </dsp:txXfrm>
    </dsp:sp>
    <dsp:sp modelId="{6DB92862-9050-46E3-A899-3D05B654F1E6}">
      <dsp:nvSpPr>
        <dsp:cNvPr id="0" name=""/>
        <dsp:cNvSpPr/>
      </dsp:nvSpPr>
      <dsp:spPr>
        <a:xfrm>
          <a:off x="0" y="2127234"/>
          <a:ext cx="9097200" cy="7503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8836" tIns="36830" rIns="206248" bIns="36830" numCol="1" spcCol="1270" anchor="t" anchorCtr="0">
          <a:noAutofit/>
        </a:bodyPr>
        <a:lstStyle/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t-BR" sz="2300" kern="1200" smtClean="0"/>
            <a:t>Credibilidade</a:t>
          </a:r>
          <a:endParaRPr lang="en-US" sz="2300" kern="1200"/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t-BR" sz="2300" kern="1200" smtClean="0"/>
            <a:t>Gestão de riscos</a:t>
          </a:r>
          <a:endParaRPr lang="en-US" sz="2300" kern="1200"/>
        </a:p>
      </dsp:txBody>
      <dsp:txXfrm>
        <a:off x="0" y="2127234"/>
        <a:ext cx="9097200" cy="750375"/>
      </dsp:txXfrm>
    </dsp:sp>
    <dsp:sp modelId="{002083B1-29A4-455B-947E-0754FA537465}">
      <dsp:nvSpPr>
        <dsp:cNvPr id="0" name=""/>
        <dsp:cNvSpPr/>
      </dsp:nvSpPr>
      <dsp:spPr>
        <a:xfrm>
          <a:off x="0" y="2877609"/>
          <a:ext cx="9097200" cy="6786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900" kern="1200" smtClean="0"/>
            <a:t>Melhor administração de projetos de infraestrutura</a:t>
          </a:r>
          <a:endParaRPr lang="en-US" sz="2900" kern="1200"/>
        </a:p>
      </dsp:txBody>
      <dsp:txXfrm>
        <a:off x="33127" y="2910736"/>
        <a:ext cx="9030946" cy="612346"/>
      </dsp:txXfrm>
    </dsp:sp>
    <dsp:sp modelId="{5B123E81-E320-412A-9772-05116A321EFF}">
      <dsp:nvSpPr>
        <dsp:cNvPr id="0" name=""/>
        <dsp:cNvSpPr/>
      </dsp:nvSpPr>
      <dsp:spPr>
        <a:xfrm>
          <a:off x="0" y="3556210"/>
          <a:ext cx="9097200" cy="15007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8836" tIns="36830" rIns="206248" bIns="36830" numCol="1" spcCol="1270" anchor="t" anchorCtr="0">
          <a:noAutofit/>
        </a:bodyPr>
        <a:lstStyle/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t-BR" sz="2300" kern="1200" smtClean="0"/>
            <a:t>Planejamento</a:t>
          </a:r>
          <a:endParaRPr lang="en-US" sz="2300" kern="1200"/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t-BR" sz="2300" kern="1200" smtClean="0"/>
            <a:t>Licitação</a:t>
          </a:r>
          <a:endParaRPr lang="en-US" sz="2300" kern="1200"/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t-BR" sz="2300" kern="1200" dirty="0" smtClean="0"/>
            <a:t>Implementação</a:t>
          </a:r>
          <a:endParaRPr lang="en-US" sz="2300" kern="1200" dirty="0"/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t-BR" sz="2300" kern="1200" dirty="0" smtClean="0"/>
            <a:t>Gestão</a:t>
          </a:r>
          <a:endParaRPr lang="en-US" sz="2300" kern="1200" dirty="0"/>
        </a:p>
      </dsp:txBody>
      <dsp:txXfrm>
        <a:off x="0" y="3556210"/>
        <a:ext cx="9097200" cy="150075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A300F3-AC45-4D06-BED4-47DEF02B6C0D}">
      <dsp:nvSpPr>
        <dsp:cNvPr id="0" name=""/>
        <dsp:cNvSpPr/>
      </dsp:nvSpPr>
      <dsp:spPr>
        <a:xfrm>
          <a:off x="0" y="10979"/>
          <a:ext cx="9072000" cy="12402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lvl="0" algn="l" defTabSz="2355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5300" kern="1200" smtClean="0"/>
            <a:t>Projetos do Banco Mundial</a:t>
          </a:r>
          <a:endParaRPr lang="en-US" sz="5300" kern="1200"/>
        </a:p>
      </dsp:txBody>
      <dsp:txXfrm>
        <a:off x="60542" y="71521"/>
        <a:ext cx="8950916" cy="111911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7A8370-124E-4527-AE54-3C0A33420B23}">
      <dsp:nvSpPr>
        <dsp:cNvPr id="0" name=""/>
        <dsp:cNvSpPr/>
      </dsp:nvSpPr>
      <dsp:spPr>
        <a:xfrm>
          <a:off x="-4956468" y="-759461"/>
          <a:ext cx="5903003" cy="5903003"/>
        </a:xfrm>
        <a:prstGeom prst="blockArc">
          <a:avLst>
            <a:gd name="adj1" fmla="val 18900000"/>
            <a:gd name="adj2" fmla="val 2700000"/>
            <a:gd name="adj3" fmla="val 366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263CCB-1406-4A5E-A2F3-3FC4C1AC1191}">
      <dsp:nvSpPr>
        <dsp:cNvPr id="0" name=""/>
        <dsp:cNvSpPr/>
      </dsp:nvSpPr>
      <dsp:spPr>
        <a:xfrm>
          <a:off x="608768" y="438408"/>
          <a:ext cx="8201389" cy="87681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5973" tIns="104140" rIns="104140" bIns="104140" numCol="1" spcCol="1270" anchor="ctr" anchorCtr="0">
          <a:noAutofit/>
        </a:bodyPr>
        <a:lstStyle/>
        <a:p>
          <a:pPr lvl="0" algn="l" defTabSz="1822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100" kern="1200" smtClean="0"/>
            <a:t>Arranjos de gestão financeira</a:t>
          </a:r>
          <a:endParaRPr lang="en-US" sz="4100" kern="1200"/>
        </a:p>
      </dsp:txBody>
      <dsp:txXfrm>
        <a:off x="608768" y="438408"/>
        <a:ext cx="8201389" cy="876816"/>
      </dsp:txXfrm>
    </dsp:sp>
    <dsp:sp modelId="{D21E2EE1-D417-4434-BED7-9C86B88913EC}">
      <dsp:nvSpPr>
        <dsp:cNvPr id="0" name=""/>
        <dsp:cNvSpPr/>
      </dsp:nvSpPr>
      <dsp:spPr>
        <a:xfrm>
          <a:off x="60758" y="328806"/>
          <a:ext cx="1096020" cy="109602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B3A2DF-BD42-4878-BF84-0E48B7FE49C5}">
      <dsp:nvSpPr>
        <dsp:cNvPr id="0" name=""/>
        <dsp:cNvSpPr/>
      </dsp:nvSpPr>
      <dsp:spPr>
        <a:xfrm>
          <a:off x="927491" y="1753632"/>
          <a:ext cx="7882666" cy="87681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5973" tIns="104140" rIns="104140" bIns="104140" numCol="1" spcCol="1270" anchor="ctr" anchorCtr="0">
          <a:noAutofit/>
        </a:bodyPr>
        <a:lstStyle/>
        <a:p>
          <a:pPr lvl="0" algn="l" defTabSz="1822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100" kern="1200" smtClean="0"/>
            <a:t>Uso dos recursos dos projetos</a:t>
          </a:r>
          <a:endParaRPr lang="en-US" sz="4100" kern="1200"/>
        </a:p>
      </dsp:txBody>
      <dsp:txXfrm>
        <a:off x="927491" y="1753632"/>
        <a:ext cx="7882666" cy="876816"/>
      </dsp:txXfrm>
    </dsp:sp>
    <dsp:sp modelId="{2DEB9B38-DB9C-483C-A995-537363E2CFC4}">
      <dsp:nvSpPr>
        <dsp:cNvPr id="0" name=""/>
        <dsp:cNvSpPr/>
      </dsp:nvSpPr>
      <dsp:spPr>
        <a:xfrm>
          <a:off x="379481" y="1644030"/>
          <a:ext cx="1096020" cy="109602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C7F4F7-AA86-4E90-971B-B8DAEAC4763A}">
      <dsp:nvSpPr>
        <dsp:cNvPr id="0" name=""/>
        <dsp:cNvSpPr/>
      </dsp:nvSpPr>
      <dsp:spPr>
        <a:xfrm>
          <a:off x="608768" y="3068856"/>
          <a:ext cx="8201389" cy="87681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5973" tIns="104140" rIns="104140" bIns="104140" numCol="1" spcCol="1270" anchor="ctr" anchorCtr="0">
          <a:noAutofit/>
        </a:bodyPr>
        <a:lstStyle/>
        <a:p>
          <a:pPr lvl="0" algn="l" defTabSz="1822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100" kern="1200" smtClean="0"/>
            <a:t>Uso dos sistemas nacionais</a:t>
          </a:r>
          <a:endParaRPr lang="en-US" sz="4100" kern="1200"/>
        </a:p>
      </dsp:txBody>
      <dsp:txXfrm>
        <a:off x="608768" y="3068856"/>
        <a:ext cx="8201389" cy="876816"/>
      </dsp:txXfrm>
    </dsp:sp>
    <dsp:sp modelId="{AC22B130-B2AB-4F40-84AC-2AA9347E44D2}">
      <dsp:nvSpPr>
        <dsp:cNvPr id="0" name=""/>
        <dsp:cNvSpPr/>
      </dsp:nvSpPr>
      <dsp:spPr>
        <a:xfrm>
          <a:off x="60758" y="2959254"/>
          <a:ext cx="1096020" cy="109602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E4B5A1-5237-48F1-A027-02C3E1539FF3}">
      <dsp:nvSpPr>
        <dsp:cNvPr id="0" name=""/>
        <dsp:cNvSpPr/>
      </dsp:nvSpPr>
      <dsp:spPr>
        <a:xfrm>
          <a:off x="0" y="10979"/>
          <a:ext cx="9072000" cy="12402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lvl="0" algn="l" defTabSz="2355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5300" kern="1200" smtClean="0"/>
            <a:t>Instrumentos de apoio</a:t>
          </a:r>
          <a:endParaRPr lang="en-US" sz="5300" kern="1200"/>
        </a:p>
      </dsp:txBody>
      <dsp:txXfrm>
        <a:off x="60542" y="71521"/>
        <a:ext cx="8950916" cy="111911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F4D89F-8D83-42A6-AB02-624776611BFF}">
      <dsp:nvSpPr>
        <dsp:cNvPr id="0" name=""/>
        <dsp:cNvSpPr/>
      </dsp:nvSpPr>
      <dsp:spPr>
        <a:xfrm>
          <a:off x="0" y="7200"/>
          <a:ext cx="8870400" cy="7956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400" kern="1200" baseline="0" smtClean="0"/>
            <a:t>Projetos</a:t>
          </a:r>
          <a:endParaRPr lang="en-US" sz="3400" kern="1200"/>
        </a:p>
      </dsp:txBody>
      <dsp:txXfrm>
        <a:off x="38838" y="46038"/>
        <a:ext cx="8792724" cy="717924"/>
      </dsp:txXfrm>
    </dsp:sp>
    <dsp:sp modelId="{DBAC348F-01E7-40C1-94BF-379BB5D248C6}">
      <dsp:nvSpPr>
        <dsp:cNvPr id="0" name=""/>
        <dsp:cNvSpPr/>
      </dsp:nvSpPr>
      <dsp:spPr>
        <a:xfrm>
          <a:off x="0" y="900720"/>
          <a:ext cx="8870400" cy="7956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400" kern="1200" dirty="0" smtClean="0"/>
            <a:t>Operações de Asistencia técnica</a:t>
          </a:r>
          <a:endParaRPr lang="en-US" sz="3400" kern="1200" dirty="0"/>
        </a:p>
      </dsp:txBody>
      <dsp:txXfrm>
        <a:off x="38838" y="939558"/>
        <a:ext cx="8792724" cy="717924"/>
      </dsp:txXfrm>
    </dsp:sp>
    <dsp:sp modelId="{7077B5B6-6392-46D7-A56A-FA11E5582E59}">
      <dsp:nvSpPr>
        <dsp:cNvPr id="0" name=""/>
        <dsp:cNvSpPr/>
      </dsp:nvSpPr>
      <dsp:spPr>
        <a:xfrm>
          <a:off x="0" y="1794240"/>
          <a:ext cx="8870400" cy="7956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400" kern="1200" baseline="0" dirty="0" smtClean="0"/>
            <a:t>Produtos de conhecimento</a:t>
          </a:r>
          <a:endParaRPr lang="en-US" sz="3400" kern="1200" dirty="0"/>
        </a:p>
      </dsp:txBody>
      <dsp:txXfrm>
        <a:off x="38838" y="1833078"/>
        <a:ext cx="8792724" cy="717924"/>
      </dsp:txXfrm>
    </dsp:sp>
    <dsp:sp modelId="{165E5F68-E0C4-4B87-8588-07F7889C6088}">
      <dsp:nvSpPr>
        <dsp:cNvPr id="0" name=""/>
        <dsp:cNvSpPr/>
      </dsp:nvSpPr>
      <dsp:spPr>
        <a:xfrm>
          <a:off x="0" y="2687760"/>
          <a:ext cx="8870400" cy="7956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400" kern="1200" baseline="0" dirty="0" smtClean="0"/>
            <a:t>Propagação de boas práticas</a:t>
          </a:r>
          <a:endParaRPr lang="en-US" sz="3400" kern="1200" dirty="0"/>
        </a:p>
      </dsp:txBody>
      <dsp:txXfrm>
        <a:off x="38838" y="2726598"/>
        <a:ext cx="8792724" cy="717924"/>
      </dsp:txXfrm>
    </dsp:sp>
    <dsp:sp modelId="{4BD9C2DB-EA51-41B2-9185-8C035CFDB069}">
      <dsp:nvSpPr>
        <dsp:cNvPr id="0" name=""/>
        <dsp:cNvSpPr/>
      </dsp:nvSpPr>
      <dsp:spPr>
        <a:xfrm>
          <a:off x="0" y="3581280"/>
          <a:ext cx="8870400" cy="7956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400" kern="1200" baseline="0" dirty="0" smtClean="0"/>
            <a:t>Facilitação da troca de experiências</a:t>
          </a:r>
          <a:endParaRPr lang="en-US" sz="3400" kern="1200" dirty="0"/>
        </a:p>
      </dsp:txBody>
      <dsp:txXfrm>
        <a:off x="38838" y="3620118"/>
        <a:ext cx="8792724" cy="7179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476285-8A57-4179-8874-031643EAD985}" type="datetimeFigureOut">
              <a:rPr lang="en-US" smtClean="0"/>
              <a:t>5/28/2015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4775" y="1336675"/>
            <a:ext cx="4810125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190FEE-CE8A-406D-A4BF-B8FCB3418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6754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Shape 31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17" name="Shape 31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 defTabSz="914400">
              <a:lnSpc>
                <a:spcPct val="100000"/>
              </a:lnSpc>
              <a:defRPr sz="1800"/>
            </a:pPr>
            <a:r>
              <a:rPr sz="2400" dirty="0" err="1">
                <a:latin typeface="Calibri"/>
                <a:ea typeface="Calibri"/>
                <a:cs typeface="Calibri"/>
                <a:sym typeface="Calibri"/>
              </a:rPr>
              <a:t>Erradicar</a:t>
            </a:r>
            <a:r>
              <a:rPr sz="2400" dirty="0"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sz="2400" dirty="0" err="1">
                <a:latin typeface="Calibri"/>
                <a:ea typeface="Calibri"/>
                <a:cs typeface="Calibri"/>
                <a:sym typeface="Calibri"/>
              </a:rPr>
              <a:t>pobreza</a:t>
            </a:r>
            <a:r>
              <a:rPr sz="24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400" dirty="0" err="1">
                <a:latin typeface="Calibri"/>
                <a:ea typeface="Calibri"/>
                <a:cs typeface="Calibri"/>
                <a:sym typeface="Calibri"/>
              </a:rPr>
              <a:t>extrema</a:t>
            </a:r>
            <a:r>
              <a:rPr sz="2400" dirty="0"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sz="2400" dirty="0" err="1">
                <a:latin typeface="Calibri"/>
                <a:ea typeface="Calibri"/>
                <a:cs typeface="Calibri"/>
                <a:sym typeface="Calibri"/>
              </a:rPr>
              <a:t>Promover</a:t>
            </a:r>
            <a:r>
              <a:rPr sz="2400" dirty="0"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sz="2400" dirty="0" err="1">
                <a:latin typeface="Calibri"/>
                <a:ea typeface="Calibri"/>
                <a:cs typeface="Calibri"/>
                <a:sym typeface="Calibri"/>
              </a:rPr>
              <a:t>prosperidade</a:t>
            </a:r>
            <a:r>
              <a:rPr sz="24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400" dirty="0" err="1">
                <a:latin typeface="Calibri"/>
                <a:ea typeface="Calibri"/>
                <a:cs typeface="Calibri"/>
                <a:sym typeface="Calibri"/>
              </a:rPr>
              <a:t>compartilhada</a:t>
            </a:r>
            <a:r>
              <a:rPr sz="2400" dirty="0"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lvl="0" defTabSz="914400">
              <a:lnSpc>
                <a:spcPct val="100000"/>
              </a:lnSpc>
              <a:defRPr sz="1800"/>
            </a:pPr>
            <a:r>
              <a:rPr sz="2400" dirty="0" err="1">
                <a:latin typeface="Calibri"/>
                <a:ea typeface="Calibri"/>
                <a:cs typeface="Calibri"/>
                <a:sym typeface="Calibri"/>
              </a:rPr>
              <a:t>Nas</a:t>
            </a:r>
            <a:r>
              <a:rPr sz="24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400" dirty="0" err="1">
                <a:latin typeface="Calibri"/>
                <a:ea typeface="Calibri"/>
                <a:cs typeface="Calibri"/>
                <a:sym typeface="Calibri"/>
              </a:rPr>
              <a:t>últimas</a:t>
            </a:r>
            <a:r>
              <a:rPr sz="24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400" dirty="0" err="1">
                <a:latin typeface="Calibri"/>
                <a:ea typeface="Calibri"/>
                <a:cs typeface="Calibri"/>
                <a:sym typeface="Calibri"/>
              </a:rPr>
              <a:t>três</a:t>
            </a:r>
            <a:r>
              <a:rPr sz="24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400" dirty="0" err="1">
                <a:latin typeface="Calibri"/>
                <a:ea typeface="Calibri"/>
                <a:cs typeface="Calibri"/>
                <a:sym typeface="Calibri"/>
              </a:rPr>
              <a:t>décadas</a:t>
            </a:r>
            <a:r>
              <a:rPr sz="2400" dirty="0">
                <a:latin typeface="Calibri"/>
                <a:ea typeface="Calibri"/>
                <a:cs typeface="Calibri"/>
                <a:sym typeface="Calibri"/>
              </a:rPr>
              <a:t>, a </a:t>
            </a:r>
            <a:r>
              <a:rPr sz="2400" dirty="0" err="1">
                <a:latin typeface="Calibri"/>
                <a:ea typeface="Calibri"/>
                <a:cs typeface="Calibri"/>
                <a:sym typeface="Calibri"/>
              </a:rPr>
              <a:t>extensão</a:t>
            </a:r>
            <a:r>
              <a:rPr sz="2400" dirty="0">
                <a:latin typeface="Calibri"/>
                <a:ea typeface="Calibri"/>
                <a:cs typeface="Calibri"/>
                <a:sym typeface="Calibri"/>
              </a:rPr>
              <a:t> da </a:t>
            </a:r>
            <a:r>
              <a:rPr sz="2400" dirty="0" err="1">
                <a:latin typeface="Calibri"/>
                <a:ea typeface="Calibri"/>
                <a:cs typeface="Calibri"/>
                <a:sym typeface="Calibri"/>
              </a:rPr>
              <a:t>pobreza</a:t>
            </a:r>
            <a:r>
              <a:rPr sz="24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400" dirty="0" err="1">
                <a:latin typeface="Calibri"/>
                <a:ea typeface="Calibri"/>
                <a:cs typeface="Calibri"/>
                <a:sym typeface="Calibri"/>
              </a:rPr>
              <a:t>extrema</a:t>
            </a:r>
            <a:r>
              <a:rPr sz="24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400" dirty="0" err="1">
                <a:latin typeface="Calibri"/>
                <a:ea typeface="Calibri"/>
                <a:cs typeface="Calibri"/>
                <a:sym typeface="Calibri"/>
              </a:rPr>
              <a:t>caiu</a:t>
            </a:r>
            <a:r>
              <a:rPr sz="24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400" dirty="0" err="1">
                <a:latin typeface="Calibri"/>
                <a:ea typeface="Calibri"/>
                <a:cs typeface="Calibri"/>
                <a:sym typeface="Calibri"/>
              </a:rPr>
              <a:t>rapidamente</a:t>
            </a:r>
            <a:r>
              <a:rPr sz="2400" dirty="0">
                <a:latin typeface="Calibri"/>
                <a:ea typeface="Calibri"/>
                <a:cs typeface="Calibri"/>
                <a:sym typeface="Calibri"/>
              </a:rPr>
              <a:t>. O </a:t>
            </a:r>
            <a:r>
              <a:rPr sz="2400" dirty="0" err="1">
                <a:latin typeface="Calibri"/>
                <a:ea typeface="Calibri"/>
                <a:cs typeface="Calibri"/>
                <a:sym typeface="Calibri"/>
              </a:rPr>
              <a:t>percentual</a:t>
            </a:r>
            <a:r>
              <a:rPr sz="2400" dirty="0"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sz="2400" dirty="0" err="1">
                <a:latin typeface="Calibri"/>
                <a:ea typeface="Calibri"/>
                <a:cs typeface="Calibri"/>
                <a:sym typeface="Calibri"/>
              </a:rPr>
              <a:t>pessoas</a:t>
            </a:r>
            <a:r>
              <a:rPr sz="24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400" dirty="0" err="1">
                <a:latin typeface="Calibri"/>
                <a:ea typeface="Calibri"/>
                <a:cs typeface="Calibri"/>
                <a:sym typeface="Calibri"/>
              </a:rPr>
              <a:t>que</a:t>
            </a:r>
            <a:r>
              <a:rPr sz="24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400" dirty="0" err="1">
                <a:latin typeface="Calibri"/>
                <a:ea typeface="Calibri"/>
                <a:cs typeface="Calibri"/>
                <a:sym typeface="Calibri"/>
              </a:rPr>
              <a:t>vivem</a:t>
            </a:r>
            <a:r>
              <a:rPr sz="24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400" dirty="0" err="1">
                <a:latin typeface="Calibri"/>
                <a:ea typeface="Calibri"/>
                <a:cs typeface="Calibri"/>
                <a:sym typeface="Calibri"/>
              </a:rPr>
              <a:t>em</a:t>
            </a:r>
            <a:r>
              <a:rPr sz="24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400" dirty="0" err="1">
                <a:latin typeface="Calibri"/>
                <a:ea typeface="Calibri"/>
                <a:cs typeface="Calibri"/>
                <a:sym typeface="Calibri"/>
              </a:rPr>
              <a:t>pobreza</a:t>
            </a:r>
            <a:r>
              <a:rPr sz="24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400" dirty="0" err="1">
                <a:latin typeface="Calibri"/>
                <a:ea typeface="Calibri"/>
                <a:cs typeface="Calibri"/>
                <a:sym typeface="Calibri"/>
              </a:rPr>
              <a:t>extrema</a:t>
            </a:r>
            <a:r>
              <a:rPr sz="24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400" dirty="0" err="1">
                <a:latin typeface="Calibri"/>
                <a:ea typeface="Calibri"/>
                <a:cs typeface="Calibri"/>
                <a:sym typeface="Calibri"/>
              </a:rPr>
              <a:t>em</a:t>
            </a:r>
            <a:r>
              <a:rPr sz="2400" dirty="0">
                <a:latin typeface="Calibri"/>
                <a:ea typeface="Calibri"/>
                <a:cs typeface="Calibri"/>
                <a:sym typeface="Calibri"/>
              </a:rPr>
              <a:t> 2013 é </a:t>
            </a:r>
            <a:r>
              <a:rPr sz="2400" dirty="0" err="1">
                <a:latin typeface="Calibri"/>
                <a:ea typeface="Calibri"/>
                <a:cs typeface="Calibri"/>
                <a:sym typeface="Calibri"/>
              </a:rPr>
              <a:t>menos</a:t>
            </a:r>
            <a:r>
              <a:rPr sz="2400" dirty="0">
                <a:latin typeface="Calibri"/>
                <a:ea typeface="Calibri"/>
                <a:cs typeface="Calibri"/>
                <a:sym typeface="Calibri"/>
              </a:rPr>
              <a:t> da </a:t>
            </a:r>
            <a:r>
              <a:rPr sz="2400" dirty="0" err="1">
                <a:latin typeface="Calibri"/>
                <a:ea typeface="Calibri"/>
                <a:cs typeface="Calibri"/>
                <a:sym typeface="Calibri"/>
              </a:rPr>
              <a:t>metade</a:t>
            </a:r>
            <a:r>
              <a:rPr sz="2400" dirty="0">
                <a:latin typeface="Calibri"/>
                <a:ea typeface="Calibri"/>
                <a:cs typeface="Calibri"/>
                <a:sym typeface="Calibri"/>
              </a:rPr>
              <a:t> do </a:t>
            </a:r>
            <a:r>
              <a:rPr sz="2400" dirty="0" err="1">
                <a:latin typeface="Calibri"/>
                <a:ea typeface="Calibri"/>
                <a:cs typeface="Calibri"/>
                <a:sym typeface="Calibri"/>
              </a:rPr>
              <a:t>que</a:t>
            </a:r>
            <a:r>
              <a:rPr sz="2400" dirty="0">
                <a:latin typeface="Calibri"/>
                <a:ea typeface="Calibri"/>
                <a:cs typeface="Calibri"/>
                <a:sym typeface="Calibri"/>
              </a:rPr>
              <a:t> era </a:t>
            </a:r>
            <a:r>
              <a:rPr sz="2400" dirty="0" err="1">
                <a:latin typeface="Calibri"/>
                <a:ea typeface="Calibri"/>
                <a:cs typeface="Calibri"/>
                <a:sym typeface="Calibri"/>
              </a:rPr>
              <a:t>em</a:t>
            </a:r>
            <a:r>
              <a:rPr sz="2400" dirty="0">
                <a:latin typeface="Calibri"/>
                <a:ea typeface="Calibri"/>
                <a:cs typeface="Calibri"/>
                <a:sym typeface="Calibri"/>
              </a:rPr>
              <a:t> 1990. Com base </a:t>
            </a:r>
            <a:r>
              <a:rPr sz="2400" dirty="0" err="1">
                <a:latin typeface="Calibri"/>
                <a:ea typeface="Calibri"/>
                <a:cs typeface="Calibri"/>
                <a:sym typeface="Calibri"/>
              </a:rPr>
              <a:t>nessa</a:t>
            </a:r>
            <a:r>
              <a:rPr sz="24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400" dirty="0" err="1">
                <a:latin typeface="Calibri"/>
                <a:ea typeface="Calibri"/>
                <a:cs typeface="Calibri"/>
                <a:sym typeface="Calibri"/>
              </a:rPr>
              <a:t>tendência</a:t>
            </a:r>
            <a:r>
              <a:rPr sz="2400" dirty="0">
                <a:latin typeface="Calibri"/>
                <a:ea typeface="Calibri"/>
                <a:cs typeface="Calibri"/>
                <a:sym typeface="Calibri"/>
              </a:rPr>
              <a:t>, é </a:t>
            </a:r>
            <a:r>
              <a:rPr sz="2400" dirty="0" err="1">
                <a:latin typeface="Calibri"/>
                <a:ea typeface="Calibri"/>
                <a:cs typeface="Calibri"/>
                <a:sym typeface="Calibri"/>
              </a:rPr>
              <a:t>possível</a:t>
            </a:r>
            <a:r>
              <a:rPr sz="24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400" dirty="0" err="1">
                <a:latin typeface="Calibri"/>
                <a:ea typeface="Calibri"/>
                <a:cs typeface="Calibri"/>
                <a:sym typeface="Calibri"/>
              </a:rPr>
              <a:t>antever</a:t>
            </a:r>
            <a:r>
              <a:rPr sz="2400" dirty="0">
                <a:latin typeface="Calibri"/>
                <a:ea typeface="Calibri"/>
                <a:cs typeface="Calibri"/>
                <a:sym typeface="Calibri"/>
              </a:rPr>
              <a:t> um </a:t>
            </a:r>
            <a:r>
              <a:rPr sz="2400" dirty="0" err="1">
                <a:latin typeface="Calibri"/>
                <a:ea typeface="Calibri"/>
                <a:cs typeface="Calibri"/>
                <a:sym typeface="Calibri"/>
              </a:rPr>
              <a:t>mundo</a:t>
            </a:r>
            <a:r>
              <a:rPr sz="2400" dirty="0">
                <a:latin typeface="Calibri"/>
                <a:ea typeface="Calibri"/>
                <a:cs typeface="Calibri"/>
                <a:sym typeface="Calibri"/>
              </a:rPr>
              <a:t> no </a:t>
            </a:r>
            <a:r>
              <a:rPr sz="2400" dirty="0" err="1">
                <a:latin typeface="Calibri"/>
                <a:ea typeface="Calibri"/>
                <a:cs typeface="Calibri"/>
                <a:sym typeface="Calibri"/>
              </a:rPr>
              <a:t>qual</a:t>
            </a:r>
            <a:r>
              <a:rPr sz="2400" dirty="0"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sz="2400" dirty="0" err="1">
                <a:latin typeface="Calibri"/>
                <a:ea typeface="Calibri"/>
                <a:cs typeface="Calibri"/>
                <a:sym typeface="Calibri"/>
              </a:rPr>
              <a:t>pobreza</a:t>
            </a:r>
            <a:r>
              <a:rPr sz="24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400" dirty="0" err="1">
                <a:latin typeface="Calibri"/>
                <a:ea typeface="Calibri"/>
                <a:cs typeface="Calibri"/>
                <a:sym typeface="Calibri"/>
              </a:rPr>
              <a:t>extrema</a:t>
            </a:r>
            <a:r>
              <a:rPr sz="24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400" dirty="0" err="1">
                <a:latin typeface="Calibri"/>
                <a:ea typeface="Calibri"/>
                <a:cs typeface="Calibri"/>
                <a:sym typeface="Calibri"/>
              </a:rPr>
              <a:t>tenha</a:t>
            </a:r>
            <a:r>
              <a:rPr sz="24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400" dirty="0" err="1">
                <a:latin typeface="Calibri"/>
                <a:ea typeface="Calibri"/>
                <a:cs typeface="Calibri"/>
                <a:sym typeface="Calibri"/>
              </a:rPr>
              <a:t>efetivamente</a:t>
            </a:r>
            <a:r>
              <a:rPr sz="24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400" dirty="0" err="1">
                <a:latin typeface="Calibri"/>
                <a:ea typeface="Calibri"/>
                <a:cs typeface="Calibri"/>
                <a:sym typeface="Calibri"/>
              </a:rPr>
              <a:t>sido</a:t>
            </a:r>
            <a:r>
              <a:rPr sz="24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400" dirty="0" err="1">
                <a:latin typeface="Calibri"/>
                <a:ea typeface="Calibri"/>
                <a:cs typeface="Calibri"/>
                <a:sym typeface="Calibri"/>
              </a:rPr>
              <a:t>eliminada</a:t>
            </a:r>
            <a:r>
              <a:rPr sz="24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400" dirty="0" err="1">
                <a:latin typeface="Calibri"/>
                <a:ea typeface="Calibri"/>
                <a:cs typeface="Calibri"/>
                <a:sym typeface="Calibri"/>
              </a:rPr>
              <a:t>em</a:t>
            </a:r>
            <a:r>
              <a:rPr sz="24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400" dirty="0" err="1">
                <a:latin typeface="Calibri"/>
                <a:ea typeface="Calibri"/>
                <a:cs typeface="Calibri"/>
                <a:sym typeface="Calibri"/>
              </a:rPr>
              <a:t>uma</a:t>
            </a:r>
            <a:r>
              <a:rPr sz="24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400" dirty="0" err="1">
                <a:latin typeface="Calibri"/>
                <a:ea typeface="Calibri"/>
                <a:cs typeface="Calibri"/>
                <a:sym typeface="Calibri"/>
              </a:rPr>
              <a:t>geração</a:t>
            </a:r>
            <a:r>
              <a:rPr sz="2400" dirty="0"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sz="2400" dirty="0" err="1">
                <a:latin typeface="Calibri"/>
                <a:ea typeface="Calibri"/>
                <a:cs typeface="Calibri"/>
                <a:sym typeface="Calibri"/>
              </a:rPr>
              <a:t>Enquanto</a:t>
            </a:r>
            <a:r>
              <a:rPr sz="24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400" dirty="0" err="1">
                <a:latin typeface="Calibri"/>
                <a:ea typeface="Calibri"/>
                <a:cs typeface="Calibri"/>
                <a:sym typeface="Calibri"/>
              </a:rPr>
              <a:t>hoje</a:t>
            </a:r>
            <a:r>
              <a:rPr sz="24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400" dirty="0" err="1">
                <a:latin typeface="Calibri"/>
                <a:ea typeface="Calibri"/>
                <a:cs typeface="Calibri"/>
                <a:sym typeface="Calibri"/>
              </a:rPr>
              <a:t>mais</a:t>
            </a:r>
            <a:r>
              <a:rPr sz="2400" dirty="0">
                <a:latin typeface="Calibri"/>
                <a:ea typeface="Calibri"/>
                <a:cs typeface="Calibri"/>
                <a:sym typeface="Calibri"/>
              </a:rPr>
              <a:t> de 1 </a:t>
            </a:r>
            <a:r>
              <a:rPr sz="2400" dirty="0" err="1">
                <a:latin typeface="Calibri"/>
                <a:ea typeface="Calibri"/>
                <a:cs typeface="Calibri"/>
                <a:sym typeface="Calibri"/>
              </a:rPr>
              <a:t>bilhão</a:t>
            </a:r>
            <a:r>
              <a:rPr sz="2400" dirty="0"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sz="2400" dirty="0" err="1">
                <a:latin typeface="Calibri"/>
                <a:ea typeface="Calibri"/>
                <a:cs typeface="Calibri"/>
                <a:sym typeface="Calibri"/>
              </a:rPr>
              <a:t>pessoas</a:t>
            </a:r>
            <a:r>
              <a:rPr sz="24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400" dirty="0" err="1">
                <a:latin typeface="Calibri"/>
                <a:ea typeface="Calibri"/>
                <a:cs typeface="Calibri"/>
                <a:sym typeface="Calibri"/>
              </a:rPr>
              <a:t>em</a:t>
            </a:r>
            <a:r>
              <a:rPr sz="24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400" dirty="0" err="1">
                <a:latin typeface="Calibri"/>
                <a:ea typeface="Calibri"/>
                <a:cs typeface="Calibri"/>
                <a:sym typeface="Calibri"/>
              </a:rPr>
              <a:t>todo</a:t>
            </a:r>
            <a:r>
              <a:rPr sz="2400" dirty="0">
                <a:latin typeface="Calibri"/>
                <a:ea typeface="Calibri"/>
                <a:cs typeface="Calibri"/>
                <a:sym typeface="Calibri"/>
              </a:rPr>
              <a:t> o </a:t>
            </a:r>
            <a:r>
              <a:rPr sz="2400" dirty="0" err="1">
                <a:latin typeface="Calibri"/>
                <a:ea typeface="Calibri"/>
                <a:cs typeface="Calibri"/>
                <a:sym typeface="Calibri"/>
              </a:rPr>
              <a:t>mundo</a:t>
            </a:r>
            <a:r>
              <a:rPr sz="24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400" dirty="0" err="1">
                <a:latin typeface="Calibri"/>
                <a:ea typeface="Calibri"/>
                <a:cs typeface="Calibri"/>
                <a:sym typeface="Calibri"/>
              </a:rPr>
              <a:t>ainda</a:t>
            </a:r>
            <a:r>
              <a:rPr sz="24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400" dirty="0" err="1">
                <a:latin typeface="Calibri"/>
                <a:ea typeface="Calibri"/>
                <a:cs typeface="Calibri"/>
                <a:sym typeface="Calibri"/>
              </a:rPr>
              <a:t>estão</a:t>
            </a:r>
            <a:r>
              <a:rPr sz="24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400" dirty="0" err="1">
                <a:latin typeface="Calibri"/>
                <a:ea typeface="Calibri"/>
                <a:cs typeface="Calibri"/>
                <a:sym typeface="Calibri"/>
              </a:rPr>
              <a:t>desamparadas</a:t>
            </a:r>
            <a:r>
              <a:rPr sz="2400" dirty="0">
                <a:latin typeface="Calibri"/>
                <a:ea typeface="Calibri"/>
                <a:cs typeface="Calibri"/>
                <a:sym typeface="Calibri"/>
              </a:rPr>
              <a:t>, a </a:t>
            </a:r>
            <a:r>
              <a:rPr sz="2400" dirty="0" err="1">
                <a:latin typeface="Calibri"/>
                <a:ea typeface="Calibri"/>
                <a:cs typeface="Calibri"/>
                <a:sym typeface="Calibri"/>
              </a:rPr>
              <a:t>desigualdade</a:t>
            </a:r>
            <a:r>
              <a:rPr sz="2400" dirty="0">
                <a:latin typeface="Calibri"/>
                <a:ea typeface="Calibri"/>
                <a:cs typeface="Calibri"/>
                <a:sym typeface="Calibri"/>
              </a:rPr>
              <a:t> e a </a:t>
            </a:r>
            <a:r>
              <a:rPr sz="2400" dirty="0" err="1">
                <a:latin typeface="Calibri"/>
                <a:ea typeface="Calibri"/>
                <a:cs typeface="Calibri"/>
                <a:sym typeface="Calibri"/>
              </a:rPr>
              <a:t>exclusão</a:t>
            </a:r>
            <a:r>
              <a:rPr sz="2400" dirty="0">
                <a:latin typeface="Calibri"/>
                <a:ea typeface="Calibri"/>
                <a:cs typeface="Calibri"/>
                <a:sym typeface="Calibri"/>
              </a:rPr>
              <a:t> social </a:t>
            </a:r>
            <a:r>
              <a:rPr sz="2400" dirty="0" err="1">
                <a:latin typeface="Calibri"/>
                <a:ea typeface="Calibri"/>
                <a:cs typeface="Calibri"/>
                <a:sym typeface="Calibri"/>
              </a:rPr>
              <a:t>parecem</a:t>
            </a:r>
            <a:r>
              <a:rPr sz="24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400" dirty="0" err="1">
                <a:latin typeface="Calibri"/>
                <a:ea typeface="Calibri"/>
                <a:cs typeface="Calibri"/>
                <a:sym typeface="Calibri"/>
              </a:rPr>
              <a:t>estar</a:t>
            </a:r>
            <a:r>
              <a:rPr sz="24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400" dirty="0" err="1">
                <a:latin typeface="Calibri"/>
                <a:ea typeface="Calibri"/>
                <a:cs typeface="Calibri"/>
                <a:sym typeface="Calibri"/>
              </a:rPr>
              <a:t>aumentando</a:t>
            </a:r>
            <a:r>
              <a:rPr sz="24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400" dirty="0" err="1">
                <a:latin typeface="Calibri"/>
                <a:ea typeface="Calibri"/>
                <a:cs typeface="Calibri"/>
                <a:sym typeface="Calibri"/>
              </a:rPr>
              <a:t>em</a:t>
            </a:r>
            <a:r>
              <a:rPr sz="24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400" dirty="0" err="1">
                <a:latin typeface="Calibri"/>
                <a:ea typeface="Calibri"/>
                <a:cs typeface="Calibri"/>
                <a:sym typeface="Calibri"/>
              </a:rPr>
              <a:t>muitos</a:t>
            </a:r>
            <a:r>
              <a:rPr sz="24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400" dirty="0" err="1">
                <a:latin typeface="Calibri"/>
                <a:ea typeface="Calibri"/>
                <a:cs typeface="Calibri"/>
                <a:sym typeface="Calibri"/>
              </a:rPr>
              <a:t>países</a:t>
            </a:r>
            <a:r>
              <a:rPr sz="2400" dirty="0">
                <a:latin typeface="Calibri"/>
                <a:ea typeface="Calibri"/>
                <a:cs typeface="Calibri"/>
                <a:sym typeface="Calibri"/>
              </a:rPr>
              <a:t> e é </a:t>
            </a:r>
            <a:r>
              <a:rPr sz="2400" dirty="0" err="1">
                <a:latin typeface="Calibri"/>
                <a:ea typeface="Calibri"/>
                <a:cs typeface="Calibri"/>
                <a:sym typeface="Calibri"/>
              </a:rPr>
              <a:t>preciso</a:t>
            </a:r>
            <a:r>
              <a:rPr sz="24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400" dirty="0" err="1">
                <a:latin typeface="Calibri"/>
                <a:ea typeface="Calibri"/>
                <a:cs typeface="Calibri"/>
                <a:sym typeface="Calibri"/>
              </a:rPr>
              <a:t>vencer</a:t>
            </a:r>
            <a:r>
              <a:rPr sz="24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400" dirty="0" err="1">
                <a:latin typeface="Calibri"/>
                <a:ea typeface="Calibri"/>
                <a:cs typeface="Calibri"/>
                <a:sym typeface="Calibri"/>
              </a:rPr>
              <a:t>muitos</a:t>
            </a:r>
            <a:r>
              <a:rPr sz="24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400" dirty="0" err="1">
                <a:latin typeface="Calibri"/>
                <a:ea typeface="Calibri"/>
                <a:cs typeface="Calibri"/>
                <a:sym typeface="Calibri"/>
              </a:rPr>
              <a:t>desafios</a:t>
            </a:r>
            <a:r>
              <a:rPr sz="24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400" dirty="0" err="1">
                <a:latin typeface="Calibri"/>
                <a:ea typeface="Calibri"/>
                <a:cs typeface="Calibri"/>
                <a:sym typeface="Calibri"/>
              </a:rPr>
              <a:t>urgentes</a:t>
            </a:r>
            <a:r>
              <a:rPr sz="2400" dirty="0">
                <a:latin typeface="Calibri"/>
                <a:ea typeface="Calibri"/>
                <a:cs typeface="Calibri"/>
                <a:sym typeface="Calibri"/>
              </a:rPr>
              <a:t> e </a:t>
            </a:r>
            <a:r>
              <a:rPr sz="2400" dirty="0" err="1">
                <a:latin typeface="Calibri"/>
                <a:ea typeface="Calibri"/>
                <a:cs typeface="Calibri"/>
                <a:sym typeface="Calibri"/>
              </a:rPr>
              <a:t>complexos</a:t>
            </a:r>
            <a:r>
              <a:rPr sz="2400" dirty="0"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sz="2400" dirty="0" err="1">
                <a:latin typeface="Calibri"/>
                <a:ea typeface="Calibri"/>
                <a:cs typeface="Calibri"/>
                <a:sym typeface="Calibri"/>
              </a:rPr>
              <a:t>manter</a:t>
            </a:r>
            <a:r>
              <a:rPr sz="2400" dirty="0">
                <a:latin typeface="Calibri"/>
                <a:ea typeface="Calibri"/>
                <a:cs typeface="Calibri"/>
                <a:sym typeface="Calibri"/>
              </a:rPr>
              <a:t> o </a:t>
            </a:r>
            <a:r>
              <a:rPr sz="2400" dirty="0" err="1">
                <a:latin typeface="Calibri"/>
                <a:ea typeface="Calibri"/>
                <a:cs typeface="Calibri"/>
                <a:sym typeface="Calibri"/>
              </a:rPr>
              <a:t>recente</a:t>
            </a:r>
            <a:r>
              <a:rPr sz="24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400" dirty="0" err="1">
                <a:latin typeface="Calibri"/>
                <a:ea typeface="Calibri"/>
                <a:cs typeface="Calibri"/>
                <a:sym typeface="Calibri"/>
              </a:rPr>
              <a:t>impulso</a:t>
            </a:r>
            <a:r>
              <a:rPr sz="2400" dirty="0"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sz="2400" dirty="0" err="1">
                <a:latin typeface="Calibri"/>
                <a:ea typeface="Calibri"/>
                <a:cs typeface="Calibri"/>
                <a:sym typeface="Calibri"/>
              </a:rPr>
              <a:t>redução</a:t>
            </a:r>
            <a:r>
              <a:rPr sz="2400" dirty="0">
                <a:latin typeface="Calibri"/>
                <a:ea typeface="Calibri"/>
                <a:cs typeface="Calibri"/>
                <a:sym typeface="Calibri"/>
              </a:rPr>
              <a:t> da </a:t>
            </a:r>
            <a:r>
              <a:rPr sz="2400" dirty="0" err="1">
                <a:latin typeface="Calibri"/>
                <a:ea typeface="Calibri"/>
                <a:cs typeface="Calibri"/>
                <a:sym typeface="Calibri"/>
              </a:rPr>
              <a:t>pobreza</a:t>
            </a:r>
            <a:r>
              <a:rPr sz="2400" dirty="0"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lvl="0" defTabSz="914400">
              <a:lnSpc>
                <a:spcPct val="100000"/>
              </a:lnSpc>
              <a:defRPr sz="1800"/>
            </a:pP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lvl="0" defTabSz="914400">
              <a:lnSpc>
                <a:spcPct val="100000"/>
              </a:lnSpc>
              <a:defRPr sz="1800"/>
            </a:pPr>
            <a:r>
              <a:rPr sz="24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400" dirty="0" err="1">
                <a:latin typeface="Calibri"/>
                <a:ea typeface="Calibri"/>
                <a:cs typeface="Calibri"/>
                <a:sym typeface="Calibri"/>
              </a:rPr>
              <a:t>Nesse</a:t>
            </a:r>
            <a:r>
              <a:rPr sz="24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400" dirty="0" err="1">
                <a:latin typeface="Calibri"/>
                <a:ea typeface="Calibri"/>
                <a:cs typeface="Calibri"/>
                <a:sym typeface="Calibri"/>
              </a:rPr>
              <a:t>contexto</a:t>
            </a:r>
            <a:r>
              <a:rPr sz="2400" dirty="0">
                <a:latin typeface="Calibri"/>
                <a:ea typeface="Calibri"/>
                <a:cs typeface="Calibri"/>
                <a:sym typeface="Calibri"/>
              </a:rPr>
              <a:t>, o </a:t>
            </a:r>
            <a:r>
              <a:rPr sz="2400" dirty="0" err="1">
                <a:latin typeface="Calibri"/>
                <a:ea typeface="Calibri"/>
                <a:cs typeface="Calibri"/>
                <a:sym typeface="Calibri"/>
              </a:rPr>
              <a:t>Grupo</a:t>
            </a:r>
            <a:r>
              <a:rPr sz="2400" dirty="0">
                <a:latin typeface="Calibri"/>
                <a:ea typeface="Calibri"/>
                <a:cs typeface="Calibri"/>
                <a:sym typeface="Calibri"/>
              </a:rPr>
              <a:t> Banco Mundial </a:t>
            </a:r>
            <a:r>
              <a:rPr sz="2400" dirty="0" err="1">
                <a:latin typeface="Calibri"/>
                <a:ea typeface="Calibri"/>
                <a:cs typeface="Calibri"/>
                <a:sym typeface="Calibri"/>
              </a:rPr>
              <a:t>definiu</a:t>
            </a:r>
            <a:r>
              <a:rPr sz="24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400" dirty="0" err="1">
                <a:latin typeface="Calibri"/>
                <a:ea typeface="Calibri"/>
                <a:cs typeface="Calibri"/>
                <a:sym typeface="Calibri"/>
              </a:rPr>
              <a:t>objetivos</a:t>
            </a:r>
            <a:r>
              <a:rPr sz="24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400" dirty="0" err="1">
                <a:latin typeface="Calibri"/>
                <a:ea typeface="Calibri"/>
                <a:cs typeface="Calibri"/>
                <a:sym typeface="Calibri"/>
              </a:rPr>
              <a:t>ambiciosos</a:t>
            </a:r>
            <a:r>
              <a:rPr sz="2400" dirty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sz="2400" dirty="0" err="1">
                <a:latin typeface="Calibri"/>
                <a:ea typeface="Calibri"/>
                <a:cs typeface="Calibri"/>
                <a:sym typeface="Calibri"/>
              </a:rPr>
              <a:t>porém</a:t>
            </a:r>
            <a:r>
              <a:rPr sz="24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400" dirty="0" err="1">
                <a:latin typeface="Calibri"/>
                <a:ea typeface="Calibri"/>
                <a:cs typeface="Calibri"/>
                <a:sym typeface="Calibri"/>
              </a:rPr>
              <a:t>alcançáveis</a:t>
            </a:r>
            <a:r>
              <a:rPr sz="2400" dirty="0">
                <a:latin typeface="Calibri"/>
                <a:ea typeface="Calibri"/>
                <a:cs typeface="Calibri"/>
                <a:sym typeface="Calibri"/>
              </a:rPr>
              <a:t>, para </a:t>
            </a:r>
            <a:r>
              <a:rPr sz="2400" dirty="0" err="1">
                <a:latin typeface="Calibri"/>
                <a:ea typeface="Calibri"/>
                <a:cs typeface="Calibri"/>
                <a:sym typeface="Calibri"/>
              </a:rPr>
              <a:t>servirem</a:t>
            </a:r>
            <a:r>
              <a:rPr sz="2400" dirty="0">
                <a:latin typeface="Calibri"/>
                <a:ea typeface="Calibri"/>
                <a:cs typeface="Calibri"/>
                <a:sym typeface="Calibri"/>
              </a:rPr>
              <a:t> de base para </a:t>
            </a:r>
            <a:r>
              <a:rPr sz="2400" dirty="0" err="1">
                <a:latin typeface="Calibri"/>
                <a:ea typeface="Calibri"/>
                <a:cs typeface="Calibri"/>
                <a:sym typeface="Calibri"/>
              </a:rPr>
              <a:t>seu</a:t>
            </a:r>
            <a:r>
              <a:rPr sz="24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400" dirty="0" err="1">
                <a:latin typeface="Calibri"/>
                <a:ea typeface="Calibri"/>
                <a:cs typeface="Calibri"/>
                <a:sym typeface="Calibri"/>
              </a:rPr>
              <a:t>trabalho</a:t>
            </a:r>
            <a:r>
              <a:rPr sz="2400" dirty="0"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sz="2400" dirty="0" err="1">
                <a:latin typeface="Calibri"/>
                <a:ea typeface="Calibri"/>
                <a:cs typeface="Calibri"/>
                <a:sym typeface="Calibri"/>
              </a:rPr>
              <a:t>superar</a:t>
            </a:r>
            <a:r>
              <a:rPr sz="24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400" dirty="0" err="1">
                <a:latin typeface="Calibri"/>
                <a:ea typeface="Calibri"/>
                <a:cs typeface="Calibri"/>
                <a:sym typeface="Calibri"/>
              </a:rPr>
              <a:t>esses</a:t>
            </a:r>
            <a:r>
              <a:rPr sz="24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400" dirty="0" err="1">
                <a:latin typeface="Calibri"/>
                <a:ea typeface="Calibri"/>
                <a:cs typeface="Calibri"/>
                <a:sym typeface="Calibri"/>
              </a:rPr>
              <a:t>desafios</a:t>
            </a:r>
            <a:r>
              <a:rPr sz="24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400" dirty="0" err="1">
                <a:latin typeface="Calibri"/>
                <a:ea typeface="Calibri"/>
                <a:cs typeface="Calibri"/>
                <a:sym typeface="Calibri"/>
              </a:rPr>
              <a:t>históricos</a:t>
            </a:r>
            <a:r>
              <a:rPr sz="2400" dirty="0">
                <a:latin typeface="Calibri"/>
                <a:ea typeface="Calibri"/>
                <a:cs typeface="Calibri"/>
                <a:sym typeface="Calibri"/>
              </a:rPr>
              <a:t>. A </a:t>
            </a:r>
            <a:r>
              <a:rPr sz="2400" dirty="0" err="1">
                <a:latin typeface="Calibri"/>
                <a:ea typeface="Calibri"/>
                <a:cs typeface="Calibri"/>
                <a:sym typeface="Calibri"/>
              </a:rPr>
              <a:t>instituição</a:t>
            </a:r>
            <a:r>
              <a:rPr sz="2400" dirty="0">
                <a:latin typeface="Calibri"/>
                <a:ea typeface="Calibri"/>
                <a:cs typeface="Calibri"/>
                <a:sym typeface="Calibri"/>
              </a:rPr>
              <a:t> se </a:t>
            </a:r>
            <a:r>
              <a:rPr sz="2400" dirty="0" err="1">
                <a:latin typeface="Calibri"/>
                <a:ea typeface="Calibri"/>
                <a:cs typeface="Calibri"/>
                <a:sym typeface="Calibri"/>
              </a:rPr>
              <a:t>esforçará</a:t>
            </a:r>
            <a:r>
              <a:rPr sz="2400" dirty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sz="2400" dirty="0" err="1">
                <a:latin typeface="Calibri"/>
                <a:ea typeface="Calibri"/>
                <a:cs typeface="Calibri"/>
                <a:sym typeface="Calibri"/>
              </a:rPr>
              <a:t>especificamente</a:t>
            </a:r>
            <a:r>
              <a:rPr sz="2400" dirty="0">
                <a:latin typeface="Calibri"/>
                <a:ea typeface="Calibri"/>
                <a:cs typeface="Calibri"/>
                <a:sym typeface="Calibri"/>
              </a:rPr>
              <a:t>, para </a:t>
            </a:r>
            <a:r>
              <a:rPr sz="2400" dirty="0" err="1">
                <a:latin typeface="Calibri"/>
                <a:ea typeface="Calibri"/>
                <a:cs typeface="Calibri"/>
                <a:sym typeface="Calibri"/>
              </a:rPr>
              <a:t>erradicar</a:t>
            </a:r>
            <a:r>
              <a:rPr sz="2400" dirty="0"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sz="2400" dirty="0" err="1">
                <a:latin typeface="Calibri"/>
                <a:ea typeface="Calibri"/>
                <a:cs typeface="Calibri"/>
                <a:sym typeface="Calibri"/>
              </a:rPr>
              <a:t>pobreza</a:t>
            </a:r>
            <a:r>
              <a:rPr sz="24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400" dirty="0" err="1">
                <a:latin typeface="Calibri"/>
                <a:ea typeface="Calibri"/>
                <a:cs typeface="Calibri"/>
                <a:sym typeface="Calibri"/>
              </a:rPr>
              <a:t>extrema</a:t>
            </a:r>
            <a:r>
              <a:rPr sz="2400" dirty="0">
                <a:latin typeface="Calibri"/>
                <a:ea typeface="Calibri"/>
                <a:cs typeface="Calibri"/>
                <a:sym typeface="Calibri"/>
              </a:rPr>
              <a:t> no </a:t>
            </a:r>
            <a:r>
              <a:rPr sz="2400" dirty="0" err="1">
                <a:latin typeface="Calibri"/>
                <a:ea typeface="Calibri"/>
                <a:cs typeface="Calibri"/>
                <a:sym typeface="Calibri"/>
              </a:rPr>
              <a:t>âmbito</a:t>
            </a:r>
            <a:r>
              <a:rPr sz="2400" dirty="0">
                <a:latin typeface="Calibri"/>
                <a:ea typeface="Calibri"/>
                <a:cs typeface="Calibri"/>
                <a:sym typeface="Calibri"/>
              </a:rPr>
              <a:t> global </a:t>
            </a:r>
            <a:r>
              <a:rPr sz="2400" dirty="0" err="1">
                <a:latin typeface="Calibri"/>
                <a:ea typeface="Calibri"/>
                <a:cs typeface="Calibri"/>
                <a:sym typeface="Calibri"/>
              </a:rPr>
              <a:t>até</a:t>
            </a:r>
            <a:r>
              <a:rPr sz="2400" dirty="0">
                <a:latin typeface="Calibri"/>
                <a:ea typeface="Calibri"/>
                <a:cs typeface="Calibri"/>
                <a:sym typeface="Calibri"/>
              </a:rPr>
              <a:t> 2030 e para </a:t>
            </a:r>
            <a:r>
              <a:rPr sz="2400" dirty="0" err="1">
                <a:latin typeface="Calibri"/>
                <a:ea typeface="Calibri"/>
                <a:cs typeface="Calibri"/>
                <a:sym typeface="Calibri"/>
              </a:rPr>
              <a:t>promover</a:t>
            </a:r>
            <a:r>
              <a:rPr sz="2400" dirty="0"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sz="2400" dirty="0" err="1">
                <a:latin typeface="Calibri"/>
                <a:ea typeface="Calibri"/>
                <a:cs typeface="Calibri"/>
                <a:sym typeface="Calibri"/>
              </a:rPr>
              <a:t>prosperidade</a:t>
            </a:r>
            <a:r>
              <a:rPr sz="24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400" dirty="0" err="1">
                <a:latin typeface="Calibri"/>
                <a:ea typeface="Calibri"/>
                <a:cs typeface="Calibri"/>
                <a:sym typeface="Calibri"/>
              </a:rPr>
              <a:t>compartilhada</a:t>
            </a:r>
            <a:r>
              <a:rPr sz="24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400" dirty="0" err="1">
                <a:latin typeface="Calibri"/>
                <a:ea typeface="Calibri"/>
                <a:cs typeface="Calibri"/>
                <a:sym typeface="Calibri"/>
              </a:rPr>
              <a:t>nos</a:t>
            </a:r>
            <a:r>
              <a:rPr sz="24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400" dirty="0" err="1">
                <a:latin typeface="Calibri"/>
                <a:ea typeface="Calibri"/>
                <a:cs typeface="Calibri"/>
                <a:sym typeface="Calibri"/>
              </a:rPr>
              <a:t>países</a:t>
            </a:r>
            <a:r>
              <a:rPr sz="24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400" dirty="0" err="1">
                <a:latin typeface="Calibri"/>
                <a:ea typeface="Calibri"/>
                <a:cs typeface="Calibri"/>
                <a:sym typeface="Calibri"/>
              </a:rPr>
              <a:t>em</a:t>
            </a:r>
            <a:r>
              <a:rPr sz="24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400" dirty="0" err="1">
                <a:latin typeface="Calibri"/>
                <a:ea typeface="Calibri"/>
                <a:cs typeface="Calibri"/>
                <a:sym typeface="Calibri"/>
              </a:rPr>
              <a:t>desenvolvimento</a:t>
            </a:r>
            <a:r>
              <a:rPr sz="2400" dirty="0">
                <a:latin typeface="Calibri"/>
                <a:ea typeface="Calibri"/>
                <a:cs typeface="Calibri"/>
                <a:sym typeface="Calibri"/>
              </a:rPr>
              <a:t>, o </a:t>
            </a:r>
            <a:r>
              <a:rPr sz="2400" dirty="0" err="1">
                <a:latin typeface="Calibri"/>
                <a:ea typeface="Calibri"/>
                <a:cs typeface="Calibri"/>
                <a:sym typeface="Calibri"/>
              </a:rPr>
              <a:t>que</a:t>
            </a:r>
            <a:r>
              <a:rPr sz="24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400" dirty="0" err="1">
                <a:latin typeface="Calibri"/>
                <a:ea typeface="Calibri"/>
                <a:cs typeface="Calibri"/>
                <a:sym typeface="Calibri"/>
              </a:rPr>
              <a:t>implicará</a:t>
            </a:r>
            <a:r>
              <a:rPr sz="2400" dirty="0">
                <a:latin typeface="Calibri"/>
                <a:ea typeface="Calibri"/>
                <a:cs typeface="Calibri"/>
                <a:sym typeface="Calibri"/>
              </a:rPr>
              <a:t> o </a:t>
            </a:r>
            <a:r>
              <a:rPr sz="2400" dirty="0" err="1">
                <a:latin typeface="Calibri"/>
                <a:ea typeface="Calibri"/>
                <a:cs typeface="Calibri"/>
                <a:sym typeface="Calibri"/>
              </a:rPr>
              <a:t>incentivo</a:t>
            </a:r>
            <a:r>
              <a:rPr sz="24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400" dirty="0" err="1">
                <a:latin typeface="Calibri"/>
                <a:ea typeface="Calibri"/>
                <a:cs typeface="Calibri"/>
                <a:sym typeface="Calibri"/>
              </a:rPr>
              <a:t>ao</a:t>
            </a:r>
            <a:r>
              <a:rPr sz="24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400" dirty="0" err="1">
                <a:latin typeface="Calibri"/>
                <a:ea typeface="Calibri"/>
                <a:cs typeface="Calibri"/>
                <a:sym typeface="Calibri"/>
              </a:rPr>
              <a:t>aumento</a:t>
            </a:r>
            <a:r>
              <a:rPr sz="2400" dirty="0">
                <a:latin typeface="Calibri"/>
                <a:ea typeface="Calibri"/>
                <a:cs typeface="Calibri"/>
                <a:sym typeface="Calibri"/>
              </a:rPr>
              <a:t> da </a:t>
            </a:r>
            <a:r>
              <a:rPr sz="2400" dirty="0" err="1">
                <a:latin typeface="Calibri"/>
                <a:ea typeface="Calibri"/>
                <a:cs typeface="Calibri"/>
                <a:sym typeface="Calibri"/>
              </a:rPr>
              <a:t>renda</a:t>
            </a:r>
            <a:r>
              <a:rPr sz="2400" dirty="0">
                <a:latin typeface="Calibri"/>
                <a:ea typeface="Calibri"/>
                <a:cs typeface="Calibri"/>
                <a:sym typeface="Calibri"/>
              </a:rPr>
              <a:t> dos 40% </a:t>
            </a:r>
            <a:r>
              <a:rPr sz="2400" dirty="0" err="1">
                <a:latin typeface="Calibri"/>
                <a:ea typeface="Calibri"/>
                <a:cs typeface="Calibri"/>
                <a:sym typeface="Calibri"/>
              </a:rPr>
              <a:t>mais</a:t>
            </a:r>
            <a:r>
              <a:rPr sz="24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400" dirty="0" err="1">
                <a:latin typeface="Calibri"/>
                <a:ea typeface="Calibri"/>
                <a:cs typeface="Calibri"/>
                <a:sym typeface="Calibri"/>
              </a:rPr>
              <a:t>pobres</a:t>
            </a:r>
            <a:r>
              <a:rPr sz="2400" dirty="0">
                <a:latin typeface="Calibri"/>
                <a:ea typeface="Calibri"/>
                <a:cs typeface="Calibri"/>
                <a:sym typeface="Calibri"/>
              </a:rPr>
              <a:t> da </a:t>
            </a:r>
            <a:r>
              <a:rPr sz="2400" dirty="0" err="1">
                <a:latin typeface="Calibri"/>
                <a:ea typeface="Calibri"/>
                <a:cs typeface="Calibri"/>
                <a:sym typeface="Calibri"/>
              </a:rPr>
              <a:t>população</a:t>
            </a:r>
            <a:r>
              <a:rPr sz="2400" dirty="0"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sz="2400" dirty="0" err="1">
                <a:latin typeface="Calibri"/>
                <a:ea typeface="Calibri"/>
                <a:cs typeface="Calibri"/>
                <a:sym typeface="Calibri"/>
              </a:rPr>
              <a:t>Esse</a:t>
            </a:r>
            <a:r>
              <a:rPr sz="24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400" dirty="0" err="1">
                <a:latin typeface="Calibri"/>
                <a:ea typeface="Calibri"/>
                <a:cs typeface="Calibri"/>
                <a:sym typeface="Calibri"/>
              </a:rPr>
              <a:t>esforço</a:t>
            </a:r>
            <a:r>
              <a:rPr sz="24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400" dirty="0" err="1">
                <a:latin typeface="Calibri"/>
                <a:ea typeface="Calibri"/>
                <a:cs typeface="Calibri"/>
                <a:sym typeface="Calibri"/>
              </a:rPr>
              <a:t>incluirá</a:t>
            </a:r>
            <a:r>
              <a:rPr sz="2400" dirty="0">
                <a:latin typeface="Calibri"/>
                <a:ea typeface="Calibri"/>
                <a:cs typeface="Calibri"/>
                <a:sym typeface="Calibri"/>
              </a:rPr>
              <a:t> o </a:t>
            </a:r>
            <a:r>
              <a:rPr sz="2400" dirty="0" err="1">
                <a:latin typeface="Calibri"/>
                <a:ea typeface="Calibri"/>
                <a:cs typeface="Calibri"/>
                <a:sym typeface="Calibri"/>
              </a:rPr>
              <a:t>investimento</a:t>
            </a:r>
            <a:r>
              <a:rPr sz="24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400" dirty="0" err="1">
                <a:latin typeface="Calibri"/>
                <a:ea typeface="Calibri"/>
                <a:cs typeface="Calibri"/>
                <a:sym typeface="Calibri"/>
              </a:rPr>
              <a:t>em</a:t>
            </a:r>
            <a:r>
              <a:rPr sz="24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400" dirty="0" err="1">
                <a:latin typeface="Calibri"/>
                <a:ea typeface="Calibri"/>
                <a:cs typeface="Calibri"/>
                <a:sym typeface="Calibri"/>
              </a:rPr>
              <a:t>oportunidades</a:t>
            </a:r>
            <a:r>
              <a:rPr sz="2400" dirty="0"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sz="2400" dirty="0" err="1">
                <a:latin typeface="Calibri"/>
                <a:ea typeface="Calibri"/>
                <a:cs typeface="Calibri"/>
                <a:sym typeface="Calibri"/>
              </a:rPr>
              <a:t>todos</a:t>
            </a:r>
            <a:r>
              <a:rPr sz="24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400" dirty="0" err="1">
                <a:latin typeface="Calibri"/>
                <a:ea typeface="Calibri"/>
                <a:cs typeface="Calibri"/>
                <a:sym typeface="Calibri"/>
              </a:rPr>
              <a:t>os</a:t>
            </a:r>
            <a:r>
              <a:rPr sz="24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400" dirty="0" err="1">
                <a:latin typeface="Calibri"/>
                <a:ea typeface="Calibri"/>
                <a:cs typeface="Calibri"/>
                <a:sym typeface="Calibri"/>
              </a:rPr>
              <a:t>cidadãos</a:t>
            </a:r>
            <a:r>
              <a:rPr sz="2400" dirty="0">
                <a:latin typeface="Calibri"/>
                <a:ea typeface="Calibri"/>
                <a:cs typeface="Calibri"/>
                <a:sym typeface="Calibri"/>
              </a:rPr>
              <a:t> e a </a:t>
            </a:r>
            <a:r>
              <a:rPr sz="2400" dirty="0" err="1">
                <a:latin typeface="Calibri"/>
                <a:ea typeface="Calibri"/>
                <a:cs typeface="Calibri"/>
                <a:sym typeface="Calibri"/>
              </a:rPr>
              <a:t>redução</a:t>
            </a:r>
            <a:r>
              <a:rPr sz="2400" dirty="0">
                <a:latin typeface="Calibri"/>
                <a:ea typeface="Calibri"/>
                <a:cs typeface="Calibri"/>
                <a:sym typeface="Calibri"/>
              </a:rPr>
              <a:t> da </a:t>
            </a:r>
            <a:r>
              <a:rPr sz="2400" dirty="0" err="1">
                <a:latin typeface="Calibri"/>
                <a:ea typeface="Calibri"/>
                <a:cs typeface="Calibri"/>
                <a:sym typeface="Calibri"/>
              </a:rPr>
              <a:t>desigualdade</a:t>
            </a:r>
            <a:r>
              <a:rPr sz="2400" dirty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sz="2400" dirty="0" err="1">
                <a:latin typeface="Calibri"/>
                <a:ea typeface="Calibri"/>
                <a:cs typeface="Calibri"/>
                <a:sym typeface="Calibri"/>
              </a:rPr>
              <a:t>elementos</a:t>
            </a:r>
            <a:r>
              <a:rPr sz="24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400" dirty="0" err="1">
                <a:latin typeface="Calibri"/>
                <a:ea typeface="Calibri"/>
                <a:cs typeface="Calibri"/>
                <a:sym typeface="Calibri"/>
              </a:rPr>
              <a:t>inerentes</a:t>
            </a:r>
            <a:r>
              <a:rPr sz="2400" dirty="0">
                <a:latin typeface="Calibri"/>
                <a:ea typeface="Calibri"/>
                <a:cs typeface="Calibri"/>
                <a:sym typeface="Calibri"/>
              </a:rPr>
              <a:t> à </a:t>
            </a:r>
            <a:r>
              <a:rPr sz="2400" dirty="0" err="1">
                <a:latin typeface="Calibri"/>
                <a:ea typeface="Calibri"/>
                <a:cs typeface="Calibri"/>
                <a:sym typeface="Calibri"/>
              </a:rPr>
              <a:t>criação</a:t>
            </a:r>
            <a:r>
              <a:rPr sz="2400" dirty="0">
                <a:latin typeface="Calibri"/>
                <a:ea typeface="Calibri"/>
                <a:cs typeface="Calibri"/>
                <a:sym typeface="Calibri"/>
              </a:rPr>
              <a:t> da </a:t>
            </a:r>
            <a:r>
              <a:rPr sz="2400" dirty="0" err="1">
                <a:latin typeface="Calibri"/>
                <a:ea typeface="Calibri"/>
                <a:cs typeface="Calibri"/>
                <a:sym typeface="Calibri"/>
              </a:rPr>
              <a:t>prosperidade</a:t>
            </a:r>
            <a:r>
              <a:rPr sz="2400" dirty="0">
                <a:latin typeface="Calibri"/>
                <a:ea typeface="Calibri"/>
                <a:cs typeface="Calibri"/>
                <a:sym typeface="Calibri"/>
              </a:rPr>
              <a:t> e à </a:t>
            </a:r>
            <a:r>
              <a:rPr sz="2400" dirty="0" err="1">
                <a:latin typeface="Calibri"/>
                <a:ea typeface="Calibri"/>
                <a:cs typeface="Calibri"/>
                <a:sym typeface="Calibri"/>
              </a:rPr>
              <a:t>manutenção</a:t>
            </a:r>
            <a:r>
              <a:rPr sz="2400" dirty="0">
                <a:latin typeface="Calibri"/>
                <a:ea typeface="Calibri"/>
                <a:cs typeface="Calibri"/>
                <a:sym typeface="Calibri"/>
              </a:rPr>
              <a:t> do </a:t>
            </a:r>
            <a:r>
              <a:rPr sz="2400" dirty="0" err="1">
                <a:latin typeface="Calibri"/>
                <a:ea typeface="Calibri"/>
                <a:cs typeface="Calibri"/>
                <a:sym typeface="Calibri"/>
              </a:rPr>
              <a:t>crescimento</a:t>
            </a:r>
            <a:r>
              <a:rPr sz="24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400" dirty="0" err="1">
                <a:latin typeface="Calibri"/>
                <a:ea typeface="Calibri"/>
                <a:cs typeface="Calibri"/>
                <a:sym typeface="Calibri"/>
              </a:rPr>
              <a:t>econômico</a:t>
            </a:r>
            <a:r>
              <a:rPr sz="2400" dirty="0">
                <a:latin typeface="Calibri"/>
                <a:ea typeface="Calibri"/>
                <a:cs typeface="Calibri"/>
                <a:sym typeface="Calibri"/>
              </a:rPr>
              <a:t>. A </a:t>
            </a:r>
            <a:r>
              <a:rPr sz="2400" dirty="0" err="1">
                <a:latin typeface="Calibri"/>
                <a:ea typeface="Calibri"/>
                <a:cs typeface="Calibri"/>
                <a:sym typeface="Calibri"/>
              </a:rPr>
              <a:t>busca</a:t>
            </a:r>
            <a:r>
              <a:rPr sz="24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400" dirty="0" err="1">
                <a:latin typeface="Calibri"/>
                <a:ea typeface="Calibri"/>
                <a:cs typeface="Calibri"/>
                <a:sym typeface="Calibri"/>
              </a:rPr>
              <a:t>desses</a:t>
            </a:r>
            <a:r>
              <a:rPr sz="24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400" dirty="0" err="1">
                <a:latin typeface="Calibri"/>
                <a:ea typeface="Calibri"/>
                <a:cs typeface="Calibri"/>
                <a:sym typeface="Calibri"/>
              </a:rPr>
              <a:t>objetivos</a:t>
            </a:r>
            <a:r>
              <a:rPr sz="24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400" dirty="0" err="1">
                <a:latin typeface="Calibri"/>
                <a:ea typeface="Calibri"/>
                <a:cs typeface="Calibri"/>
                <a:sym typeface="Calibri"/>
              </a:rPr>
              <a:t>ocorrerá</a:t>
            </a:r>
            <a:r>
              <a:rPr sz="2400" dirty="0">
                <a:latin typeface="Calibri"/>
                <a:ea typeface="Calibri"/>
                <a:cs typeface="Calibri"/>
                <a:sym typeface="Calibri"/>
              </a:rPr>
              <a:t> de forma </a:t>
            </a:r>
            <a:r>
              <a:rPr sz="2400" dirty="0" err="1">
                <a:latin typeface="Calibri"/>
                <a:ea typeface="Calibri"/>
                <a:cs typeface="Calibri"/>
                <a:sym typeface="Calibri"/>
              </a:rPr>
              <a:t>sustentável</a:t>
            </a:r>
            <a:r>
              <a:rPr sz="2400" dirty="0">
                <a:latin typeface="Calibri"/>
                <a:ea typeface="Calibri"/>
                <a:cs typeface="Calibri"/>
                <a:sym typeface="Calibri"/>
              </a:rPr>
              <a:t> do </a:t>
            </a:r>
            <a:r>
              <a:rPr sz="2400" dirty="0" err="1">
                <a:latin typeface="Calibri"/>
                <a:ea typeface="Calibri"/>
                <a:cs typeface="Calibri"/>
                <a:sym typeface="Calibri"/>
              </a:rPr>
              <a:t>ponto</a:t>
            </a:r>
            <a:r>
              <a:rPr sz="2400" dirty="0">
                <a:latin typeface="Calibri"/>
                <a:ea typeface="Calibri"/>
                <a:cs typeface="Calibri"/>
                <a:sym typeface="Calibri"/>
              </a:rPr>
              <a:t> de vista </a:t>
            </a:r>
            <a:r>
              <a:rPr sz="2400" dirty="0" err="1">
                <a:latin typeface="Calibri"/>
                <a:ea typeface="Calibri"/>
                <a:cs typeface="Calibri"/>
                <a:sym typeface="Calibri"/>
              </a:rPr>
              <a:t>ambiental</a:t>
            </a:r>
            <a:r>
              <a:rPr sz="2400" dirty="0">
                <a:latin typeface="Calibri"/>
                <a:ea typeface="Calibri"/>
                <a:cs typeface="Calibri"/>
                <a:sym typeface="Calibri"/>
              </a:rPr>
              <a:t>, social e </a:t>
            </a:r>
            <a:r>
              <a:rPr sz="2400" dirty="0" err="1">
                <a:latin typeface="Calibri"/>
                <a:ea typeface="Calibri"/>
                <a:cs typeface="Calibri"/>
                <a:sym typeface="Calibri"/>
              </a:rPr>
              <a:t>econômico</a:t>
            </a:r>
            <a:r>
              <a:rPr sz="2400" dirty="0"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sz="2400" dirty="0" err="1">
                <a:latin typeface="Calibri"/>
                <a:ea typeface="Calibri"/>
                <a:cs typeface="Calibri"/>
                <a:sym typeface="Calibri"/>
              </a:rPr>
              <a:t>modo</a:t>
            </a:r>
            <a:r>
              <a:rPr sz="2400" dirty="0"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sz="2400" dirty="0" err="1">
                <a:latin typeface="Calibri"/>
                <a:ea typeface="Calibri"/>
                <a:cs typeface="Calibri"/>
                <a:sym typeface="Calibri"/>
              </a:rPr>
              <a:t>assegurar</a:t>
            </a:r>
            <a:r>
              <a:rPr sz="24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400" dirty="0" err="1">
                <a:latin typeface="Calibri"/>
                <a:ea typeface="Calibri"/>
                <a:cs typeface="Calibri"/>
                <a:sym typeface="Calibri"/>
              </a:rPr>
              <a:t>que</a:t>
            </a:r>
            <a:r>
              <a:rPr sz="24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400" dirty="0" err="1">
                <a:latin typeface="Calibri"/>
                <a:ea typeface="Calibri"/>
                <a:cs typeface="Calibri"/>
                <a:sym typeface="Calibri"/>
              </a:rPr>
              <a:t>os</a:t>
            </a:r>
            <a:r>
              <a:rPr sz="24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400" dirty="0" err="1">
                <a:latin typeface="Calibri"/>
                <a:ea typeface="Calibri"/>
                <a:cs typeface="Calibri"/>
                <a:sym typeface="Calibri"/>
              </a:rPr>
              <a:t>ganhos</a:t>
            </a:r>
            <a:r>
              <a:rPr sz="2400" dirty="0"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sz="2400" dirty="0" err="1">
                <a:latin typeface="Calibri"/>
                <a:ea typeface="Calibri"/>
                <a:cs typeface="Calibri"/>
                <a:sym typeface="Calibri"/>
              </a:rPr>
              <a:t>desenvolvimento</a:t>
            </a:r>
            <a:r>
              <a:rPr sz="24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400" dirty="0" err="1">
                <a:latin typeface="Calibri"/>
                <a:ea typeface="Calibri"/>
                <a:cs typeface="Calibri"/>
                <a:sym typeface="Calibri"/>
              </a:rPr>
              <a:t>não</a:t>
            </a:r>
            <a:r>
              <a:rPr sz="24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400" dirty="0" err="1">
                <a:latin typeface="Calibri"/>
                <a:ea typeface="Calibri"/>
                <a:cs typeface="Calibri"/>
                <a:sym typeface="Calibri"/>
              </a:rPr>
              <a:t>prejudiquem</a:t>
            </a:r>
            <a:r>
              <a:rPr sz="2400" dirty="0">
                <a:latin typeface="Calibri"/>
                <a:ea typeface="Calibri"/>
                <a:cs typeface="Calibri"/>
                <a:sym typeface="Calibri"/>
              </a:rPr>
              <a:t> o </a:t>
            </a:r>
            <a:r>
              <a:rPr sz="2400" dirty="0" err="1">
                <a:latin typeface="Calibri"/>
                <a:ea typeface="Calibri"/>
                <a:cs typeface="Calibri"/>
                <a:sym typeface="Calibri"/>
              </a:rPr>
              <a:t>bem-estar</a:t>
            </a:r>
            <a:r>
              <a:rPr sz="2400" dirty="0">
                <a:latin typeface="Calibri"/>
                <a:ea typeface="Calibri"/>
                <a:cs typeface="Calibri"/>
                <a:sym typeface="Calibri"/>
              </a:rPr>
              <a:t> das </a:t>
            </a:r>
            <a:r>
              <a:rPr sz="2400" dirty="0" err="1">
                <a:latin typeface="Calibri"/>
                <a:ea typeface="Calibri"/>
                <a:cs typeface="Calibri"/>
                <a:sym typeface="Calibri"/>
              </a:rPr>
              <a:t>gerações</a:t>
            </a:r>
            <a:r>
              <a:rPr sz="24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400" dirty="0" err="1">
                <a:latin typeface="Calibri"/>
                <a:ea typeface="Calibri"/>
                <a:cs typeface="Calibri"/>
                <a:sym typeface="Calibri"/>
              </a:rPr>
              <a:t>atual</a:t>
            </a:r>
            <a:r>
              <a:rPr sz="2400" dirty="0">
                <a:latin typeface="Calibri"/>
                <a:ea typeface="Calibri"/>
                <a:cs typeface="Calibri"/>
                <a:sym typeface="Calibri"/>
              </a:rPr>
              <a:t> e </a:t>
            </a:r>
            <a:r>
              <a:rPr sz="2400" dirty="0" err="1">
                <a:latin typeface="Calibri"/>
                <a:ea typeface="Calibri"/>
                <a:cs typeface="Calibri"/>
                <a:sym typeface="Calibri"/>
              </a:rPr>
              <a:t>futura</a:t>
            </a:r>
            <a:r>
              <a:rPr sz="2400" dirty="0"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lvl="0" defTabSz="914400">
              <a:lnSpc>
                <a:spcPct val="100000"/>
              </a:lnSpc>
              <a:defRPr sz="1800"/>
            </a:pP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lvl="0" defTabSz="914400">
              <a:lnSpc>
                <a:spcPct val="100000"/>
              </a:lnSpc>
              <a:defRPr sz="1800"/>
            </a:pPr>
            <a:r>
              <a:rPr sz="2400" dirty="0">
                <a:latin typeface="Calibri"/>
                <a:ea typeface="Calibri"/>
                <a:cs typeface="Calibri"/>
                <a:sym typeface="Calibri"/>
              </a:rPr>
              <a:t>Este </a:t>
            </a:r>
            <a:r>
              <a:rPr sz="2400" dirty="0" err="1">
                <a:latin typeface="Calibri"/>
                <a:ea typeface="Calibri"/>
                <a:cs typeface="Calibri"/>
                <a:sym typeface="Calibri"/>
              </a:rPr>
              <a:t>Relatório</a:t>
            </a:r>
            <a:r>
              <a:rPr sz="24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400" dirty="0" err="1">
                <a:latin typeface="Calibri"/>
                <a:ea typeface="Calibri"/>
                <a:cs typeface="Calibri"/>
                <a:sym typeface="Calibri"/>
              </a:rPr>
              <a:t>Anual</a:t>
            </a:r>
            <a:r>
              <a:rPr sz="24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400" dirty="0" err="1">
                <a:latin typeface="Calibri"/>
                <a:ea typeface="Calibri"/>
                <a:cs typeface="Calibri"/>
                <a:sym typeface="Calibri"/>
              </a:rPr>
              <a:t>enfoca</a:t>
            </a:r>
            <a:r>
              <a:rPr sz="2400" dirty="0">
                <a:latin typeface="Calibri"/>
                <a:ea typeface="Calibri"/>
                <a:cs typeface="Calibri"/>
                <a:sym typeface="Calibri"/>
              </a:rPr>
              <a:t> o </a:t>
            </a:r>
            <a:r>
              <a:rPr sz="2400" dirty="0" err="1">
                <a:latin typeface="Calibri"/>
                <a:ea typeface="Calibri"/>
                <a:cs typeface="Calibri"/>
                <a:sym typeface="Calibri"/>
              </a:rPr>
              <a:t>trabalho</a:t>
            </a:r>
            <a:r>
              <a:rPr sz="2400" dirty="0">
                <a:latin typeface="Calibri"/>
                <a:ea typeface="Calibri"/>
                <a:cs typeface="Calibri"/>
                <a:sym typeface="Calibri"/>
              </a:rPr>
              <a:t> do Banco </a:t>
            </a:r>
            <a:r>
              <a:rPr sz="2400" dirty="0" err="1">
                <a:latin typeface="Calibri"/>
                <a:ea typeface="Calibri"/>
                <a:cs typeface="Calibri"/>
                <a:sym typeface="Calibri"/>
              </a:rPr>
              <a:t>Internacional</a:t>
            </a:r>
            <a:r>
              <a:rPr sz="2400" dirty="0"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sz="2400" dirty="0" err="1">
                <a:latin typeface="Calibri"/>
                <a:ea typeface="Calibri"/>
                <a:cs typeface="Calibri"/>
                <a:sym typeface="Calibri"/>
              </a:rPr>
              <a:t>Reconstrução</a:t>
            </a:r>
            <a:r>
              <a:rPr sz="2400" dirty="0">
                <a:latin typeface="Calibri"/>
                <a:ea typeface="Calibri"/>
                <a:cs typeface="Calibri"/>
                <a:sym typeface="Calibri"/>
              </a:rPr>
              <a:t> e </a:t>
            </a:r>
            <a:r>
              <a:rPr sz="2400" dirty="0" err="1">
                <a:latin typeface="Calibri"/>
                <a:ea typeface="Calibri"/>
                <a:cs typeface="Calibri"/>
                <a:sym typeface="Calibri"/>
              </a:rPr>
              <a:t>Desenvolvimento</a:t>
            </a:r>
            <a:r>
              <a:rPr sz="2400" dirty="0">
                <a:latin typeface="Calibri"/>
                <a:ea typeface="Calibri"/>
                <a:cs typeface="Calibri"/>
                <a:sym typeface="Calibri"/>
              </a:rPr>
              <a:t> (BIRD) e da </a:t>
            </a:r>
            <a:r>
              <a:rPr sz="2400" dirty="0" err="1">
                <a:latin typeface="Calibri"/>
                <a:ea typeface="Calibri"/>
                <a:cs typeface="Calibri"/>
                <a:sym typeface="Calibri"/>
              </a:rPr>
              <a:t>Associação</a:t>
            </a:r>
            <a:r>
              <a:rPr sz="24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400" dirty="0" err="1">
                <a:latin typeface="Calibri"/>
                <a:ea typeface="Calibri"/>
                <a:cs typeface="Calibri"/>
                <a:sym typeface="Calibri"/>
              </a:rPr>
              <a:t>Internacional</a:t>
            </a:r>
            <a:r>
              <a:rPr sz="2400" dirty="0"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sz="2400" dirty="0" err="1">
                <a:latin typeface="Calibri"/>
                <a:ea typeface="Calibri"/>
                <a:cs typeface="Calibri"/>
                <a:sym typeface="Calibri"/>
              </a:rPr>
              <a:t>Desenvolvimento</a:t>
            </a:r>
            <a:r>
              <a:rPr sz="2400" dirty="0">
                <a:latin typeface="Calibri"/>
                <a:ea typeface="Calibri"/>
                <a:cs typeface="Calibri"/>
                <a:sym typeface="Calibri"/>
              </a:rPr>
              <a:t> (AID), </a:t>
            </a:r>
            <a:r>
              <a:rPr sz="2400" dirty="0" err="1">
                <a:latin typeface="Calibri"/>
                <a:ea typeface="Calibri"/>
                <a:cs typeface="Calibri"/>
                <a:sym typeface="Calibri"/>
              </a:rPr>
              <a:t>coletivamente</a:t>
            </a:r>
            <a:r>
              <a:rPr sz="24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400" dirty="0" err="1">
                <a:latin typeface="Calibri"/>
                <a:ea typeface="Calibri"/>
                <a:cs typeface="Calibri"/>
                <a:sym typeface="Calibri"/>
              </a:rPr>
              <a:t>conhecidos</a:t>
            </a:r>
            <a:r>
              <a:rPr sz="24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400" dirty="0" err="1">
                <a:latin typeface="Calibri"/>
                <a:ea typeface="Calibri"/>
                <a:cs typeface="Calibri"/>
                <a:sym typeface="Calibri"/>
              </a:rPr>
              <a:t>como</a:t>
            </a:r>
            <a:r>
              <a:rPr sz="2400" dirty="0">
                <a:latin typeface="Calibri"/>
                <a:ea typeface="Calibri"/>
                <a:cs typeface="Calibri"/>
                <a:sym typeface="Calibri"/>
              </a:rPr>
              <a:t> Banco Mundial. </a:t>
            </a:r>
            <a:r>
              <a:rPr sz="2400" dirty="0" err="1">
                <a:latin typeface="Calibri"/>
                <a:ea typeface="Calibri"/>
                <a:cs typeface="Calibri"/>
                <a:sym typeface="Calibri"/>
              </a:rPr>
              <a:t>Incentivamos</a:t>
            </a:r>
            <a:r>
              <a:rPr sz="24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400" dirty="0" err="1">
                <a:latin typeface="Calibri"/>
                <a:ea typeface="Calibri"/>
                <a:cs typeface="Calibri"/>
                <a:sym typeface="Calibri"/>
              </a:rPr>
              <a:t>todos</a:t>
            </a:r>
            <a:r>
              <a:rPr sz="2400" dirty="0"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sz="2400" dirty="0" err="1">
                <a:latin typeface="Calibri"/>
                <a:ea typeface="Calibri"/>
                <a:cs typeface="Calibri"/>
                <a:sym typeface="Calibri"/>
              </a:rPr>
              <a:t>explorar</a:t>
            </a:r>
            <a:r>
              <a:rPr sz="2400" dirty="0">
                <a:latin typeface="Calibri"/>
                <a:ea typeface="Calibri"/>
                <a:cs typeface="Calibri"/>
                <a:sym typeface="Calibri"/>
              </a:rPr>
              <a:t> o website do </a:t>
            </a:r>
            <a:r>
              <a:rPr sz="2400" dirty="0" err="1">
                <a:latin typeface="Calibri"/>
                <a:ea typeface="Calibri"/>
                <a:cs typeface="Calibri"/>
                <a:sym typeface="Calibri"/>
              </a:rPr>
              <a:t>Relatório</a:t>
            </a:r>
            <a:r>
              <a:rPr sz="24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400" dirty="0" err="1">
                <a:latin typeface="Calibri"/>
                <a:ea typeface="Calibri"/>
                <a:cs typeface="Calibri"/>
                <a:sym typeface="Calibri"/>
              </a:rPr>
              <a:t>Anual</a:t>
            </a:r>
            <a:r>
              <a:rPr sz="2400" dirty="0">
                <a:latin typeface="Calibri"/>
                <a:ea typeface="Calibri"/>
                <a:cs typeface="Calibri"/>
                <a:sym typeface="Calibri"/>
              </a:rPr>
              <a:t> de 2013 para </a:t>
            </a:r>
            <a:r>
              <a:rPr sz="2400" dirty="0" err="1">
                <a:latin typeface="Calibri"/>
                <a:ea typeface="Calibri"/>
                <a:cs typeface="Calibri"/>
                <a:sym typeface="Calibri"/>
              </a:rPr>
              <a:t>conhecerem</a:t>
            </a:r>
            <a:r>
              <a:rPr sz="24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400" dirty="0" err="1">
                <a:latin typeface="Calibri"/>
                <a:ea typeface="Calibri"/>
                <a:cs typeface="Calibri"/>
                <a:sym typeface="Calibri"/>
              </a:rPr>
              <a:t>melhor</a:t>
            </a:r>
            <a:r>
              <a:rPr sz="2400" dirty="0">
                <a:latin typeface="Calibri"/>
                <a:ea typeface="Calibri"/>
                <a:cs typeface="Calibri"/>
                <a:sym typeface="Calibri"/>
              </a:rPr>
              <a:t> o </a:t>
            </a:r>
            <a:r>
              <a:rPr sz="2400" dirty="0" err="1">
                <a:latin typeface="Calibri"/>
                <a:ea typeface="Calibri"/>
                <a:cs typeface="Calibri"/>
                <a:sym typeface="Calibri"/>
              </a:rPr>
              <a:t>trabalho</a:t>
            </a:r>
            <a:r>
              <a:rPr sz="2400" dirty="0">
                <a:latin typeface="Calibri"/>
                <a:ea typeface="Calibri"/>
                <a:cs typeface="Calibri"/>
                <a:sym typeface="Calibri"/>
              </a:rPr>
              <a:t> do Banco Mundial – as </a:t>
            </a:r>
            <a:r>
              <a:rPr sz="2400" dirty="0" err="1">
                <a:latin typeface="Calibri"/>
                <a:ea typeface="Calibri"/>
                <a:cs typeface="Calibri"/>
                <a:sym typeface="Calibri"/>
              </a:rPr>
              <a:t>atividades</a:t>
            </a:r>
            <a:r>
              <a:rPr sz="24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400" dirty="0" err="1">
                <a:latin typeface="Calibri"/>
                <a:ea typeface="Calibri"/>
                <a:cs typeface="Calibri"/>
                <a:sym typeface="Calibri"/>
              </a:rPr>
              <a:t>que</a:t>
            </a:r>
            <a:r>
              <a:rPr sz="24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400" dirty="0" err="1">
                <a:latin typeface="Calibri"/>
                <a:ea typeface="Calibri"/>
                <a:cs typeface="Calibri"/>
                <a:sym typeface="Calibri"/>
              </a:rPr>
              <a:t>ele</a:t>
            </a:r>
            <a:r>
              <a:rPr sz="24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400" dirty="0" err="1">
                <a:latin typeface="Calibri"/>
                <a:ea typeface="Calibri"/>
                <a:cs typeface="Calibri"/>
                <a:sym typeface="Calibri"/>
              </a:rPr>
              <a:t>apoia</a:t>
            </a:r>
            <a:r>
              <a:rPr sz="24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400" dirty="0" err="1">
                <a:latin typeface="Calibri"/>
                <a:ea typeface="Calibri"/>
                <a:cs typeface="Calibri"/>
                <a:sym typeface="Calibri"/>
              </a:rPr>
              <a:t>nas</a:t>
            </a:r>
            <a:r>
              <a:rPr sz="24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400" dirty="0" err="1">
                <a:latin typeface="Calibri"/>
                <a:ea typeface="Calibri"/>
                <a:cs typeface="Calibri"/>
                <a:sym typeface="Calibri"/>
              </a:rPr>
              <a:t>seis</a:t>
            </a:r>
            <a:r>
              <a:rPr sz="24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400" dirty="0" err="1">
                <a:latin typeface="Calibri"/>
                <a:ea typeface="Calibri"/>
                <a:cs typeface="Calibri"/>
                <a:sym typeface="Calibri"/>
              </a:rPr>
              <a:t>regiões</a:t>
            </a:r>
            <a:r>
              <a:rPr sz="24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400" dirty="0" err="1">
                <a:latin typeface="Calibri"/>
                <a:ea typeface="Calibri"/>
                <a:cs typeface="Calibri"/>
                <a:sym typeface="Calibri"/>
              </a:rPr>
              <a:t>em</a:t>
            </a:r>
            <a:r>
              <a:rPr sz="24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400" dirty="0" err="1">
                <a:latin typeface="Calibri"/>
                <a:ea typeface="Calibri"/>
                <a:cs typeface="Calibri"/>
                <a:sym typeface="Calibri"/>
              </a:rPr>
              <a:t>que</a:t>
            </a:r>
            <a:r>
              <a:rPr sz="24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400" dirty="0" err="1">
                <a:latin typeface="Calibri"/>
                <a:ea typeface="Calibri"/>
                <a:cs typeface="Calibri"/>
                <a:sym typeface="Calibri"/>
              </a:rPr>
              <a:t>atua</a:t>
            </a:r>
            <a:r>
              <a:rPr sz="2400" dirty="0">
                <a:latin typeface="Calibri"/>
                <a:ea typeface="Calibri"/>
                <a:cs typeface="Calibri"/>
                <a:sym typeface="Calibri"/>
              </a:rPr>
              <a:t> e </a:t>
            </a:r>
            <a:r>
              <a:rPr sz="2400" dirty="0" err="1">
                <a:latin typeface="Calibri"/>
                <a:ea typeface="Calibri"/>
                <a:cs typeface="Calibri"/>
                <a:sym typeface="Calibri"/>
              </a:rPr>
              <a:t>os</a:t>
            </a:r>
            <a:r>
              <a:rPr sz="24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400" dirty="0" err="1">
                <a:latin typeface="Calibri"/>
                <a:ea typeface="Calibri"/>
                <a:cs typeface="Calibri"/>
                <a:sym typeface="Calibri"/>
              </a:rPr>
              <a:t>resultados</a:t>
            </a:r>
            <a:r>
              <a:rPr sz="24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400" dirty="0" err="1">
                <a:latin typeface="Calibri"/>
                <a:ea typeface="Calibri"/>
                <a:cs typeface="Calibri"/>
                <a:sym typeface="Calibri"/>
              </a:rPr>
              <a:t>desse</a:t>
            </a:r>
            <a:r>
              <a:rPr sz="24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400" dirty="0" err="1">
                <a:latin typeface="Calibri"/>
                <a:ea typeface="Calibri"/>
                <a:cs typeface="Calibri"/>
                <a:sym typeface="Calibri"/>
              </a:rPr>
              <a:t>trabalho</a:t>
            </a:r>
            <a:r>
              <a:rPr sz="2400" dirty="0"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sz="2400" dirty="0" err="1">
                <a:latin typeface="Calibri"/>
                <a:ea typeface="Calibri"/>
                <a:cs typeface="Calibri"/>
                <a:sym typeface="Calibri"/>
              </a:rPr>
              <a:t>superar</a:t>
            </a:r>
            <a:r>
              <a:rPr sz="2400" dirty="0"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sz="2400" dirty="0" err="1">
                <a:latin typeface="Calibri"/>
                <a:ea typeface="Calibri"/>
                <a:cs typeface="Calibri"/>
                <a:sym typeface="Calibri"/>
              </a:rPr>
              <a:t>pobreza</a:t>
            </a:r>
            <a:r>
              <a:rPr sz="2400" dirty="0">
                <a:latin typeface="Calibri"/>
                <a:ea typeface="Calibri"/>
                <a:cs typeface="Calibri"/>
                <a:sym typeface="Calibri"/>
              </a:rPr>
              <a:t> e </a:t>
            </a:r>
            <a:r>
              <a:rPr sz="2400" dirty="0" err="1">
                <a:latin typeface="Calibri"/>
                <a:ea typeface="Calibri"/>
                <a:cs typeface="Calibri"/>
                <a:sym typeface="Calibri"/>
              </a:rPr>
              <a:t>criar</a:t>
            </a:r>
            <a:r>
              <a:rPr sz="24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400" dirty="0" err="1">
                <a:latin typeface="Calibri"/>
                <a:ea typeface="Calibri"/>
                <a:cs typeface="Calibri"/>
                <a:sym typeface="Calibri"/>
              </a:rPr>
              <a:t>oportunidades</a:t>
            </a:r>
            <a:r>
              <a:rPr sz="2400" dirty="0"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sz="2400" dirty="0" err="1">
                <a:latin typeface="Calibri"/>
                <a:ea typeface="Calibri"/>
                <a:cs typeface="Calibri"/>
                <a:sym typeface="Calibri"/>
              </a:rPr>
              <a:t>os</a:t>
            </a:r>
            <a:r>
              <a:rPr sz="24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400" dirty="0" err="1">
                <a:latin typeface="Calibri"/>
                <a:ea typeface="Calibri"/>
                <a:cs typeface="Calibri"/>
                <a:sym typeface="Calibri"/>
              </a:rPr>
              <a:t>habitantes</a:t>
            </a:r>
            <a:r>
              <a:rPr sz="2400" dirty="0">
                <a:latin typeface="Calibri"/>
                <a:ea typeface="Calibri"/>
                <a:cs typeface="Calibri"/>
                <a:sym typeface="Calibri"/>
              </a:rPr>
              <a:t> dos </a:t>
            </a:r>
            <a:r>
              <a:rPr sz="2400" dirty="0" err="1">
                <a:latin typeface="Calibri"/>
                <a:ea typeface="Calibri"/>
                <a:cs typeface="Calibri"/>
                <a:sym typeface="Calibri"/>
              </a:rPr>
              <a:t>países</a:t>
            </a:r>
            <a:r>
              <a:rPr sz="24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400" dirty="0" err="1">
                <a:latin typeface="Calibri"/>
                <a:ea typeface="Calibri"/>
                <a:cs typeface="Calibri"/>
                <a:sym typeface="Calibri"/>
              </a:rPr>
              <a:t>em</a:t>
            </a:r>
            <a:r>
              <a:rPr sz="24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400" dirty="0" err="1">
                <a:latin typeface="Calibri"/>
                <a:ea typeface="Calibri"/>
                <a:cs typeface="Calibri"/>
                <a:sym typeface="Calibri"/>
              </a:rPr>
              <a:t>desenvolvimento</a:t>
            </a:r>
            <a:r>
              <a:rPr sz="2400" dirty="0"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sz="2400" dirty="0" err="1">
                <a:latin typeface="Calibri"/>
                <a:ea typeface="Calibri"/>
                <a:cs typeface="Calibri"/>
                <a:sym typeface="Calibri"/>
              </a:rPr>
              <a:t>Além</a:t>
            </a:r>
            <a:r>
              <a:rPr sz="2400" dirty="0">
                <a:latin typeface="Calibri"/>
                <a:ea typeface="Calibri"/>
                <a:cs typeface="Calibri"/>
                <a:sym typeface="Calibri"/>
              </a:rPr>
              <a:t> do </a:t>
            </a:r>
            <a:r>
              <a:rPr sz="2400" dirty="0" err="1">
                <a:latin typeface="Calibri"/>
                <a:ea typeface="Calibri"/>
                <a:cs typeface="Calibri"/>
                <a:sym typeface="Calibri"/>
              </a:rPr>
              <a:t>relatório</a:t>
            </a:r>
            <a:r>
              <a:rPr sz="24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400" dirty="0" err="1">
                <a:latin typeface="Calibri"/>
                <a:ea typeface="Calibri"/>
                <a:cs typeface="Calibri"/>
                <a:sym typeface="Calibri"/>
              </a:rPr>
              <a:t>em</a:t>
            </a:r>
            <a:r>
              <a:rPr sz="24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400" dirty="0" err="1">
                <a:latin typeface="Calibri"/>
                <a:ea typeface="Calibri"/>
                <a:cs typeface="Calibri"/>
                <a:sym typeface="Calibri"/>
              </a:rPr>
              <a:t>si</a:t>
            </a:r>
            <a:r>
              <a:rPr sz="2400" dirty="0">
                <a:latin typeface="Calibri"/>
                <a:ea typeface="Calibri"/>
                <a:cs typeface="Calibri"/>
                <a:sym typeface="Calibri"/>
              </a:rPr>
              <a:t>, o </a:t>
            </a:r>
            <a:r>
              <a:rPr sz="2400" dirty="0" err="1">
                <a:latin typeface="Calibri"/>
                <a:ea typeface="Calibri"/>
                <a:cs typeface="Calibri"/>
                <a:sym typeface="Calibri"/>
              </a:rPr>
              <a:t>leitor</a:t>
            </a:r>
            <a:r>
              <a:rPr sz="24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400" dirty="0" err="1">
                <a:latin typeface="Calibri"/>
                <a:ea typeface="Calibri"/>
                <a:cs typeface="Calibri"/>
                <a:sym typeface="Calibri"/>
              </a:rPr>
              <a:t>encontrará</a:t>
            </a:r>
            <a:r>
              <a:rPr sz="2400" dirty="0">
                <a:latin typeface="Calibri"/>
                <a:ea typeface="Calibri"/>
                <a:cs typeface="Calibri"/>
                <a:sym typeface="Calibri"/>
              </a:rPr>
              <a:t> dados </a:t>
            </a:r>
            <a:r>
              <a:rPr sz="2400" dirty="0" err="1">
                <a:latin typeface="Calibri"/>
                <a:ea typeface="Calibri"/>
                <a:cs typeface="Calibri"/>
                <a:sym typeface="Calibri"/>
              </a:rPr>
              <a:t>abrangentes</a:t>
            </a:r>
            <a:r>
              <a:rPr sz="24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400" dirty="0" err="1">
                <a:latin typeface="Calibri"/>
                <a:ea typeface="Calibri"/>
                <a:cs typeface="Calibri"/>
                <a:sym typeface="Calibri"/>
              </a:rPr>
              <a:t>sobre</a:t>
            </a:r>
            <a:r>
              <a:rPr sz="24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400" dirty="0" err="1">
                <a:latin typeface="Calibri"/>
                <a:ea typeface="Calibri"/>
                <a:cs typeface="Calibri"/>
                <a:sym typeface="Calibri"/>
              </a:rPr>
              <a:t>empréstimos</a:t>
            </a:r>
            <a:r>
              <a:rPr sz="2400" dirty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sz="2400" dirty="0" err="1">
                <a:latin typeface="Calibri"/>
                <a:ea typeface="Calibri"/>
                <a:cs typeface="Calibri"/>
                <a:sym typeface="Calibri"/>
              </a:rPr>
              <a:t>informações</a:t>
            </a:r>
            <a:r>
              <a:rPr sz="24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400" dirty="0" err="1">
                <a:latin typeface="Calibri"/>
                <a:ea typeface="Calibri"/>
                <a:cs typeface="Calibri"/>
                <a:sym typeface="Calibri"/>
              </a:rPr>
              <a:t>organizacionais</a:t>
            </a:r>
            <a:r>
              <a:rPr sz="2400" dirty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sz="2400" dirty="0" err="1">
                <a:latin typeface="Calibri"/>
                <a:ea typeface="Calibri"/>
                <a:cs typeface="Calibri"/>
                <a:sym typeface="Calibri"/>
              </a:rPr>
              <a:t>demonstrativos</a:t>
            </a:r>
            <a:r>
              <a:rPr sz="24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400" dirty="0" err="1">
                <a:latin typeface="Calibri"/>
                <a:ea typeface="Calibri"/>
                <a:cs typeface="Calibri"/>
                <a:sym typeface="Calibri"/>
              </a:rPr>
              <a:t>financeiros</a:t>
            </a:r>
            <a:r>
              <a:rPr sz="24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400" dirty="0" err="1">
                <a:latin typeface="Calibri"/>
                <a:ea typeface="Calibri"/>
                <a:cs typeface="Calibri"/>
                <a:sym typeface="Calibri"/>
              </a:rPr>
              <a:t>completos</a:t>
            </a:r>
            <a:r>
              <a:rPr sz="2400" dirty="0">
                <a:latin typeface="Calibri"/>
                <a:ea typeface="Calibri"/>
                <a:cs typeface="Calibri"/>
                <a:sym typeface="Calibri"/>
              </a:rPr>
              <a:t>, o </a:t>
            </a:r>
            <a:r>
              <a:rPr sz="2400" dirty="0" err="1">
                <a:latin typeface="Calibri"/>
                <a:ea typeface="Calibri"/>
                <a:cs typeface="Calibri"/>
                <a:sym typeface="Calibri"/>
              </a:rPr>
              <a:t>relatório</a:t>
            </a:r>
            <a:r>
              <a:rPr sz="2400" dirty="0">
                <a:latin typeface="Calibri"/>
                <a:ea typeface="Calibri"/>
                <a:cs typeface="Calibri"/>
                <a:sym typeface="Calibri"/>
              </a:rPr>
              <a:t> Results 2013 (</a:t>
            </a:r>
            <a:r>
              <a:rPr sz="2400" dirty="0" err="1">
                <a:latin typeface="Calibri"/>
                <a:ea typeface="Calibri"/>
                <a:cs typeface="Calibri"/>
                <a:sym typeface="Calibri"/>
              </a:rPr>
              <a:t>Resultados</a:t>
            </a:r>
            <a:r>
              <a:rPr sz="2400" dirty="0">
                <a:latin typeface="Calibri"/>
                <a:ea typeface="Calibri"/>
                <a:cs typeface="Calibri"/>
                <a:sym typeface="Calibri"/>
              </a:rPr>
              <a:t> de 2013), </a:t>
            </a:r>
            <a:r>
              <a:rPr sz="2400" dirty="0" err="1">
                <a:latin typeface="Calibri"/>
                <a:ea typeface="Calibri"/>
                <a:cs typeface="Calibri"/>
                <a:sym typeface="Calibri"/>
              </a:rPr>
              <a:t>bem</a:t>
            </a:r>
            <a:r>
              <a:rPr sz="24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400" dirty="0" err="1">
                <a:latin typeface="Calibri"/>
                <a:ea typeface="Calibri"/>
                <a:cs typeface="Calibri"/>
                <a:sym typeface="Calibri"/>
              </a:rPr>
              <a:t>como</a:t>
            </a:r>
            <a:r>
              <a:rPr sz="2400" dirty="0"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sz="2400" dirty="0" err="1">
                <a:latin typeface="Calibri"/>
                <a:ea typeface="Calibri"/>
                <a:cs typeface="Calibri"/>
                <a:sym typeface="Calibri"/>
              </a:rPr>
              <a:t>atualização</a:t>
            </a:r>
            <a:r>
              <a:rPr sz="2400" dirty="0">
                <a:latin typeface="Calibri"/>
                <a:ea typeface="Calibri"/>
                <a:cs typeface="Calibri"/>
                <a:sym typeface="Calibri"/>
              </a:rPr>
              <a:t> do </a:t>
            </a:r>
            <a:r>
              <a:rPr sz="2400" dirty="0" err="1">
                <a:latin typeface="Calibri"/>
                <a:ea typeface="Calibri"/>
                <a:cs typeface="Calibri"/>
                <a:sym typeface="Calibri"/>
              </a:rPr>
              <a:t>Quadro</a:t>
            </a:r>
            <a:r>
              <a:rPr sz="24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400" dirty="0" err="1">
                <a:latin typeface="Calibri"/>
                <a:ea typeface="Calibri"/>
                <a:cs typeface="Calibri"/>
                <a:sym typeface="Calibri"/>
              </a:rPr>
              <a:t>Corporativo</a:t>
            </a:r>
            <a:r>
              <a:rPr sz="2400" dirty="0"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sz="2400" dirty="0" err="1">
                <a:latin typeface="Calibri"/>
                <a:ea typeface="Calibri"/>
                <a:cs typeface="Calibri"/>
                <a:sym typeface="Calibri"/>
              </a:rPr>
              <a:t>Resultados</a:t>
            </a:r>
            <a:r>
              <a:rPr sz="2400" dirty="0">
                <a:latin typeface="Calibri"/>
                <a:ea typeface="Calibri"/>
                <a:cs typeface="Calibri"/>
                <a:sym typeface="Calibri"/>
              </a:rPr>
              <a:t> do Banco Mundial.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lvl="0" defTabSz="914400">
              <a:lnSpc>
                <a:spcPct val="100000"/>
              </a:lnSpc>
              <a:defRPr sz="1800"/>
            </a:pP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lvl="0" defTabSz="914400">
              <a:lnSpc>
                <a:spcPct val="100000"/>
              </a:lnSpc>
              <a:defRPr sz="1800"/>
            </a:pPr>
            <a:r>
              <a:rPr sz="2400" dirty="0" err="1">
                <a:latin typeface="Calibri"/>
                <a:ea typeface="Calibri"/>
                <a:cs typeface="Calibri"/>
                <a:sym typeface="Calibri"/>
              </a:rPr>
              <a:t>Convidamos</a:t>
            </a:r>
            <a:r>
              <a:rPr sz="24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400" dirty="0" err="1">
                <a:latin typeface="Calibri"/>
                <a:ea typeface="Calibri"/>
                <a:cs typeface="Calibri"/>
                <a:sym typeface="Calibri"/>
              </a:rPr>
              <a:t>todos</a:t>
            </a:r>
            <a:r>
              <a:rPr sz="2400" dirty="0"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sz="2400" dirty="0" err="1">
                <a:latin typeface="Calibri"/>
                <a:ea typeface="Calibri"/>
                <a:cs typeface="Calibri"/>
                <a:sym typeface="Calibri"/>
              </a:rPr>
              <a:t>visitarem</a:t>
            </a:r>
            <a:r>
              <a:rPr sz="24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400" dirty="0" err="1">
                <a:latin typeface="Calibri"/>
                <a:ea typeface="Calibri"/>
                <a:cs typeface="Calibri"/>
                <a:sym typeface="Calibri"/>
              </a:rPr>
              <a:t>também</a:t>
            </a:r>
            <a:r>
              <a:rPr sz="24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400" dirty="0" err="1">
                <a:latin typeface="Calibri"/>
                <a:ea typeface="Calibri"/>
                <a:cs typeface="Calibri"/>
                <a:sym typeface="Calibri"/>
              </a:rPr>
              <a:t>os</a:t>
            </a:r>
            <a:r>
              <a:rPr sz="2400" dirty="0">
                <a:latin typeface="Calibri"/>
                <a:ea typeface="Calibri"/>
                <a:cs typeface="Calibri"/>
                <a:sym typeface="Calibri"/>
              </a:rPr>
              <a:t> websites do </a:t>
            </a:r>
            <a:r>
              <a:rPr sz="2400" dirty="0" err="1">
                <a:latin typeface="Calibri"/>
                <a:ea typeface="Calibri"/>
                <a:cs typeface="Calibri"/>
                <a:sym typeface="Calibri"/>
              </a:rPr>
              <a:t>Quadro</a:t>
            </a:r>
            <a:r>
              <a:rPr sz="24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400" dirty="0" err="1">
                <a:latin typeface="Calibri"/>
                <a:ea typeface="Calibri"/>
                <a:cs typeface="Calibri"/>
                <a:sym typeface="Calibri"/>
              </a:rPr>
              <a:t>Corporativo</a:t>
            </a:r>
            <a:r>
              <a:rPr sz="2400" dirty="0">
                <a:latin typeface="Calibri"/>
                <a:ea typeface="Calibri"/>
                <a:cs typeface="Calibri"/>
                <a:sym typeface="Calibri"/>
              </a:rPr>
              <a:t> e dos </a:t>
            </a:r>
            <a:r>
              <a:rPr sz="2400" dirty="0" err="1">
                <a:latin typeface="Calibri"/>
                <a:ea typeface="Calibri"/>
                <a:cs typeface="Calibri"/>
                <a:sym typeface="Calibri"/>
              </a:rPr>
              <a:t>Resultados</a:t>
            </a:r>
            <a:r>
              <a:rPr sz="2400" dirty="0">
                <a:latin typeface="Calibri"/>
                <a:ea typeface="Calibri"/>
                <a:cs typeface="Calibri"/>
                <a:sym typeface="Calibri"/>
              </a:rPr>
              <a:t> (i) e o </a:t>
            </a:r>
            <a:r>
              <a:rPr sz="2400" dirty="0" err="1">
                <a:latin typeface="Calibri"/>
                <a:ea typeface="Calibri"/>
                <a:cs typeface="Calibri"/>
                <a:sym typeface="Calibri"/>
              </a:rPr>
              <a:t>Repositório</a:t>
            </a:r>
            <a:r>
              <a:rPr sz="2400" dirty="0"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sz="2400" dirty="0" err="1">
                <a:latin typeface="Calibri"/>
                <a:ea typeface="Calibri"/>
                <a:cs typeface="Calibri"/>
                <a:sym typeface="Calibri"/>
              </a:rPr>
              <a:t>Conhecimento</a:t>
            </a:r>
            <a:r>
              <a:rPr sz="24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400" dirty="0" err="1">
                <a:latin typeface="Calibri"/>
                <a:ea typeface="Calibri"/>
                <a:cs typeface="Calibri"/>
                <a:sym typeface="Calibri"/>
              </a:rPr>
              <a:t>Aberto</a:t>
            </a:r>
            <a:r>
              <a:rPr sz="2400" dirty="0">
                <a:latin typeface="Calibri"/>
                <a:ea typeface="Calibri"/>
                <a:cs typeface="Calibri"/>
                <a:sym typeface="Calibri"/>
              </a:rPr>
              <a:t> (Open Knowledge Repository) – </a:t>
            </a:r>
            <a:r>
              <a:rPr sz="2400" dirty="0" err="1">
                <a:latin typeface="Calibri"/>
                <a:ea typeface="Calibri"/>
                <a:cs typeface="Calibri"/>
                <a:sym typeface="Calibri"/>
              </a:rPr>
              <a:t>repositório</a:t>
            </a:r>
            <a:r>
              <a:rPr sz="24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400" dirty="0" err="1">
                <a:latin typeface="Calibri"/>
                <a:ea typeface="Calibri"/>
                <a:cs typeface="Calibri"/>
                <a:sym typeface="Calibri"/>
              </a:rPr>
              <a:t>oficial</a:t>
            </a:r>
            <a:r>
              <a:rPr sz="2400" dirty="0"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sz="2400" dirty="0" err="1">
                <a:latin typeface="Calibri"/>
                <a:ea typeface="Calibri"/>
                <a:cs typeface="Calibri"/>
                <a:sym typeface="Calibri"/>
              </a:rPr>
              <a:t>conhecimento</a:t>
            </a:r>
            <a:r>
              <a:rPr sz="24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400" dirty="0" err="1">
                <a:latin typeface="Calibri"/>
                <a:ea typeface="Calibri"/>
                <a:cs typeface="Calibri"/>
                <a:sym typeface="Calibri"/>
              </a:rPr>
              <a:t>aberto</a:t>
            </a:r>
            <a:r>
              <a:rPr sz="2400" dirty="0">
                <a:latin typeface="Calibri"/>
                <a:ea typeface="Calibri"/>
                <a:cs typeface="Calibri"/>
                <a:sym typeface="Calibri"/>
              </a:rPr>
              <a:t> do Banco Mundial dos </a:t>
            </a:r>
            <a:r>
              <a:rPr sz="2400" dirty="0" err="1">
                <a:latin typeface="Calibri"/>
                <a:ea typeface="Calibri"/>
                <a:cs typeface="Calibri"/>
                <a:sym typeface="Calibri"/>
              </a:rPr>
              <a:t>resultados</a:t>
            </a:r>
            <a:r>
              <a:rPr sz="2400" dirty="0"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sz="2400" dirty="0" err="1">
                <a:latin typeface="Calibri"/>
                <a:ea typeface="Calibri"/>
                <a:cs typeface="Calibri"/>
                <a:sym typeface="Calibri"/>
              </a:rPr>
              <a:t>suas</a:t>
            </a:r>
            <a:r>
              <a:rPr sz="24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400" dirty="0" err="1">
                <a:latin typeface="Calibri"/>
                <a:ea typeface="Calibri"/>
                <a:cs typeface="Calibri"/>
                <a:sym typeface="Calibri"/>
              </a:rPr>
              <a:t>pesquisas</a:t>
            </a:r>
            <a:r>
              <a:rPr sz="2400" dirty="0">
                <a:latin typeface="Calibri"/>
                <a:ea typeface="Calibri"/>
                <a:cs typeface="Calibri"/>
                <a:sym typeface="Calibri"/>
              </a:rPr>
              <a:t> e </a:t>
            </a:r>
            <a:r>
              <a:rPr sz="2400" dirty="0" err="1">
                <a:latin typeface="Calibri"/>
                <a:ea typeface="Calibri"/>
                <a:cs typeface="Calibri"/>
                <a:sym typeface="Calibri"/>
              </a:rPr>
              <a:t>produtos</a:t>
            </a:r>
            <a:r>
              <a:rPr sz="2400" dirty="0">
                <a:latin typeface="Calibri"/>
                <a:ea typeface="Calibri"/>
                <a:cs typeface="Calibri"/>
                <a:sym typeface="Calibri"/>
              </a:rPr>
              <a:t> do </a:t>
            </a:r>
            <a:r>
              <a:rPr sz="2400" dirty="0" err="1">
                <a:latin typeface="Calibri"/>
                <a:ea typeface="Calibri"/>
                <a:cs typeface="Calibri"/>
                <a:sym typeface="Calibri"/>
              </a:rPr>
              <a:t>conhecimento</a:t>
            </a:r>
            <a:r>
              <a:rPr sz="2400" dirty="0">
                <a:latin typeface="Calibri"/>
                <a:ea typeface="Calibri"/>
                <a:cs typeface="Calibri"/>
                <a:sym typeface="Calibri"/>
              </a:rPr>
              <a:t> – para </a:t>
            </a:r>
            <a:r>
              <a:rPr sz="2400" dirty="0" err="1">
                <a:latin typeface="Calibri"/>
                <a:ea typeface="Calibri"/>
                <a:cs typeface="Calibri"/>
                <a:sym typeface="Calibri"/>
              </a:rPr>
              <a:t>ampliar</a:t>
            </a:r>
            <a:r>
              <a:rPr sz="2400" dirty="0">
                <a:latin typeface="Calibri"/>
                <a:ea typeface="Calibri"/>
                <a:cs typeface="Calibri"/>
                <a:sym typeface="Calibri"/>
              </a:rPr>
              <a:t> o </a:t>
            </a:r>
            <a:r>
              <a:rPr sz="2400" dirty="0" err="1">
                <a:latin typeface="Calibri"/>
                <a:ea typeface="Calibri"/>
                <a:cs typeface="Calibri"/>
                <a:sym typeface="Calibri"/>
              </a:rPr>
              <a:t>entendimento</a:t>
            </a:r>
            <a:r>
              <a:rPr sz="2400" dirty="0">
                <a:latin typeface="Calibri"/>
                <a:ea typeface="Calibri"/>
                <a:cs typeface="Calibri"/>
                <a:sym typeface="Calibri"/>
              </a:rPr>
              <a:t> da forma </a:t>
            </a:r>
            <a:r>
              <a:rPr sz="2400" dirty="0" err="1">
                <a:latin typeface="Calibri"/>
                <a:ea typeface="Calibri"/>
                <a:cs typeface="Calibri"/>
                <a:sym typeface="Calibri"/>
              </a:rPr>
              <a:t>como</a:t>
            </a:r>
            <a:r>
              <a:rPr sz="2400" dirty="0">
                <a:latin typeface="Calibri"/>
                <a:ea typeface="Calibri"/>
                <a:cs typeface="Calibri"/>
                <a:sym typeface="Calibri"/>
              </a:rPr>
              <a:t> o Banco Mundial </a:t>
            </a:r>
            <a:r>
              <a:rPr sz="2400" dirty="0" err="1">
                <a:latin typeface="Calibri"/>
                <a:ea typeface="Calibri"/>
                <a:cs typeface="Calibri"/>
                <a:sym typeface="Calibri"/>
              </a:rPr>
              <a:t>cria</a:t>
            </a:r>
            <a:r>
              <a:rPr sz="24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400" dirty="0" err="1">
                <a:latin typeface="Calibri"/>
                <a:ea typeface="Calibri"/>
                <a:cs typeface="Calibri"/>
                <a:sym typeface="Calibri"/>
              </a:rPr>
              <a:t>parcerias</a:t>
            </a:r>
            <a:r>
              <a:rPr sz="2400" dirty="0">
                <a:latin typeface="Calibri"/>
                <a:ea typeface="Calibri"/>
                <a:cs typeface="Calibri"/>
                <a:sym typeface="Calibri"/>
              </a:rPr>
              <a:t> com </a:t>
            </a:r>
            <a:r>
              <a:rPr sz="2400" dirty="0" err="1">
                <a:latin typeface="Calibri"/>
                <a:ea typeface="Calibri"/>
                <a:cs typeface="Calibri"/>
                <a:sym typeface="Calibri"/>
              </a:rPr>
              <a:t>os</a:t>
            </a:r>
            <a:r>
              <a:rPr sz="24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400" dirty="0" err="1">
                <a:latin typeface="Calibri"/>
                <a:ea typeface="Calibri"/>
                <a:cs typeface="Calibri"/>
                <a:sym typeface="Calibri"/>
              </a:rPr>
              <a:t>países</a:t>
            </a:r>
            <a:r>
              <a:rPr sz="2400" dirty="0"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sz="2400" dirty="0" err="1">
                <a:latin typeface="Calibri"/>
                <a:ea typeface="Calibri"/>
                <a:cs typeface="Calibri"/>
                <a:sym typeface="Calibri"/>
              </a:rPr>
              <a:t>erradicar</a:t>
            </a:r>
            <a:r>
              <a:rPr sz="2400" dirty="0"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sz="2400" dirty="0" err="1">
                <a:latin typeface="Calibri"/>
                <a:ea typeface="Calibri"/>
                <a:cs typeface="Calibri"/>
                <a:sym typeface="Calibri"/>
              </a:rPr>
              <a:t>pobreza</a:t>
            </a:r>
            <a:r>
              <a:rPr sz="24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400" dirty="0" err="1">
                <a:latin typeface="Calibri"/>
                <a:ea typeface="Calibri"/>
                <a:cs typeface="Calibri"/>
                <a:sym typeface="Calibri"/>
              </a:rPr>
              <a:t>extrema</a:t>
            </a:r>
            <a:r>
              <a:rPr sz="2400" dirty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sz="2400" dirty="0" err="1">
                <a:latin typeface="Calibri"/>
                <a:ea typeface="Calibri"/>
                <a:cs typeface="Calibri"/>
                <a:sym typeface="Calibri"/>
              </a:rPr>
              <a:t>promover</a:t>
            </a:r>
            <a:r>
              <a:rPr sz="2400" dirty="0"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sz="2400" dirty="0" err="1">
                <a:latin typeface="Calibri"/>
                <a:ea typeface="Calibri"/>
                <a:cs typeface="Calibri"/>
                <a:sym typeface="Calibri"/>
              </a:rPr>
              <a:t>prosperidade</a:t>
            </a:r>
            <a:r>
              <a:rPr sz="24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400" dirty="0" err="1">
                <a:latin typeface="Calibri"/>
                <a:ea typeface="Calibri"/>
                <a:cs typeface="Calibri"/>
                <a:sym typeface="Calibri"/>
              </a:rPr>
              <a:t>compartilhada</a:t>
            </a:r>
            <a:r>
              <a:rPr sz="2400" dirty="0">
                <a:latin typeface="Calibri"/>
                <a:ea typeface="Calibri"/>
                <a:cs typeface="Calibri"/>
                <a:sym typeface="Calibri"/>
              </a:rPr>
              <a:t> e </a:t>
            </a:r>
            <a:r>
              <a:rPr sz="2400" dirty="0" err="1">
                <a:latin typeface="Calibri"/>
                <a:ea typeface="Calibri"/>
                <a:cs typeface="Calibri"/>
                <a:sym typeface="Calibri"/>
              </a:rPr>
              <a:t>obter</a:t>
            </a:r>
            <a:r>
              <a:rPr sz="24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400" dirty="0" err="1">
                <a:latin typeface="Calibri"/>
                <a:ea typeface="Calibri"/>
                <a:cs typeface="Calibri"/>
                <a:sym typeface="Calibri"/>
              </a:rPr>
              <a:t>resultados</a:t>
            </a:r>
            <a:r>
              <a:rPr sz="24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400" dirty="0" err="1">
                <a:latin typeface="Calibri"/>
                <a:ea typeface="Calibri"/>
                <a:cs typeface="Calibri"/>
                <a:sym typeface="Calibri"/>
              </a:rPr>
              <a:t>sustentáveis</a:t>
            </a:r>
            <a:r>
              <a:rPr sz="2400" dirty="0">
                <a:latin typeface="Calibri"/>
                <a:ea typeface="Calibri"/>
                <a:cs typeface="Calibri"/>
                <a:sym typeface="Calibri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322330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89730" tIns="44865" rIns="89730" bIns="44865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027" y="8684926"/>
            <a:ext cx="2972421" cy="457513"/>
          </a:xfrm>
          <a:prstGeom prst="rect">
            <a:avLst/>
          </a:prstGeom>
        </p:spPr>
        <p:txBody>
          <a:bodyPr lIns="89730" tIns="44865" rIns="89730" bIns="44865"/>
          <a:lstStyle/>
          <a:p>
            <a:pPr>
              <a:defRPr/>
            </a:pPr>
            <a:fld id="{8FCFB808-B9FE-46DD-94C2-74BD4E0FDFBF}" type="slidenum">
              <a:rPr lang="en-US" smtClean="0">
                <a:solidFill>
                  <a:prstClr val="black"/>
                </a:solidFill>
                <a:latin typeface="Calibri"/>
              </a:rPr>
              <a:pPr>
                <a:defRPr/>
              </a:pPr>
              <a:t>4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696095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887040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504000" y="4058280"/>
            <a:ext cx="887040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049000" y="17686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5049000" y="40582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504000" y="40582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5049000" y="17686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031" y="1091954"/>
            <a:ext cx="9072563" cy="5661007"/>
          </a:xfrm>
        </p:spPr>
        <p:txBody>
          <a:bodyPr/>
          <a:lstStyle>
            <a:lvl1pPr>
              <a:defRPr>
                <a:latin typeface="Calisto MT" panose="02040603050505030304" pitchFamily="18" charset="0"/>
              </a:defRPr>
            </a:lvl1pPr>
            <a:lvl2pPr>
              <a:defRPr>
                <a:latin typeface="Calisto MT" panose="02040603050505030304" pitchFamily="18" charset="0"/>
              </a:defRPr>
            </a:lvl2pPr>
            <a:lvl3pPr>
              <a:defRPr>
                <a:latin typeface="Calisto MT" panose="02040603050505030304" pitchFamily="18" charset="0"/>
              </a:defRPr>
            </a:lvl3pPr>
            <a:lvl4pPr>
              <a:defRPr>
                <a:latin typeface="Calisto MT" panose="02040603050505030304" pitchFamily="18" charset="0"/>
              </a:defRPr>
            </a:lvl4pPr>
            <a:lvl5pPr>
              <a:defRPr>
                <a:latin typeface="Calisto MT" panose="02040603050505030304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04031" y="302738"/>
            <a:ext cx="9072563" cy="705219"/>
          </a:xfrm>
        </p:spPr>
        <p:txBody>
          <a:bodyPr>
            <a:normAutofit/>
          </a:bodyPr>
          <a:lstStyle>
            <a:lvl1pPr>
              <a:defRPr sz="3527" b="1">
                <a:latin typeface="Calisto MT" panose="0204060305050503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14208"/>
            <a:ext cx="10095269" cy="745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03463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37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8870400" cy="43844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8870400" cy="43840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328280" cy="43840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42" name="PlaceHolder 3"/>
          <p:cNvSpPr>
            <a:spLocks noGrp="1"/>
          </p:cNvSpPr>
          <p:nvPr>
            <p:ph type="body"/>
          </p:nvPr>
        </p:nvSpPr>
        <p:spPr>
          <a:xfrm>
            <a:off x="5049000" y="1768680"/>
            <a:ext cx="4328280" cy="43840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14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8870400" cy="43844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47" name="PlaceHolder 3"/>
          <p:cNvSpPr>
            <a:spLocks noGrp="1"/>
          </p:cNvSpPr>
          <p:nvPr>
            <p:ph type="body"/>
          </p:nvPr>
        </p:nvSpPr>
        <p:spPr>
          <a:xfrm>
            <a:off x="504000" y="40582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48" name="PlaceHolder 4"/>
          <p:cNvSpPr>
            <a:spLocks noGrp="1"/>
          </p:cNvSpPr>
          <p:nvPr>
            <p:ph type="body"/>
          </p:nvPr>
        </p:nvSpPr>
        <p:spPr>
          <a:xfrm>
            <a:off x="5049000" y="1768680"/>
            <a:ext cx="4328280" cy="43840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328280" cy="43840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5049000" y="17686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5049000" y="40582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5049000" y="17686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504000" y="4058280"/>
            <a:ext cx="88696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887040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504000" y="4058280"/>
            <a:ext cx="887040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5049000" y="17686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3" name="PlaceHolder 4"/>
          <p:cNvSpPr>
            <a:spLocks noGrp="1"/>
          </p:cNvSpPr>
          <p:nvPr>
            <p:ph type="body"/>
          </p:nvPr>
        </p:nvSpPr>
        <p:spPr>
          <a:xfrm>
            <a:off x="5049000" y="40582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4" name="PlaceHolder 5"/>
          <p:cNvSpPr>
            <a:spLocks noGrp="1"/>
          </p:cNvSpPr>
          <p:nvPr>
            <p:ph type="body"/>
          </p:nvPr>
        </p:nvSpPr>
        <p:spPr>
          <a:xfrm>
            <a:off x="504000" y="40582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5049000" y="17686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0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53453" y="1896919"/>
            <a:ext cx="6736167" cy="1291444"/>
          </a:xfrm>
        </p:spPr>
        <p:txBody>
          <a:bodyPr/>
          <a:lstStyle>
            <a:lvl1pPr>
              <a:defRPr sz="4409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840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102943" y="3491101"/>
            <a:ext cx="6811422" cy="91171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756047" y="6906953"/>
            <a:ext cx="2119382" cy="530227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>
              <a:defRPr sz="1433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480967" y="6906953"/>
            <a:ext cx="3102942" cy="530227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ctr">
              <a:defRPr sz="1433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305E44-9F93-4E40-A648-8433D951482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0115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30E94F-B51F-4FBD-8F83-ABD47350377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6631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300" y="4857792"/>
            <a:ext cx="8568531" cy="1501435"/>
          </a:xfrm>
        </p:spPr>
        <p:txBody>
          <a:bodyPr anchor="t"/>
          <a:lstStyle>
            <a:lvl1pPr algn="l">
              <a:defRPr sz="4409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300" y="3204114"/>
            <a:ext cx="8568531" cy="1653678"/>
          </a:xfrm>
        </p:spPr>
        <p:txBody>
          <a:bodyPr anchor="b"/>
          <a:lstStyle>
            <a:lvl1pPr marL="0" indent="0">
              <a:buNone/>
              <a:defRPr sz="2205"/>
            </a:lvl1pPr>
            <a:lvl2pPr marL="503972" indent="0">
              <a:buNone/>
              <a:defRPr sz="1984"/>
            </a:lvl2pPr>
            <a:lvl3pPr marL="1007943" indent="0">
              <a:buNone/>
              <a:defRPr sz="1764"/>
            </a:lvl3pPr>
            <a:lvl4pPr marL="1511915" indent="0">
              <a:buNone/>
              <a:defRPr sz="1543"/>
            </a:lvl4pPr>
            <a:lvl5pPr marL="2015886" indent="0">
              <a:buNone/>
              <a:defRPr sz="1543"/>
            </a:lvl5pPr>
            <a:lvl6pPr marL="2519858" indent="0">
              <a:buNone/>
              <a:defRPr sz="1543"/>
            </a:lvl6pPr>
            <a:lvl7pPr marL="3023829" indent="0">
              <a:buNone/>
              <a:defRPr sz="1543"/>
            </a:lvl7pPr>
            <a:lvl8pPr marL="3527801" indent="0">
              <a:buNone/>
              <a:defRPr sz="1543"/>
            </a:lvl8pPr>
            <a:lvl9pPr marL="4031772" indent="0">
              <a:buNone/>
              <a:defRPr sz="154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DDC2F0-7D59-47A7-97A8-F48DDDDE341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4872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6034" y="1511935"/>
            <a:ext cx="4683290" cy="5202527"/>
          </a:xfrm>
        </p:spPr>
        <p:txBody>
          <a:bodyPr/>
          <a:lstStyle>
            <a:lvl1pPr>
              <a:defRPr sz="3086"/>
            </a:lvl1pPr>
            <a:lvl2pPr>
              <a:defRPr sz="2646"/>
            </a:lvl2pPr>
            <a:lvl3pPr>
              <a:defRPr sz="2205"/>
            </a:lvl3pPr>
            <a:lvl4pPr>
              <a:defRPr sz="1984"/>
            </a:lvl4pPr>
            <a:lvl5pPr>
              <a:defRPr sz="1984"/>
            </a:lvl5pPr>
            <a:lvl6pPr>
              <a:defRPr sz="1984"/>
            </a:lvl6pPr>
            <a:lvl7pPr>
              <a:defRPr sz="1984"/>
            </a:lvl7pPr>
            <a:lvl8pPr>
              <a:defRPr sz="1984"/>
            </a:lvl8pPr>
            <a:lvl9pPr>
              <a:defRPr sz="1984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97335" y="1511935"/>
            <a:ext cx="4683290" cy="5202527"/>
          </a:xfrm>
        </p:spPr>
        <p:txBody>
          <a:bodyPr/>
          <a:lstStyle>
            <a:lvl1pPr>
              <a:defRPr sz="3086"/>
            </a:lvl1pPr>
            <a:lvl2pPr>
              <a:defRPr sz="2646"/>
            </a:lvl2pPr>
            <a:lvl3pPr>
              <a:defRPr sz="2205"/>
            </a:lvl3pPr>
            <a:lvl4pPr>
              <a:defRPr sz="1984"/>
            </a:lvl4pPr>
            <a:lvl5pPr>
              <a:defRPr sz="1984"/>
            </a:lvl5pPr>
            <a:lvl6pPr>
              <a:defRPr sz="1984"/>
            </a:lvl6pPr>
            <a:lvl7pPr>
              <a:defRPr sz="1984"/>
            </a:lvl7pPr>
            <a:lvl8pPr>
              <a:defRPr sz="1984"/>
            </a:lvl8pPr>
            <a:lvl9pPr>
              <a:defRPr sz="1984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62D8F4-A63A-440E-8890-375750EDDD7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61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8870400" cy="43840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1" y="302737"/>
            <a:ext cx="9072563" cy="125994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031" y="1692178"/>
            <a:ext cx="4454027" cy="705219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031" y="2397397"/>
            <a:ext cx="4454027" cy="4355563"/>
          </a:xfrm>
        </p:spPr>
        <p:txBody>
          <a:bodyPr/>
          <a:lstStyle>
            <a:lvl1pPr>
              <a:defRPr sz="2646"/>
            </a:lvl1pPr>
            <a:lvl2pPr>
              <a:defRPr sz="2205"/>
            </a:lvl2pPr>
            <a:lvl3pPr>
              <a:defRPr sz="1984"/>
            </a:lvl3pPr>
            <a:lvl4pPr>
              <a:defRPr sz="1764"/>
            </a:lvl4pPr>
            <a:lvl5pPr>
              <a:defRPr sz="1764"/>
            </a:lvl5pPr>
            <a:lvl6pPr>
              <a:defRPr sz="1764"/>
            </a:lvl6pPr>
            <a:lvl7pPr>
              <a:defRPr sz="1764"/>
            </a:lvl7pPr>
            <a:lvl8pPr>
              <a:defRPr sz="1764"/>
            </a:lvl8pPr>
            <a:lvl9pPr>
              <a:defRPr sz="1764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0818" y="1692178"/>
            <a:ext cx="4455776" cy="705219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0818" y="2397397"/>
            <a:ext cx="4455776" cy="4355563"/>
          </a:xfrm>
        </p:spPr>
        <p:txBody>
          <a:bodyPr/>
          <a:lstStyle>
            <a:lvl1pPr>
              <a:defRPr sz="2646"/>
            </a:lvl1pPr>
            <a:lvl2pPr>
              <a:defRPr sz="2205"/>
            </a:lvl2pPr>
            <a:lvl3pPr>
              <a:defRPr sz="1984"/>
            </a:lvl3pPr>
            <a:lvl4pPr>
              <a:defRPr sz="1764"/>
            </a:lvl4pPr>
            <a:lvl5pPr>
              <a:defRPr sz="1764"/>
            </a:lvl5pPr>
            <a:lvl6pPr>
              <a:defRPr sz="1764"/>
            </a:lvl6pPr>
            <a:lvl7pPr>
              <a:defRPr sz="1764"/>
            </a:lvl7pPr>
            <a:lvl8pPr>
              <a:defRPr sz="1764"/>
            </a:lvl8pPr>
            <a:lvl9pPr>
              <a:defRPr sz="1764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DD8A3C-79EF-4EFB-AE2F-FFC8681EFE3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2032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EBBE58-EFD5-4414-A3C1-FA3F46EF037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8376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7CE851-8CEE-4511-AE47-4449D78A051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9764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2" y="300987"/>
            <a:ext cx="3316456" cy="1280945"/>
          </a:xfrm>
        </p:spPr>
        <p:txBody>
          <a:bodyPr anchor="b"/>
          <a:lstStyle>
            <a:lvl1pPr algn="l">
              <a:defRPr sz="2205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245" y="300988"/>
            <a:ext cx="5635349" cy="6451973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032" y="1581933"/>
            <a:ext cx="3316456" cy="5171028"/>
          </a:xfrm>
        </p:spPr>
        <p:txBody>
          <a:bodyPr/>
          <a:lstStyle>
            <a:lvl1pPr marL="0" indent="0">
              <a:buNone/>
              <a:defRPr sz="1543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571109-08CD-4B79-AE60-4564F8757A0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12507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5873" y="5291772"/>
            <a:ext cx="6048375" cy="624724"/>
          </a:xfrm>
        </p:spPr>
        <p:txBody>
          <a:bodyPr anchor="b"/>
          <a:lstStyle>
            <a:lvl1pPr algn="l">
              <a:defRPr sz="2205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5873" y="675471"/>
            <a:ext cx="6048375" cy="4535805"/>
          </a:xfrm>
        </p:spPr>
        <p:txBody>
          <a:bodyPr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5873" y="5916496"/>
            <a:ext cx="6048375" cy="887211"/>
          </a:xfrm>
        </p:spPr>
        <p:txBody>
          <a:bodyPr/>
          <a:lstStyle>
            <a:lvl1pPr marL="0" indent="0">
              <a:buNone/>
              <a:defRPr sz="1543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C0D9E0-3985-4D3D-BCC4-C83A007C9EA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97469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67464F-AFB4-403E-802F-9C150B6775A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69801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96978" y="75248"/>
            <a:ext cx="2383648" cy="663921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6034" y="75248"/>
            <a:ext cx="6982933" cy="663921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E074A1-7DFA-4A6A-A1C2-D4E3CCD4DE6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11058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9098" y="75248"/>
            <a:ext cx="8325267" cy="91171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46034" y="1511935"/>
            <a:ext cx="4683290" cy="520252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97335" y="1511935"/>
            <a:ext cx="4683290" cy="520252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945941-2D35-4095-A912-AF48F0303B6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761790"/>
      </p:ext>
    </p:extLst>
  </p:cSld>
  <p:clrMapOvr>
    <a:masterClrMapping/>
  </p:clrMapOvr>
  <p:hf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-31500" y="-167991"/>
            <a:ext cx="10112127" cy="680371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0779" tIns="50389" rIns="100779" bIns="50389" rtlCol="0" anchor="ctr"/>
          <a:lstStyle/>
          <a:p>
            <a:pPr algn="ctr" defTabSz="1007772"/>
            <a:endParaRPr lang="en-US" sz="1984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604161" y="4451814"/>
            <a:ext cx="7140443" cy="2015911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299002" y="260749"/>
            <a:ext cx="6468401" cy="402478"/>
          </a:xfrm>
          <a:prstGeom prst="rect">
            <a:avLst/>
          </a:prstGeom>
        </p:spPr>
        <p:txBody>
          <a:bodyPr lIns="91425" tIns="45712" rIns="91425" bIns="45712"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defTabSz="1007772"/>
            <a:endParaRPr lang="en-US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6013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745A800-E1E3-4C61-9928-913C10BBCF8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75402" y="1784924"/>
            <a:ext cx="8988557" cy="4829796"/>
          </a:xfrm>
        </p:spPr>
        <p:txBody>
          <a:bodyPr/>
          <a:lstStyle>
            <a:lvl1pPr>
              <a:buFont typeface="Wingdings 2" pitchFamily="18" charset="2"/>
              <a:buChar char=""/>
              <a:defRPr sz="1984" baseline="0"/>
            </a:lvl1pPr>
            <a:lvl2pPr>
              <a:buFont typeface="Wingdings 2" pitchFamily="18" charset="2"/>
              <a:buChar char=""/>
              <a:defRPr sz="1764" baseline="0"/>
            </a:lvl2pPr>
            <a:lvl3pPr>
              <a:defRPr sz="1764" baseline="0"/>
            </a:lvl3pPr>
            <a:lvl4pPr>
              <a:defRPr sz="1764"/>
            </a:lvl4pPr>
            <a:lvl5pPr>
              <a:defRPr sz="1543"/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3"/>
          </p:nvPr>
        </p:nvSpPr>
        <p:spPr>
          <a:xfrm>
            <a:off x="8484526" y="7157206"/>
            <a:ext cx="1176073" cy="402478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9642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328280" cy="43840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5049000" y="1768680"/>
            <a:ext cx="4328280" cy="43840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14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504000" y="40582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5049000" y="1768680"/>
            <a:ext cx="4328280" cy="43840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328280" cy="43840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5049000" y="17686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5049000" y="40582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5049000" y="17686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504000" y="4058280"/>
            <a:ext cx="88696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pt-BR"/>
              <a:t>Clique para editar o formato do texto do título</a:t>
            </a:r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8870400" cy="438408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pt-BR"/>
              <a:t>Clique para editar o formato do texto da estrutura de tópicos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pt-BR"/>
              <a:t>2.º Nível da estrutura de tópicos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pt-BR"/>
              <a:t>3.º Nível da estrutura de tópicos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pt-BR"/>
              <a:t>4.º Nível da estrutura de tópicos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pt-BR"/>
              <a:t>5.º Nível da estrutura de tópicos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pt-BR"/>
              <a:t>6.º Nível da estrutura de tópicos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pt-BR"/>
              <a:t>7.º Nível da estrutura de tópicos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7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pt-BR"/>
              <a:t>Clique para editar o formato do texto do título</a:t>
            </a:r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8870400" cy="438408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pt-BR"/>
              <a:t>Clique para editar o formato do texto da estrutura de tópicos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pt-BR"/>
              <a:t>2.º Nível da estrutura de tópicos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pt-BR"/>
              <a:t>3.º Nível da estrutura de tópicos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pt-BR"/>
              <a:t>4.º Nível da estrutura de tópicos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pt-BR"/>
              <a:t>5.º Nível da estrutura de tópicos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pt-BR"/>
              <a:t>6.º Nível da estrutura de tópicos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pt-BR"/>
              <a:t>7.º Nível da estrutura de tópicos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89098" y="75248"/>
            <a:ext cx="8325267" cy="911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6034" y="1511935"/>
            <a:ext cx="9534591" cy="5202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82986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89446" y="6906953"/>
            <a:ext cx="2119382" cy="530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r">
              <a:defRPr sz="1433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B4F9C98-6802-45D8-A2BA-EEE99EFBB905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537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9" r:id="rId13"/>
    <p:sldLayoutId id="2147483690" r:id="rId14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968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68" b="1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68" b="1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68" b="1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68" b="1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503972" algn="l" rtl="0" eaLnBrk="1" fontAlgn="base" hangingPunct="1">
        <a:spcBef>
          <a:spcPct val="0"/>
        </a:spcBef>
        <a:spcAft>
          <a:spcPct val="0"/>
        </a:spcAft>
        <a:defRPr sz="3968" b="1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1007943" algn="l" rtl="0" eaLnBrk="1" fontAlgn="base" hangingPunct="1">
        <a:spcBef>
          <a:spcPct val="0"/>
        </a:spcBef>
        <a:spcAft>
          <a:spcPct val="0"/>
        </a:spcAft>
        <a:defRPr sz="3968" b="1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511915" algn="l" rtl="0" eaLnBrk="1" fontAlgn="base" hangingPunct="1">
        <a:spcBef>
          <a:spcPct val="0"/>
        </a:spcBef>
        <a:spcAft>
          <a:spcPct val="0"/>
        </a:spcAft>
        <a:defRPr sz="3968" b="1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2015886" algn="l" rtl="0" eaLnBrk="1" fontAlgn="base" hangingPunct="1">
        <a:spcBef>
          <a:spcPct val="0"/>
        </a:spcBef>
        <a:spcAft>
          <a:spcPct val="0"/>
        </a:spcAft>
        <a:defRPr sz="3968" b="1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77979" indent="-377979" algn="l" rtl="0" eaLnBrk="0" fontAlgn="base" hangingPunct="0">
        <a:spcBef>
          <a:spcPct val="20000"/>
        </a:spcBef>
        <a:spcAft>
          <a:spcPct val="0"/>
        </a:spcAft>
        <a:buChar char="•"/>
        <a:defRPr sz="3197">
          <a:solidFill>
            <a:schemeClr val="tx1"/>
          </a:solidFill>
          <a:latin typeface="+mn-lt"/>
          <a:ea typeface="+mn-ea"/>
          <a:cs typeface="+mn-cs"/>
        </a:defRPr>
      </a:lvl1pPr>
      <a:lvl2pPr marL="818954" indent="-314982" algn="l" rtl="0" eaLnBrk="0" fontAlgn="base" hangingPunct="0">
        <a:spcBef>
          <a:spcPct val="20000"/>
        </a:spcBef>
        <a:spcAft>
          <a:spcPct val="0"/>
        </a:spcAft>
        <a:buChar char="–"/>
        <a:defRPr sz="2756">
          <a:solidFill>
            <a:schemeClr val="tx1"/>
          </a:solidFill>
          <a:latin typeface="+mn-lt"/>
          <a:cs typeface="+mn-cs"/>
        </a:defRPr>
      </a:lvl2pPr>
      <a:lvl3pPr marL="1259929" indent="-251986" algn="l" rtl="0" eaLnBrk="0" fontAlgn="base" hangingPunct="0">
        <a:spcBef>
          <a:spcPct val="20000"/>
        </a:spcBef>
        <a:spcAft>
          <a:spcPct val="0"/>
        </a:spcAft>
        <a:buChar char="•"/>
        <a:defRPr sz="2425">
          <a:solidFill>
            <a:schemeClr val="tx1"/>
          </a:solidFill>
          <a:latin typeface="+mn-lt"/>
          <a:cs typeface="+mn-cs"/>
        </a:defRPr>
      </a:lvl3pPr>
      <a:lvl4pPr marL="1763900" indent="-251986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2267872" indent="-251986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5pPr>
      <a:lvl6pPr marL="2771844" indent="-251986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3275815" indent="-251986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3779787" indent="-251986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4283758" indent="-251986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5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7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.xml"/><Relationship Id="rId3" Type="http://schemas.openxmlformats.org/officeDocument/2006/relationships/diagramLayout" Target="../diagrams/layout8.xml"/><Relationship Id="rId7" Type="http://schemas.openxmlformats.org/officeDocument/2006/relationships/diagramData" Target="../diagrams/data9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8.xml"/><Relationship Id="rId11" Type="http://schemas.microsoft.com/office/2007/relationships/diagramDrawing" Target="../diagrams/drawing9.xml"/><Relationship Id="rId5" Type="http://schemas.openxmlformats.org/officeDocument/2006/relationships/diagramColors" Target="../diagrams/colors8.xml"/><Relationship Id="rId10" Type="http://schemas.openxmlformats.org/officeDocument/2006/relationships/diagramColors" Target="../diagrams/colors9.xml"/><Relationship Id="rId4" Type="http://schemas.openxmlformats.org/officeDocument/2006/relationships/diagramQuickStyle" Target="../diagrams/quickStyle8.xml"/><Relationship Id="rId9" Type="http://schemas.openxmlformats.org/officeDocument/2006/relationships/diagramQuickStyle" Target="../diagrams/quickStyl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359657591"/>
              </p:ext>
            </p:extLst>
          </p:nvPr>
        </p:nvGraphicFramePr>
        <p:xfrm>
          <a:off x="504031" y="1091954"/>
          <a:ext cx="9072563" cy="56610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Experiencia</a:t>
            </a:r>
            <a:r>
              <a:rPr lang="en-US" dirty="0" smtClean="0"/>
              <a:t> do </a:t>
            </a:r>
            <a:r>
              <a:rPr lang="en-US" dirty="0" err="1" smtClean="0"/>
              <a:t>Banco</a:t>
            </a:r>
            <a:r>
              <a:rPr lang="en-US" dirty="0" smtClean="0"/>
              <a:t> - Bihar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340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507" y="-251990"/>
            <a:ext cx="9071610" cy="1763924"/>
          </a:xfrm>
        </p:spPr>
        <p:txBody>
          <a:bodyPr/>
          <a:lstStyle/>
          <a:p>
            <a:r>
              <a:rPr lang="en-US" dirty="0" smtClean="0"/>
              <a:t>INDONESIA</a:t>
            </a:r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588503" y="2045604"/>
            <a:ext cx="8987614" cy="2015913"/>
            <a:chOff x="0" y="4096851"/>
            <a:chExt cx="8153400" cy="1828800"/>
          </a:xfrm>
        </p:grpSpPr>
        <p:sp>
          <p:nvSpPr>
            <p:cNvPr id="5" name="Rectangle 4"/>
            <p:cNvSpPr/>
            <p:nvPr/>
          </p:nvSpPr>
          <p:spPr>
            <a:xfrm flipV="1">
              <a:off x="0" y="4770118"/>
              <a:ext cx="8153400" cy="2819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84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57200" y="5181600"/>
              <a:ext cx="2057400" cy="3607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1984" dirty="0"/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2590800" y="4096851"/>
              <a:ext cx="5029200" cy="1828800"/>
              <a:chOff x="2590800" y="4114800"/>
              <a:chExt cx="5029200" cy="1828800"/>
            </a:xfrm>
          </p:grpSpPr>
          <p:cxnSp>
            <p:nvCxnSpPr>
              <p:cNvPr id="7" name="Straight Connector 6"/>
              <p:cNvCxnSpPr/>
              <p:nvPr/>
            </p:nvCxnSpPr>
            <p:spPr>
              <a:xfrm>
                <a:off x="2590800" y="4114800"/>
                <a:ext cx="0" cy="182880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5334000" y="4114800"/>
                <a:ext cx="0" cy="182880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TextBox 14"/>
              <p:cNvSpPr txBox="1"/>
              <p:nvPr/>
            </p:nvSpPr>
            <p:spPr>
              <a:xfrm>
                <a:off x="5562600" y="5213529"/>
                <a:ext cx="2057400" cy="3607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1984" dirty="0"/>
              </a:p>
            </p:txBody>
          </p:sp>
        </p:grpSp>
      </p:grpSp>
      <p:sp>
        <p:nvSpPr>
          <p:cNvPr id="6" name="Rectangle 5"/>
          <p:cNvSpPr/>
          <p:nvPr/>
        </p:nvSpPr>
        <p:spPr>
          <a:xfrm>
            <a:off x="588503" y="5248003"/>
            <a:ext cx="2771881" cy="32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7240" indent="-187240">
              <a:buFont typeface="Arial" pitchFamily="34" charset="0"/>
              <a:buChar char="•"/>
            </a:pPr>
            <a:r>
              <a:rPr lang="en-US" sz="1543" b="1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Capacidades</a:t>
            </a:r>
            <a:r>
              <a:rPr lang="en-US" sz="1543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fracas </a:t>
            </a:r>
          </a:p>
        </p:txBody>
      </p:sp>
      <p:sp>
        <p:nvSpPr>
          <p:cNvPr id="8" name="Rectangle 7"/>
          <p:cNvSpPr/>
          <p:nvPr/>
        </p:nvSpPr>
        <p:spPr>
          <a:xfrm>
            <a:off x="3444380" y="5806972"/>
            <a:ext cx="2939874" cy="80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7240" indent="-187240">
              <a:buFont typeface="Arial" pitchFamily="34" charset="0"/>
              <a:buChar char="•"/>
            </a:pPr>
            <a:r>
              <a:rPr lang="en-US" sz="1543" b="1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Estabelecimento</a:t>
            </a:r>
            <a:r>
              <a:rPr lang="en-US" sz="1543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de um </a:t>
            </a:r>
            <a:r>
              <a:rPr lang="en-US" sz="1543" b="1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orgão</a:t>
            </a:r>
            <a:r>
              <a:rPr lang="en-US" sz="1543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de </a:t>
            </a:r>
            <a:r>
              <a:rPr lang="en-US" sz="1543" b="1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coordenação</a:t>
            </a:r>
            <a:r>
              <a:rPr lang="en-US" sz="1543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de </a:t>
            </a:r>
            <a:r>
              <a:rPr lang="en-US" sz="1543" b="1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controle</a:t>
            </a:r>
            <a:r>
              <a:rPr lang="en-US" sz="1543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1543" b="1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interno</a:t>
            </a:r>
            <a:endParaRPr lang="en-US" sz="1543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468251" y="3246591"/>
            <a:ext cx="3275859" cy="12795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1243" indent="-131243">
              <a:buFont typeface="Arial" pitchFamily="34" charset="0"/>
              <a:buChar char="•"/>
            </a:pPr>
            <a:r>
              <a:rPr lang="en-US" sz="1543" b="1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Asociação</a:t>
            </a:r>
            <a:r>
              <a:rPr lang="en-US" sz="1543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de </a:t>
            </a:r>
            <a:r>
              <a:rPr lang="en-US" sz="1543" b="1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Auditores</a:t>
            </a:r>
            <a:r>
              <a:rPr lang="en-US" sz="1543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1543" b="1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Governamentais</a:t>
            </a:r>
            <a:r>
              <a:rPr lang="en-US" sz="1543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1543" b="1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foi</a:t>
            </a:r>
            <a:r>
              <a:rPr lang="en-US" sz="1543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1543" b="1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estabelecida</a:t>
            </a:r>
            <a:r>
              <a:rPr lang="en-US" sz="1543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. </a:t>
            </a:r>
            <a:r>
              <a:rPr lang="en-US" sz="1543" b="1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Normas</a:t>
            </a:r>
            <a:r>
              <a:rPr lang="en-US" sz="1543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de </a:t>
            </a:r>
            <a:r>
              <a:rPr lang="en-US" sz="1543" b="1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Controle</a:t>
            </a:r>
            <a:r>
              <a:rPr lang="en-US" sz="1543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1543" b="1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Interno</a:t>
            </a:r>
            <a:r>
              <a:rPr lang="en-US" sz="1543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1543" b="1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foram</a:t>
            </a:r>
            <a:r>
              <a:rPr lang="en-US" sz="1543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1543" b="1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adotados</a:t>
            </a:r>
            <a:endParaRPr lang="en-US" sz="1543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3" name="Pentagon 22"/>
          <p:cNvSpPr/>
          <p:nvPr/>
        </p:nvSpPr>
        <p:spPr>
          <a:xfrm>
            <a:off x="1260475" y="1763924"/>
            <a:ext cx="1595931" cy="786206"/>
          </a:xfrm>
          <a:prstGeom prst="homePlat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84" dirty="0">
                <a:solidFill>
                  <a:schemeClr val="tx2">
                    <a:lumMod val="20000"/>
                    <a:lumOff val="80000"/>
                  </a:schemeClr>
                </a:solidFill>
              </a:rPr>
              <a:t>Pre 2008</a:t>
            </a:r>
          </a:p>
        </p:txBody>
      </p:sp>
      <p:sp>
        <p:nvSpPr>
          <p:cNvPr id="24" name="Pentagon 23"/>
          <p:cNvSpPr/>
          <p:nvPr/>
        </p:nvSpPr>
        <p:spPr>
          <a:xfrm>
            <a:off x="4079913" y="1766736"/>
            <a:ext cx="1595931" cy="786206"/>
          </a:xfrm>
          <a:prstGeom prst="homePlat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84" dirty="0">
                <a:solidFill>
                  <a:schemeClr val="tx2">
                    <a:lumMod val="20000"/>
                    <a:lumOff val="80000"/>
                  </a:schemeClr>
                </a:solidFill>
              </a:rPr>
              <a:t>PP 60/2008</a:t>
            </a:r>
          </a:p>
        </p:txBody>
      </p:sp>
      <p:sp>
        <p:nvSpPr>
          <p:cNvPr id="25" name="Pentagon 24"/>
          <p:cNvSpPr/>
          <p:nvPr/>
        </p:nvSpPr>
        <p:spPr>
          <a:xfrm>
            <a:off x="6888233" y="1800538"/>
            <a:ext cx="1595931" cy="786206"/>
          </a:xfrm>
          <a:prstGeom prst="homePlat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84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Desde</a:t>
            </a:r>
            <a:endParaRPr lang="en-US" sz="1984" dirty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pPr algn="ctr"/>
            <a:r>
              <a:rPr lang="en-US" sz="1984" dirty="0">
                <a:solidFill>
                  <a:schemeClr val="tx2">
                    <a:lumMod val="20000"/>
                    <a:lumOff val="80000"/>
                  </a:schemeClr>
                </a:solidFill>
              </a:rPr>
              <a:t>2008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88504" y="3246591"/>
            <a:ext cx="2855877" cy="1042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1243" indent="-131243">
              <a:buFont typeface="Arial" pitchFamily="34" charset="0"/>
              <a:buChar char="•"/>
            </a:pPr>
            <a:r>
              <a:rPr lang="en-US" sz="1543" b="1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Proliferação</a:t>
            </a:r>
            <a:r>
              <a:rPr lang="en-US" sz="1543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de </a:t>
            </a:r>
            <a:r>
              <a:rPr lang="en-US" sz="1543" b="1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responsabilidades</a:t>
            </a:r>
            <a:r>
              <a:rPr lang="en-US" sz="1543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/</a:t>
            </a:r>
            <a:r>
              <a:rPr lang="en-US" sz="1543" b="1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atores</a:t>
            </a:r>
            <a:r>
              <a:rPr lang="en-US" sz="1543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– </a:t>
            </a:r>
            <a:r>
              <a:rPr lang="en-US" sz="1543" b="1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Falta</a:t>
            </a:r>
            <a:r>
              <a:rPr lang="en-US" sz="1543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de </a:t>
            </a:r>
            <a:r>
              <a:rPr lang="en-US" sz="1543" b="1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clareza</a:t>
            </a:r>
            <a:r>
              <a:rPr lang="en-US" sz="1543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1543" b="1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sobre</a:t>
            </a:r>
            <a:r>
              <a:rPr lang="en-US" sz="1543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as </a:t>
            </a:r>
            <a:r>
              <a:rPr lang="en-US" sz="1543" b="1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responsabilidades</a:t>
            </a:r>
            <a:endParaRPr lang="en-US" sz="1543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88503" y="4547026"/>
            <a:ext cx="2771881" cy="80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7240" indent="-187240">
              <a:buFont typeface="Arial" pitchFamily="34" charset="0"/>
              <a:buChar char="•"/>
            </a:pPr>
            <a:r>
              <a:rPr lang="en-US" sz="1543" b="1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Falta</a:t>
            </a:r>
            <a:r>
              <a:rPr lang="en-US" sz="1543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de </a:t>
            </a:r>
            <a:r>
              <a:rPr lang="en-US" sz="1543" b="1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coordenação</a:t>
            </a:r>
            <a:r>
              <a:rPr lang="en-US" sz="1543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da </a:t>
            </a:r>
            <a:r>
              <a:rPr lang="en-US" sz="1543" b="1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função</a:t>
            </a:r>
            <a:r>
              <a:rPr lang="en-US" sz="1543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de </a:t>
            </a:r>
            <a:r>
              <a:rPr lang="en-US" sz="1543" b="1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controle</a:t>
            </a:r>
            <a:r>
              <a:rPr lang="en-US" sz="1543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1543" b="1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interno</a:t>
            </a:r>
            <a:endParaRPr lang="en-US" sz="1543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444380" y="4506537"/>
            <a:ext cx="2939874" cy="80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7240" indent="-187240">
              <a:buFont typeface="Arial" pitchFamily="34" charset="0"/>
              <a:buChar char="•"/>
            </a:pPr>
            <a:r>
              <a:rPr lang="en-US" sz="1543" b="1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Estabelecimento</a:t>
            </a:r>
            <a:r>
              <a:rPr lang="en-US" sz="1543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e </a:t>
            </a:r>
            <a:r>
              <a:rPr lang="en-US" sz="1543" b="1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esclarecimento</a:t>
            </a:r>
            <a:r>
              <a:rPr lang="en-US" sz="1543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das </a:t>
            </a:r>
            <a:r>
              <a:rPr lang="en-US" sz="1543" b="1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responsabilidades</a:t>
            </a:r>
            <a:r>
              <a:rPr lang="en-US" sz="1543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 </a:t>
            </a:r>
          </a:p>
        </p:txBody>
      </p:sp>
      <p:sp>
        <p:nvSpPr>
          <p:cNvPr id="26" name="Rectangle 25"/>
          <p:cNvSpPr/>
          <p:nvPr/>
        </p:nvSpPr>
        <p:spPr>
          <a:xfrm>
            <a:off x="3444380" y="3246591"/>
            <a:ext cx="2939874" cy="1042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7240" indent="-187240">
              <a:buFont typeface="Arial" pitchFamily="34" charset="0"/>
              <a:buChar char="•"/>
            </a:pPr>
            <a:r>
              <a:rPr lang="en-US" sz="1543" b="1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Adoção</a:t>
            </a:r>
            <a:r>
              <a:rPr lang="en-US" sz="1543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do </a:t>
            </a:r>
            <a:r>
              <a:rPr lang="en-US" sz="1543" b="1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marco</a:t>
            </a:r>
            <a:r>
              <a:rPr lang="en-US" sz="1543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COSO . BPKP was accorded responsibility of facilitating COSO implementation.  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384254" y="4625280"/>
            <a:ext cx="3107866" cy="80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1243" indent="-131243">
              <a:buFont typeface="Arial" pitchFamily="34" charset="0"/>
              <a:buChar char="•"/>
            </a:pPr>
            <a:r>
              <a:rPr lang="en-US" sz="1543" b="1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Codigo</a:t>
            </a:r>
            <a:r>
              <a:rPr lang="en-US" sz="1543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da </a:t>
            </a:r>
            <a:r>
              <a:rPr lang="en-US" sz="1543" b="1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ética</a:t>
            </a:r>
            <a:r>
              <a:rPr lang="en-US" sz="1543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, </a:t>
            </a:r>
            <a:r>
              <a:rPr lang="en-US" sz="1543" b="1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orientações</a:t>
            </a:r>
            <a:r>
              <a:rPr lang="en-US" sz="1543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de </a:t>
            </a:r>
            <a:r>
              <a:rPr lang="en-US" sz="1543" b="1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revisão</a:t>
            </a:r>
            <a:r>
              <a:rPr lang="en-US" sz="1543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dos pares </a:t>
            </a:r>
            <a:r>
              <a:rPr lang="en-US" sz="1543" b="1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emitodos</a:t>
            </a:r>
            <a:r>
              <a:rPr lang="en-US" sz="1543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.  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468251" y="5802497"/>
            <a:ext cx="3107866" cy="1042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1243" indent="-131243">
              <a:buFont typeface="Arial" pitchFamily="34" charset="0"/>
              <a:buChar char="•"/>
            </a:pPr>
            <a:r>
              <a:rPr lang="en-US" sz="1543" b="1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Estrategia</a:t>
            </a:r>
            <a:r>
              <a:rPr lang="en-US" sz="1543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do </a:t>
            </a:r>
            <a:r>
              <a:rPr lang="en-US" sz="1543" b="1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Orgão</a:t>
            </a:r>
            <a:r>
              <a:rPr lang="en-US" sz="1543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de </a:t>
            </a:r>
            <a:r>
              <a:rPr lang="en-US" sz="1543" b="1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Controle</a:t>
            </a:r>
            <a:r>
              <a:rPr lang="en-US" sz="1543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1543" b="1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interno</a:t>
            </a:r>
            <a:r>
              <a:rPr lang="en-US" sz="1543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 for 2015-19</a:t>
            </a:r>
          </a:p>
          <a:p>
            <a:pPr marL="131243" indent="-131243">
              <a:buFont typeface="Arial" pitchFamily="34" charset="0"/>
              <a:buChar char="•"/>
            </a:pPr>
            <a:r>
              <a:rPr lang="en-US" sz="1543" b="1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Convergencia</a:t>
            </a:r>
            <a:r>
              <a:rPr lang="en-US" sz="1543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com o </a:t>
            </a:r>
            <a:r>
              <a:rPr lang="en-US" sz="1543" b="1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marco</a:t>
            </a:r>
            <a:r>
              <a:rPr lang="en-US" sz="1543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COSO.  </a:t>
            </a:r>
          </a:p>
        </p:txBody>
      </p:sp>
    </p:spTree>
    <p:extLst>
      <p:ext uri="{BB962C8B-B14F-4D97-AF65-F5344CB8AC3E}">
        <p14:creationId xmlns:p14="http://schemas.microsoft.com/office/powerpoint/2010/main" val="32432003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504507" y="1091953"/>
          <a:ext cx="9071610" cy="56610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Mexico – </a:t>
            </a:r>
            <a:r>
              <a:rPr lang="en-US" dirty="0" err="1" smtClean="0"/>
              <a:t>Implementação</a:t>
            </a:r>
            <a:r>
              <a:rPr lang="en-US" dirty="0" smtClean="0"/>
              <a:t> do COSO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195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Ciclo</a:t>
            </a:r>
            <a:r>
              <a:rPr lang="en-US" dirty="0" smtClean="0"/>
              <a:t> de </a:t>
            </a:r>
            <a:r>
              <a:rPr lang="en-US" dirty="0" err="1" smtClean="0"/>
              <a:t>melhoria</a:t>
            </a:r>
            <a:r>
              <a:rPr lang="en-US" dirty="0" smtClean="0"/>
              <a:t> </a:t>
            </a:r>
            <a:r>
              <a:rPr lang="en-US" dirty="0" err="1" smtClean="0"/>
              <a:t>contínuo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745300" y="1339893"/>
            <a:ext cx="8622655" cy="5891007"/>
            <a:chOff x="1243063" y="1339893"/>
            <a:chExt cx="7842648" cy="5891007"/>
          </a:xfrm>
        </p:grpSpPr>
        <p:sp>
          <p:nvSpPr>
            <p:cNvPr id="6" name="Freeform 5"/>
            <p:cNvSpPr/>
            <p:nvPr/>
          </p:nvSpPr>
          <p:spPr>
            <a:xfrm>
              <a:off x="3545790" y="1339893"/>
              <a:ext cx="2786820" cy="1886259"/>
            </a:xfrm>
            <a:custGeom>
              <a:avLst/>
              <a:gdLst>
                <a:gd name="connsiteX0" fmla="*/ 0 w 1886259"/>
                <a:gd name="connsiteY0" fmla="*/ 943130 h 1886259"/>
                <a:gd name="connsiteX1" fmla="*/ 943130 w 1886259"/>
                <a:gd name="connsiteY1" fmla="*/ 0 h 1886259"/>
                <a:gd name="connsiteX2" fmla="*/ 1886260 w 1886259"/>
                <a:gd name="connsiteY2" fmla="*/ 943130 h 1886259"/>
                <a:gd name="connsiteX3" fmla="*/ 943130 w 1886259"/>
                <a:gd name="connsiteY3" fmla="*/ 1886260 h 1886259"/>
                <a:gd name="connsiteX4" fmla="*/ 0 w 1886259"/>
                <a:gd name="connsiteY4" fmla="*/ 943130 h 1886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86259" h="1886259">
                  <a:moveTo>
                    <a:pt x="0" y="943130"/>
                  </a:moveTo>
                  <a:cubicBezTo>
                    <a:pt x="0" y="422254"/>
                    <a:pt x="422254" y="0"/>
                    <a:pt x="943130" y="0"/>
                  </a:cubicBezTo>
                  <a:cubicBezTo>
                    <a:pt x="1464006" y="0"/>
                    <a:pt x="1886260" y="422254"/>
                    <a:pt x="1886260" y="943130"/>
                  </a:cubicBezTo>
                  <a:cubicBezTo>
                    <a:pt x="1886260" y="1464006"/>
                    <a:pt x="1464006" y="1886260"/>
                    <a:pt x="943130" y="1886260"/>
                  </a:cubicBezTo>
                  <a:cubicBezTo>
                    <a:pt x="422254" y="1886260"/>
                    <a:pt x="0" y="1464006"/>
                    <a:pt x="0" y="943130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94016" tIns="294016" rIns="294016" bIns="294016" numCol="1" spcCol="1270" anchor="ctr" anchorCtr="0">
              <a:noAutofit/>
            </a:bodyPr>
            <a:lstStyle/>
            <a:p>
              <a:pPr lvl="0" algn="ctr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 err="1" smtClean="0"/>
                <a:t>Diagnóstico</a:t>
              </a:r>
              <a:endParaRPr lang="en-US" sz="2800" kern="1200" dirty="0"/>
            </a:p>
          </p:txBody>
        </p:sp>
        <p:sp>
          <p:nvSpPr>
            <p:cNvPr id="7" name="Freeform 6"/>
            <p:cNvSpPr/>
            <p:nvPr/>
          </p:nvSpPr>
          <p:spPr>
            <a:xfrm rot="2700000">
              <a:off x="5898162" y="3092355"/>
              <a:ext cx="501128" cy="636612"/>
            </a:xfrm>
            <a:custGeom>
              <a:avLst/>
              <a:gdLst>
                <a:gd name="connsiteX0" fmla="*/ 0 w 501128"/>
                <a:gd name="connsiteY0" fmla="*/ 127322 h 636612"/>
                <a:gd name="connsiteX1" fmla="*/ 250564 w 501128"/>
                <a:gd name="connsiteY1" fmla="*/ 127322 h 636612"/>
                <a:gd name="connsiteX2" fmla="*/ 250564 w 501128"/>
                <a:gd name="connsiteY2" fmla="*/ 0 h 636612"/>
                <a:gd name="connsiteX3" fmla="*/ 501128 w 501128"/>
                <a:gd name="connsiteY3" fmla="*/ 318306 h 636612"/>
                <a:gd name="connsiteX4" fmla="*/ 250564 w 501128"/>
                <a:gd name="connsiteY4" fmla="*/ 636612 h 636612"/>
                <a:gd name="connsiteX5" fmla="*/ 250564 w 501128"/>
                <a:gd name="connsiteY5" fmla="*/ 509290 h 636612"/>
                <a:gd name="connsiteX6" fmla="*/ 0 w 501128"/>
                <a:gd name="connsiteY6" fmla="*/ 509290 h 636612"/>
                <a:gd name="connsiteX7" fmla="*/ 0 w 501128"/>
                <a:gd name="connsiteY7" fmla="*/ 127322 h 636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1128" h="636612">
                  <a:moveTo>
                    <a:pt x="0" y="127322"/>
                  </a:moveTo>
                  <a:lnTo>
                    <a:pt x="250564" y="127322"/>
                  </a:lnTo>
                  <a:lnTo>
                    <a:pt x="250564" y="0"/>
                  </a:lnTo>
                  <a:lnTo>
                    <a:pt x="501128" y="318306"/>
                  </a:lnTo>
                  <a:lnTo>
                    <a:pt x="250564" y="636612"/>
                  </a:lnTo>
                  <a:lnTo>
                    <a:pt x="250564" y="509290"/>
                  </a:lnTo>
                  <a:lnTo>
                    <a:pt x="0" y="509290"/>
                  </a:lnTo>
                  <a:lnTo>
                    <a:pt x="0" y="127322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-1" tIns="127322" rIns="150338" bIns="127321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100" kern="1200"/>
            </a:p>
          </p:txBody>
        </p:sp>
        <p:sp>
          <p:nvSpPr>
            <p:cNvPr id="8" name="Freeform 7"/>
            <p:cNvSpPr/>
            <p:nvPr/>
          </p:nvSpPr>
          <p:spPr>
            <a:xfrm>
              <a:off x="6114202" y="3342267"/>
              <a:ext cx="2971509" cy="1886259"/>
            </a:xfrm>
            <a:custGeom>
              <a:avLst/>
              <a:gdLst>
                <a:gd name="connsiteX0" fmla="*/ 0 w 1886259"/>
                <a:gd name="connsiteY0" fmla="*/ 943130 h 1886259"/>
                <a:gd name="connsiteX1" fmla="*/ 943130 w 1886259"/>
                <a:gd name="connsiteY1" fmla="*/ 0 h 1886259"/>
                <a:gd name="connsiteX2" fmla="*/ 1886260 w 1886259"/>
                <a:gd name="connsiteY2" fmla="*/ 943130 h 1886259"/>
                <a:gd name="connsiteX3" fmla="*/ 943130 w 1886259"/>
                <a:gd name="connsiteY3" fmla="*/ 1886260 h 1886259"/>
                <a:gd name="connsiteX4" fmla="*/ 0 w 1886259"/>
                <a:gd name="connsiteY4" fmla="*/ 943130 h 1886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86259" h="1886259">
                  <a:moveTo>
                    <a:pt x="0" y="943130"/>
                  </a:moveTo>
                  <a:cubicBezTo>
                    <a:pt x="0" y="422254"/>
                    <a:pt x="422254" y="0"/>
                    <a:pt x="943130" y="0"/>
                  </a:cubicBezTo>
                  <a:cubicBezTo>
                    <a:pt x="1464006" y="0"/>
                    <a:pt x="1886260" y="422254"/>
                    <a:pt x="1886260" y="943130"/>
                  </a:cubicBezTo>
                  <a:cubicBezTo>
                    <a:pt x="1886260" y="1464006"/>
                    <a:pt x="1464006" y="1886260"/>
                    <a:pt x="943130" y="1886260"/>
                  </a:cubicBezTo>
                  <a:cubicBezTo>
                    <a:pt x="422254" y="1886260"/>
                    <a:pt x="0" y="1464006"/>
                    <a:pt x="0" y="943130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94016" tIns="294016" rIns="294016" bIns="294016" numCol="1" spcCol="1270" anchor="ctr" anchorCtr="0">
              <a:noAutofit/>
            </a:bodyPr>
            <a:lstStyle/>
            <a:p>
              <a:pPr lvl="0" algn="ctr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 err="1" smtClean="0"/>
                <a:t>Estratégia</a:t>
              </a:r>
              <a:endParaRPr lang="en-US" sz="2800" kern="1200" dirty="0"/>
            </a:p>
          </p:txBody>
        </p:sp>
        <p:sp>
          <p:nvSpPr>
            <p:cNvPr id="9" name="Freeform 8"/>
            <p:cNvSpPr/>
            <p:nvPr/>
          </p:nvSpPr>
          <p:spPr>
            <a:xfrm rot="18900000">
              <a:off x="5863627" y="4958247"/>
              <a:ext cx="501129" cy="636613"/>
            </a:xfrm>
            <a:custGeom>
              <a:avLst/>
              <a:gdLst>
                <a:gd name="connsiteX0" fmla="*/ 0 w 501128"/>
                <a:gd name="connsiteY0" fmla="*/ 127322 h 636612"/>
                <a:gd name="connsiteX1" fmla="*/ 250564 w 501128"/>
                <a:gd name="connsiteY1" fmla="*/ 127322 h 636612"/>
                <a:gd name="connsiteX2" fmla="*/ 250564 w 501128"/>
                <a:gd name="connsiteY2" fmla="*/ 0 h 636612"/>
                <a:gd name="connsiteX3" fmla="*/ 501128 w 501128"/>
                <a:gd name="connsiteY3" fmla="*/ 318306 h 636612"/>
                <a:gd name="connsiteX4" fmla="*/ 250564 w 501128"/>
                <a:gd name="connsiteY4" fmla="*/ 636612 h 636612"/>
                <a:gd name="connsiteX5" fmla="*/ 250564 w 501128"/>
                <a:gd name="connsiteY5" fmla="*/ 509290 h 636612"/>
                <a:gd name="connsiteX6" fmla="*/ 0 w 501128"/>
                <a:gd name="connsiteY6" fmla="*/ 509290 h 636612"/>
                <a:gd name="connsiteX7" fmla="*/ 0 w 501128"/>
                <a:gd name="connsiteY7" fmla="*/ 127322 h 636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1128" h="636612">
                  <a:moveTo>
                    <a:pt x="501128" y="509290"/>
                  </a:moveTo>
                  <a:lnTo>
                    <a:pt x="250564" y="509290"/>
                  </a:lnTo>
                  <a:lnTo>
                    <a:pt x="250564" y="636612"/>
                  </a:lnTo>
                  <a:lnTo>
                    <a:pt x="0" y="318306"/>
                  </a:lnTo>
                  <a:lnTo>
                    <a:pt x="250564" y="0"/>
                  </a:lnTo>
                  <a:lnTo>
                    <a:pt x="250564" y="127322"/>
                  </a:lnTo>
                  <a:lnTo>
                    <a:pt x="501128" y="127322"/>
                  </a:lnTo>
                  <a:lnTo>
                    <a:pt x="501128" y="509290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0337" tIns="127322" rIns="1" bIns="127322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100" kern="1200"/>
            </a:p>
          </p:txBody>
        </p:sp>
        <p:sp>
          <p:nvSpPr>
            <p:cNvPr id="10" name="Freeform 9"/>
            <p:cNvSpPr/>
            <p:nvPr/>
          </p:nvSpPr>
          <p:spPr>
            <a:xfrm>
              <a:off x="3545789" y="5344641"/>
              <a:ext cx="2786821" cy="1886259"/>
            </a:xfrm>
            <a:custGeom>
              <a:avLst/>
              <a:gdLst>
                <a:gd name="connsiteX0" fmla="*/ 0 w 1886259"/>
                <a:gd name="connsiteY0" fmla="*/ 943130 h 1886259"/>
                <a:gd name="connsiteX1" fmla="*/ 943130 w 1886259"/>
                <a:gd name="connsiteY1" fmla="*/ 0 h 1886259"/>
                <a:gd name="connsiteX2" fmla="*/ 1886260 w 1886259"/>
                <a:gd name="connsiteY2" fmla="*/ 943130 h 1886259"/>
                <a:gd name="connsiteX3" fmla="*/ 943130 w 1886259"/>
                <a:gd name="connsiteY3" fmla="*/ 1886260 h 1886259"/>
                <a:gd name="connsiteX4" fmla="*/ 0 w 1886259"/>
                <a:gd name="connsiteY4" fmla="*/ 943130 h 1886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86259" h="1886259">
                  <a:moveTo>
                    <a:pt x="0" y="943130"/>
                  </a:moveTo>
                  <a:cubicBezTo>
                    <a:pt x="0" y="422254"/>
                    <a:pt x="422254" y="0"/>
                    <a:pt x="943130" y="0"/>
                  </a:cubicBezTo>
                  <a:cubicBezTo>
                    <a:pt x="1464006" y="0"/>
                    <a:pt x="1886260" y="422254"/>
                    <a:pt x="1886260" y="943130"/>
                  </a:cubicBezTo>
                  <a:cubicBezTo>
                    <a:pt x="1886260" y="1464006"/>
                    <a:pt x="1464006" y="1886260"/>
                    <a:pt x="943130" y="1886260"/>
                  </a:cubicBezTo>
                  <a:cubicBezTo>
                    <a:pt x="422254" y="1886260"/>
                    <a:pt x="0" y="1464006"/>
                    <a:pt x="0" y="943130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94016" tIns="294016" rIns="294016" bIns="294016" numCol="1" spcCol="1270" anchor="ctr" anchorCtr="0">
              <a:noAutofit/>
            </a:bodyPr>
            <a:lstStyle/>
            <a:p>
              <a:pPr lvl="0" algn="ctr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 err="1" smtClean="0"/>
                <a:t>Implementação</a:t>
              </a:r>
              <a:endParaRPr lang="en-US" sz="2800" kern="1200" dirty="0"/>
            </a:p>
          </p:txBody>
        </p:sp>
        <p:sp>
          <p:nvSpPr>
            <p:cNvPr id="11" name="Freeform 10"/>
            <p:cNvSpPr/>
            <p:nvPr/>
          </p:nvSpPr>
          <p:spPr>
            <a:xfrm rot="2700000">
              <a:off x="3520053" y="4978306"/>
              <a:ext cx="501129" cy="636612"/>
            </a:xfrm>
            <a:custGeom>
              <a:avLst/>
              <a:gdLst>
                <a:gd name="connsiteX0" fmla="*/ 0 w 501128"/>
                <a:gd name="connsiteY0" fmla="*/ 127322 h 636612"/>
                <a:gd name="connsiteX1" fmla="*/ 250564 w 501128"/>
                <a:gd name="connsiteY1" fmla="*/ 127322 h 636612"/>
                <a:gd name="connsiteX2" fmla="*/ 250564 w 501128"/>
                <a:gd name="connsiteY2" fmla="*/ 0 h 636612"/>
                <a:gd name="connsiteX3" fmla="*/ 501128 w 501128"/>
                <a:gd name="connsiteY3" fmla="*/ 318306 h 636612"/>
                <a:gd name="connsiteX4" fmla="*/ 250564 w 501128"/>
                <a:gd name="connsiteY4" fmla="*/ 636612 h 636612"/>
                <a:gd name="connsiteX5" fmla="*/ 250564 w 501128"/>
                <a:gd name="connsiteY5" fmla="*/ 509290 h 636612"/>
                <a:gd name="connsiteX6" fmla="*/ 0 w 501128"/>
                <a:gd name="connsiteY6" fmla="*/ 509290 h 636612"/>
                <a:gd name="connsiteX7" fmla="*/ 0 w 501128"/>
                <a:gd name="connsiteY7" fmla="*/ 127322 h 636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1128" h="636612">
                  <a:moveTo>
                    <a:pt x="501128" y="509290"/>
                  </a:moveTo>
                  <a:lnTo>
                    <a:pt x="250564" y="509290"/>
                  </a:lnTo>
                  <a:lnTo>
                    <a:pt x="250564" y="636612"/>
                  </a:lnTo>
                  <a:lnTo>
                    <a:pt x="0" y="318306"/>
                  </a:lnTo>
                  <a:lnTo>
                    <a:pt x="250564" y="0"/>
                  </a:lnTo>
                  <a:lnTo>
                    <a:pt x="250564" y="127322"/>
                  </a:lnTo>
                  <a:lnTo>
                    <a:pt x="501128" y="127322"/>
                  </a:lnTo>
                  <a:lnTo>
                    <a:pt x="501128" y="509290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0338" tIns="127322" rIns="0" bIns="127321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100" kern="1200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1243063" y="3342267"/>
              <a:ext cx="2823964" cy="1886259"/>
            </a:xfrm>
            <a:custGeom>
              <a:avLst/>
              <a:gdLst>
                <a:gd name="connsiteX0" fmla="*/ 0 w 1886259"/>
                <a:gd name="connsiteY0" fmla="*/ 943130 h 1886259"/>
                <a:gd name="connsiteX1" fmla="*/ 943130 w 1886259"/>
                <a:gd name="connsiteY1" fmla="*/ 0 h 1886259"/>
                <a:gd name="connsiteX2" fmla="*/ 1886260 w 1886259"/>
                <a:gd name="connsiteY2" fmla="*/ 943130 h 1886259"/>
                <a:gd name="connsiteX3" fmla="*/ 943130 w 1886259"/>
                <a:gd name="connsiteY3" fmla="*/ 1886260 h 1886259"/>
                <a:gd name="connsiteX4" fmla="*/ 0 w 1886259"/>
                <a:gd name="connsiteY4" fmla="*/ 943130 h 1886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86259" h="1886259">
                  <a:moveTo>
                    <a:pt x="0" y="943130"/>
                  </a:moveTo>
                  <a:cubicBezTo>
                    <a:pt x="0" y="422254"/>
                    <a:pt x="422254" y="0"/>
                    <a:pt x="943130" y="0"/>
                  </a:cubicBezTo>
                  <a:cubicBezTo>
                    <a:pt x="1464006" y="0"/>
                    <a:pt x="1886260" y="422254"/>
                    <a:pt x="1886260" y="943130"/>
                  </a:cubicBezTo>
                  <a:cubicBezTo>
                    <a:pt x="1886260" y="1464006"/>
                    <a:pt x="1464006" y="1886260"/>
                    <a:pt x="943130" y="1886260"/>
                  </a:cubicBezTo>
                  <a:cubicBezTo>
                    <a:pt x="422254" y="1886260"/>
                    <a:pt x="0" y="1464006"/>
                    <a:pt x="0" y="943130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94016" tIns="294016" rIns="294016" bIns="294016" numCol="1" spcCol="1270" anchor="ctr" anchorCtr="0">
              <a:noAutofit/>
            </a:bodyPr>
            <a:lstStyle/>
            <a:p>
              <a:pPr lvl="0" algn="ctr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 err="1" smtClean="0"/>
                <a:t>Monitoramento</a:t>
              </a:r>
              <a:endParaRPr lang="en-US" sz="2800" kern="1200" dirty="0"/>
            </a:p>
          </p:txBody>
        </p:sp>
        <p:sp>
          <p:nvSpPr>
            <p:cNvPr id="13" name="Freeform 12"/>
            <p:cNvSpPr/>
            <p:nvPr/>
          </p:nvSpPr>
          <p:spPr>
            <a:xfrm rot="18900000">
              <a:off x="3609180" y="2975932"/>
              <a:ext cx="501128" cy="636612"/>
            </a:xfrm>
            <a:custGeom>
              <a:avLst/>
              <a:gdLst>
                <a:gd name="connsiteX0" fmla="*/ 0 w 501128"/>
                <a:gd name="connsiteY0" fmla="*/ 127322 h 636612"/>
                <a:gd name="connsiteX1" fmla="*/ 250564 w 501128"/>
                <a:gd name="connsiteY1" fmla="*/ 127322 h 636612"/>
                <a:gd name="connsiteX2" fmla="*/ 250564 w 501128"/>
                <a:gd name="connsiteY2" fmla="*/ 0 h 636612"/>
                <a:gd name="connsiteX3" fmla="*/ 501128 w 501128"/>
                <a:gd name="connsiteY3" fmla="*/ 318306 h 636612"/>
                <a:gd name="connsiteX4" fmla="*/ 250564 w 501128"/>
                <a:gd name="connsiteY4" fmla="*/ 636612 h 636612"/>
                <a:gd name="connsiteX5" fmla="*/ 250564 w 501128"/>
                <a:gd name="connsiteY5" fmla="*/ 509290 h 636612"/>
                <a:gd name="connsiteX6" fmla="*/ 0 w 501128"/>
                <a:gd name="connsiteY6" fmla="*/ 509290 h 636612"/>
                <a:gd name="connsiteX7" fmla="*/ 0 w 501128"/>
                <a:gd name="connsiteY7" fmla="*/ 127322 h 636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1128" h="636612">
                  <a:moveTo>
                    <a:pt x="0" y="127322"/>
                  </a:moveTo>
                  <a:lnTo>
                    <a:pt x="250564" y="127322"/>
                  </a:lnTo>
                  <a:lnTo>
                    <a:pt x="250564" y="0"/>
                  </a:lnTo>
                  <a:lnTo>
                    <a:pt x="501128" y="318306"/>
                  </a:lnTo>
                  <a:lnTo>
                    <a:pt x="250564" y="636612"/>
                  </a:lnTo>
                  <a:lnTo>
                    <a:pt x="250564" y="509290"/>
                  </a:lnTo>
                  <a:lnTo>
                    <a:pt x="0" y="509290"/>
                  </a:lnTo>
                  <a:lnTo>
                    <a:pt x="0" y="127322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-1" tIns="127321" rIns="150338" bIns="127322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100" kern="1200"/>
            </a:p>
          </p:txBody>
        </p:sp>
      </p:grpSp>
    </p:spTree>
    <p:extLst>
      <p:ext uri="{BB962C8B-B14F-4D97-AF65-F5344CB8AC3E}">
        <p14:creationId xmlns:p14="http://schemas.microsoft.com/office/powerpoint/2010/main" val="4206090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CustomShape 2"/>
          <p:cNvSpPr/>
          <p:nvPr/>
        </p:nvSpPr>
        <p:spPr>
          <a:xfrm>
            <a:off x="504000" y="1769040"/>
            <a:ext cx="8868600" cy="4383000"/>
          </a:xfrm>
          <a:prstGeom prst="rect">
            <a:avLst/>
          </a:prstGeom>
        </p:spPr>
      </p:sp>
      <p:sp>
        <p:nvSpPr>
          <p:cNvPr id="3" name="Subtitle 2"/>
          <p:cNvSpPr>
            <a:spLocks noGrp="1"/>
          </p:cNvSpPr>
          <p:nvPr>
            <p:ph type="subTitle"/>
          </p:nvPr>
        </p:nvSpPr>
        <p:spPr>
          <a:xfrm>
            <a:off x="2197100" y="2930220"/>
            <a:ext cx="6299400" cy="1262160"/>
          </a:xfrm>
        </p:spPr>
        <p:txBody>
          <a:bodyPr/>
          <a:lstStyle/>
          <a:p>
            <a:r>
              <a:rPr lang="pt-BR" sz="8800" dirty="0" smtClean="0"/>
              <a:t>OBRIGADO</a:t>
            </a:r>
            <a:endParaRPr lang="pt-BR" sz="8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176273445"/>
              </p:ext>
            </p:extLst>
          </p:nvPr>
        </p:nvGraphicFramePr>
        <p:xfrm>
          <a:off x="1460500" y="212420"/>
          <a:ext cx="6743900" cy="1262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1714500" y="1810784"/>
            <a:ext cx="6240066" cy="5486400"/>
            <a:chOff x="2468167" y="1848885"/>
            <a:chExt cx="4837196" cy="4122429"/>
          </a:xfrm>
        </p:grpSpPr>
        <p:sp>
          <p:nvSpPr>
            <p:cNvPr id="8" name="Freeform 7"/>
            <p:cNvSpPr/>
            <p:nvPr/>
          </p:nvSpPr>
          <p:spPr>
            <a:xfrm>
              <a:off x="2468167" y="1848885"/>
              <a:ext cx="2630664" cy="2630664"/>
            </a:xfrm>
            <a:custGeom>
              <a:avLst/>
              <a:gdLst>
                <a:gd name="connsiteX0" fmla="*/ 0 w 2630664"/>
                <a:gd name="connsiteY0" fmla="*/ 1315332 h 2630664"/>
                <a:gd name="connsiteX1" fmla="*/ 1315332 w 2630664"/>
                <a:gd name="connsiteY1" fmla="*/ 0 h 2630664"/>
                <a:gd name="connsiteX2" fmla="*/ 2630664 w 2630664"/>
                <a:gd name="connsiteY2" fmla="*/ 1315332 h 2630664"/>
                <a:gd name="connsiteX3" fmla="*/ 1315332 w 2630664"/>
                <a:gd name="connsiteY3" fmla="*/ 2630664 h 2630664"/>
                <a:gd name="connsiteX4" fmla="*/ 0 w 2630664"/>
                <a:gd name="connsiteY4" fmla="*/ 1315332 h 263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30664" h="2630664">
                  <a:moveTo>
                    <a:pt x="0" y="1315332"/>
                  </a:moveTo>
                  <a:cubicBezTo>
                    <a:pt x="0" y="588894"/>
                    <a:pt x="588894" y="0"/>
                    <a:pt x="1315332" y="0"/>
                  </a:cubicBezTo>
                  <a:cubicBezTo>
                    <a:pt x="2041770" y="0"/>
                    <a:pt x="2630664" y="588894"/>
                    <a:pt x="2630664" y="1315332"/>
                  </a:cubicBezTo>
                  <a:cubicBezTo>
                    <a:pt x="2630664" y="2041770"/>
                    <a:pt x="2041770" y="2630664"/>
                    <a:pt x="1315332" y="2630664"/>
                  </a:cubicBezTo>
                  <a:cubicBezTo>
                    <a:pt x="588894" y="2630664"/>
                    <a:pt x="0" y="2041770"/>
                    <a:pt x="0" y="1315332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350756" tIns="460366" rIns="350755" bIns="986500" numCol="1" spcCol="1270" anchor="ctr" anchorCtr="0">
              <a:noAutofit/>
            </a:bodyPr>
            <a:lstStyle/>
            <a:p>
              <a:pPr lvl="0" algn="ctr" defTabSz="13779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100" kern="1200" dirty="0" smtClean="0"/>
                <a:t>BANCO MUNDIAL</a:t>
              </a:r>
              <a:endParaRPr lang="en-US" sz="3100" kern="1200" dirty="0"/>
            </a:p>
          </p:txBody>
        </p:sp>
        <p:sp>
          <p:nvSpPr>
            <p:cNvPr id="9" name="Freeform 8"/>
            <p:cNvSpPr/>
            <p:nvPr/>
          </p:nvSpPr>
          <p:spPr>
            <a:xfrm>
              <a:off x="4674699" y="1848885"/>
              <a:ext cx="2630664" cy="2630664"/>
            </a:xfrm>
            <a:custGeom>
              <a:avLst/>
              <a:gdLst>
                <a:gd name="connsiteX0" fmla="*/ 0 w 2630664"/>
                <a:gd name="connsiteY0" fmla="*/ 1315332 h 2630664"/>
                <a:gd name="connsiteX1" fmla="*/ 1315332 w 2630664"/>
                <a:gd name="connsiteY1" fmla="*/ 0 h 2630664"/>
                <a:gd name="connsiteX2" fmla="*/ 2630664 w 2630664"/>
                <a:gd name="connsiteY2" fmla="*/ 1315332 h 2630664"/>
                <a:gd name="connsiteX3" fmla="*/ 1315332 w 2630664"/>
                <a:gd name="connsiteY3" fmla="*/ 2630664 h 2630664"/>
                <a:gd name="connsiteX4" fmla="*/ 0 w 2630664"/>
                <a:gd name="connsiteY4" fmla="*/ 1315332 h 263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30664" h="2630664">
                  <a:moveTo>
                    <a:pt x="0" y="1315332"/>
                  </a:moveTo>
                  <a:cubicBezTo>
                    <a:pt x="0" y="588894"/>
                    <a:pt x="588894" y="0"/>
                    <a:pt x="1315332" y="0"/>
                  </a:cubicBezTo>
                  <a:cubicBezTo>
                    <a:pt x="2041770" y="0"/>
                    <a:pt x="2630664" y="588894"/>
                    <a:pt x="2630664" y="1315332"/>
                  </a:cubicBezTo>
                  <a:cubicBezTo>
                    <a:pt x="2630664" y="2041770"/>
                    <a:pt x="2041770" y="2630664"/>
                    <a:pt x="1315332" y="2630664"/>
                  </a:cubicBezTo>
                  <a:cubicBezTo>
                    <a:pt x="588894" y="2630664"/>
                    <a:pt x="0" y="2041770"/>
                    <a:pt x="0" y="1315332"/>
                  </a:cubicBezTo>
                  <a:close/>
                </a:path>
              </a:pathLst>
            </a:custGeom>
            <a:solidFill>
              <a:schemeClr val="accent3">
                <a:alpha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804545" tIns="679588" rIns="247721" bIns="504211" numCol="1" spcCol="1270" anchor="ctr" anchorCtr="0">
              <a:noAutofit/>
            </a:bodyPr>
            <a:lstStyle/>
            <a:p>
              <a:pPr lvl="0" algn="ctr" defTabSz="13779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100" kern="1200" smtClean="0"/>
                <a:t>CONACI</a:t>
              </a:r>
              <a:endParaRPr lang="en-US" sz="3100" kern="1200"/>
            </a:p>
          </p:txBody>
        </p:sp>
        <p:sp>
          <p:nvSpPr>
            <p:cNvPr id="10" name="Freeform 9"/>
            <p:cNvSpPr/>
            <p:nvPr/>
          </p:nvSpPr>
          <p:spPr>
            <a:xfrm>
              <a:off x="3677936" y="3340650"/>
              <a:ext cx="2630664" cy="2630664"/>
            </a:xfrm>
            <a:custGeom>
              <a:avLst/>
              <a:gdLst>
                <a:gd name="connsiteX0" fmla="*/ 0 w 2630664"/>
                <a:gd name="connsiteY0" fmla="*/ 1315332 h 2630664"/>
                <a:gd name="connsiteX1" fmla="*/ 1315332 w 2630664"/>
                <a:gd name="connsiteY1" fmla="*/ 0 h 2630664"/>
                <a:gd name="connsiteX2" fmla="*/ 2630664 w 2630664"/>
                <a:gd name="connsiteY2" fmla="*/ 1315332 h 2630664"/>
                <a:gd name="connsiteX3" fmla="*/ 1315332 w 2630664"/>
                <a:gd name="connsiteY3" fmla="*/ 2630664 h 2630664"/>
                <a:gd name="connsiteX4" fmla="*/ 0 w 2630664"/>
                <a:gd name="connsiteY4" fmla="*/ 1315332 h 263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30664" h="2630664">
                  <a:moveTo>
                    <a:pt x="0" y="1315332"/>
                  </a:moveTo>
                  <a:cubicBezTo>
                    <a:pt x="0" y="588894"/>
                    <a:pt x="588894" y="0"/>
                    <a:pt x="1315332" y="0"/>
                  </a:cubicBezTo>
                  <a:cubicBezTo>
                    <a:pt x="2041770" y="0"/>
                    <a:pt x="2630664" y="588894"/>
                    <a:pt x="2630664" y="1315332"/>
                  </a:cubicBezTo>
                  <a:cubicBezTo>
                    <a:pt x="2630664" y="2041770"/>
                    <a:pt x="2041770" y="2630664"/>
                    <a:pt x="1315332" y="2630664"/>
                  </a:cubicBezTo>
                  <a:cubicBezTo>
                    <a:pt x="588894" y="2630664"/>
                    <a:pt x="0" y="2041770"/>
                    <a:pt x="0" y="1315332"/>
                  </a:cubicBezTo>
                  <a:close/>
                </a:path>
              </a:pathLst>
            </a:custGeom>
            <a:solidFill>
              <a:schemeClr val="accent6">
                <a:alpha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247721" tIns="679588" rIns="804545" bIns="504211" numCol="1" spcCol="1270" anchor="ctr" anchorCtr="0">
              <a:noAutofit/>
            </a:bodyPr>
            <a:lstStyle/>
            <a:p>
              <a:pPr lvl="0" algn="ctr" defTabSz="13779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100" kern="1200" dirty="0" smtClean="0"/>
                <a:t>    CGEs</a:t>
              </a:r>
              <a:endParaRPr lang="en-US" sz="31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00383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hape 306"/>
          <p:cNvSpPr>
            <a:spLocks noGrp="1"/>
          </p:cNvSpPr>
          <p:nvPr>
            <p:ph type="title"/>
          </p:nvPr>
        </p:nvSpPr>
        <p:spPr>
          <a:xfrm>
            <a:off x="588503" y="83997"/>
            <a:ext cx="9071610" cy="1091956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086" b="1" dirty="0" err="1"/>
              <a:t>Objetivos</a:t>
            </a:r>
            <a:r>
              <a:rPr sz="3086" b="1" dirty="0"/>
              <a:t> </a:t>
            </a:r>
            <a:r>
              <a:rPr sz="3086" b="1" dirty="0" err="1"/>
              <a:t>Principais</a:t>
            </a:r>
            <a:r>
              <a:rPr sz="3086" b="1" dirty="0"/>
              <a:t>: Um Novo </a:t>
            </a:r>
            <a:r>
              <a:rPr sz="3086" b="1" dirty="0" err="1"/>
              <a:t>Foco</a:t>
            </a:r>
            <a:endParaRPr sz="3086" b="1" dirty="0"/>
          </a:p>
        </p:txBody>
      </p:sp>
      <p:grpSp>
        <p:nvGrpSpPr>
          <p:cNvPr id="315" name="Group 315"/>
          <p:cNvGrpSpPr/>
          <p:nvPr/>
        </p:nvGrpSpPr>
        <p:grpSpPr>
          <a:xfrm>
            <a:off x="420510" y="1268989"/>
            <a:ext cx="9407596" cy="4895136"/>
            <a:chOff x="0" y="-11995"/>
            <a:chExt cx="6872559" cy="3904015"/>
          </a:xfrm>
        </p:grpSpPr>
        <p:sp>
          <p:nvSpPr>
            <p:cNvPr id="307" name="Shape 307"/>
            <p:cNvSpPr/>
            <p:nvPr/>
          </p:nvSpPr>
          <p:spPr>
            <a:xfrm>
              <a:off x="0" y="2133600"/>
              <a:ext cx="6872555" cy="175842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algn="ctr" defTabSz="1007771"/>
              <a:endParaRPr sz="1984" dirty="0">
                <a:latin typeface="+mj-lt"/>
                <a:ea typeface="+mj-ea"/>
                <a:cs typeface="+mj-cs"/>
                <a:sym typeface="Helvetica"/>
              </a:endParaRPr>
            </a:p>
            <a:p>
              <a:pPr algn="ctr" defTabSz="1007771"/>
              <a:r>
                <a:rPr sz="3086" b="1" dirty="0" err="1"/>
                <a:t>Atingir</a:t>
              </a:r>
              <a:r>
                <a:rPr sz="3086" b="1" dirty="0"/>
                <a:t> </a:t>
              </a:r>
              <a:r>
                <a:rPr sz="3086" b="1" dirty="0" err="1"/>
                <a:t>os</a:t>
              </a:r>
              <a:r>
                <a:rPr sz="3086" b="1" dirty="0"/>
                <a:t> </a:t>
              </a:r>
              <a:r>
                <a:rPr sz="3086" b="1" dirty="0" err="1"/>
                <a:t>objetivos</a:t>
              </a:r>
              <a:r>
                <a:rPr sz="3086" b="1" dirty="0"/>
                <a:t> de </a:t>
              </a:r>
              <a:r>
                <a:rPr sz="3086" b="1" dirty="0" err="1"/>
                <a:t>maneira</a:t>
              </a:r>
              <a:r>
                <a:rPr sz="3086" b="1" dirty="0"/>
                <a:t> </a:t>
              </a:r>
              <a:r>
                <a:rPr sz="3086" b="1" dirty="0" err="1"/>
                <a:t>sustentável</a:t>
              </a:r>
              <a:r>
                <a:rPr sz="3086" b="1" dirty="0"/>
                <a:t>:  </a:t>
              </a:r>
              <a:endParaRPr sz="3086" dirty="0">
                <a:latin typeface="+mj-lt"/>
                <a:ea typeface="+mj-ea"/>
                <a:cs typeface="+mj-cs"/>
                <a:sym typeface="Helvetica"/>
              </a:endParaRPr>
            </a:p>
            <a:p>
              <a:pPr algn="ctr" defTabSz="1007771"/>
              <a:r>
                <a:rPr sz="3086" b="1" dirty="0" err="1"/>
                <a:t>Assegurando</a:t>
              </a:r>
              <a:r>
                <a:rPr sz="3086" b="1" dirty="0"/>
                <a:t> o </a:t>
              </a:r>
              <a:r>
                <a:rPr sz="3086" b="1" dirty="0" err="1"/>
                <a:t>futuro</a:t>
              </a:r>
              <a:r>
                <a:rPr sz="3086" b="1" dirty="0"/>
                <a:t> do </a:t>
              </a:r>
              <a:r>
                <a:rPr sz="3086" b="1" dirty="0" err="1"/>
                <a:t>planeta</a:t>
              </a:r>
              <a:r>
                <a:rPr sz="3086" b="1" dirty="0"/>
                <a:t> e </a:t>
              </a:r>
              <a:r>
                <a:rPr sz="3086" b="1" dirty="0" err="1"/>
                <a:t>os</a:t>
              </a:r>
              <a:r>
                <a:rPr sz="3086" b="1" dirty="0"/>
                <a:t> </a:t>
              </a:r>
              <a:r>
                <a:rPr sz="3086" b="1" dirty="0" err="1"/>
                <a:t>recursos</a:t>
              </a:r>
              <a:r>
                <a:rPr sz="3086" b="1" dirty="0"/>
                <a:t> </a:t>
              </a:r>
              <a:r>
                <a:rPr sz="3086" b="1" dirty="0" err="1"/>
                <a:t>nele</a:t>
              </a:r>
              <a:r>
                <a:rPr sz="3086" b="1" dirty="0"/>
                <a:t>, </a:t>
              </a:r>
              <a:r>
                <a:rPr sz="3086" b="1" dirty="0" err="1"/>
                <a:t>mantendo</a:t>
              </a:r>
              <a:r>
                <a:rPr sz="3086" b="1" dirty="0"/>
                <a:t> a </a:t>
              </a:r>
              <a:r>
                <a:rPr sz="3086" b="1" dirty="0" err="1"/>
                <a:t>inclusão</a:t>
              </a:r>
              <a:r>
                <a:rPr sz="3086" b="1" dirty="0"/>
                <a:t> social, </a:t>
              </a:r>
              <a:r>
                <a:rPr sz="3086" b="1" dirty="0" err="1"/>
                <a:t>limitando</a:t>
              </a:r>
              <a:r>
                <a:rPr sz="3086" b="1" dirty="0"/>
                <a:t> a </a:t>
              </a:r>
              <a:r>
                <a:rPr sz="3086" b="1" dirty="0" err="1"/>
                <a:t>carga</a:t>
              </a:r>
              <a:r>
                <a:rPr sz="3086" b="1" dirty="0"/>
                <a:t> </a:t>
              </a:r>
              <a:r>
                <a:rPr sz="3086" b="1" dirty="0" err="1"/>
                <a:t>economica</a:t>
              </a:r>
              <a:r>
                <a:rPr sz="3086" b="1" dirty="0"/>
                <a:t> </a:t>
              </a:r>
              <a:r>
                <a:rPr sz="3086" b="1" dirty="0" err="1"/>
                <a:t>sobre</a:t>
              </a:r>
              <a:r>
                <a:rPr sz="3086" b="1" dirty="0"/>
                <a:t> </a:t>
              </a:r>
              <a:r>
                <a:rPr sz="3086" b="1" dirty="0" err="1"/>
                <a:t>gerações</a:t>
              </a:r>
              <a:r>
                <a:rPr sz="3086" b="1" dirty="0"/>
                <a:t> </a:t>
              </a:r>
              <a:r>
                <a:rPr sz="3086" b="1" dirty="0" err="1"/>
                <a:t>futuras</a:t>
              </a:r>
              <a:r>
                <a:rPr sz="3086" b="1" dirty="0"/>
                <a:t>.</a:t>
              </a:r>
            </a:p>
          </p:txBody>
        </p:sp>
        <p:grpSp>
          <p:nvGrpSpPr>
            <p:cNvPr id="314" name="Group 314"/>
            <p:cNvGrpSpPr/>
            <p:nvPr/>
          </p:nvGrpSpPr>
          <p:grpSpPr>
            <a:xfrm>
              <a:off x="0" y="-11995"/>
              <a:ext cx="6872559" cy="1948039"/>
              <a:chOff x="0" y="-11995"/>
              <a:chExt cx="6872559" cy="1948038"/>
            </a:xfrm>
          </p:grpSpPr>
          <p:grpSp>
            <p:nvGrpSpPr>
              <p:cNvPr id="310" name="Group 310"/>
              <p:cNvGrpSpPr/>
              <p:nvPr/>
            </p:nvGrpSpPr>
            <p:grpSpPr>
              <a:xfrm>
                <a:off x="0" y="0"/>
                <a:ext cx="3321981" cy="1885948"/>
                <a:chOff x="0" y="0"/>
                <a:chExt cx="3321980" cy="1885948"/>
              </a:xfrm>
            </p:grpSpPr>
            <p:sp>
              <p:nvSpPr>
                <p:cNvPr id="308" name="Shape 308"/>
                <p:cNvSpPr/>
                <p:nvPr/>
              </p:nvSpPr>
              <p:spPr>
                <a:xfrm>
                  <a:off x="0" y="0"/>
                  <a:ext cx="3321980" cy="1885948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953735"/>
                </a:solidFill>
                <a:ln w="12700" cap="flat">
                  <a:noFill/>
                  <a:miter lim="400000"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ctr" defTabSz="1007771">
                    <a:defRPr>
                      <a:solidFill>
                        <a:srgbClr val="FFFFFF"/>
                      </a:solidFill>
                    </a:defRPr>
                  </a:pPr>
                  <a:endParaRPr sz="1984"/>
                </a:p>
              </p:txBody>
            </p:sp>
            <p:sp>
              <p:nvSpPr>
                <p:cNvPr id="309" name="Shape 309"/>
                <p:cNvSpPr/>
                <p:nvPr/>
              </p:nvSpPr>
              <p:spPr>
                <a:xfrm>
                  <a:off x="92064" y="158317"/>
                  <a:ext cx="3137851" cy="1569312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="" val="1"/>
                  </a:ext>
                </a:extLst>
              </p:spPr>
              <p:txBody>
                <a:bodyPr wrap="square" lIns="0" tIns="0" rIns="0" bIns="0" numCol="1" anchor="ctr">
                  <a:spAutoFit/>
                </a:bodyPr>
                <a:lstStyle/>
                <a:p>
                  <a:pPr algn="ctr" defTabSz="1007771"/>
                  <a:r>
                    <a:rPr sz="3086" b="1" u="sng" dirty="0" err="1">
                      <a:solidFill>
                        <a:srgbClr val="FFFFFF"/>
                      </a:solidFill>
                    </a:rPr>
                    <a:t>Eliminar</a:t>
                  </a:r>
                  <a:r>
                    <a:rPr sz="3086" b="1" u="sng" dirty="0">
                      <a:solidFill>
                        <a:srgbClr val="FFFFFF"/>
                      </a:solidFill>
                    </a:rPr>
                    <a:t> a </a:t>
                  </a:r>
                  <a:r>
                    <a:rPr sz="3086" b="1" u="sng" dirty="0" err="1">
                      <a:solidFill>
                        <a:srgbClr val="FFFFFF"/>
                      </a:solidFill>
                    </a:rPr>
                    <a:t>pobreza</a:t>
                  </a:r>
                  <a:r>
                    <a:rPr sz="3086" b="1" u="sng" dirty="0">
                      <a:solidFill>
                        <a:srgbClr val="FFFFFF"/>
                      </a:solidFill>
                    </a:rPr>
                    <a:t> </a:t>
                  </a:r>
                  <a:r>
                    <a:rPr sz="3086" b="1" u="sng" dirty="0" err="1">
                      <a:solidFill>
                        <a:srgbClr val="FFFFFF"/>
                      </a:solidFill>
                    </a:rPr>
                    <a:t>extrema</a:t>
                  </a:r>
                  <a:endParaRPr sz="3086" b="1" u="sng" dirty="0">
                    <a:latin typeface="+mj-lt"/>
                    <a:ea typeface="+mj-ea"/>
                    <a:cs typeface="+mj-cs"/>
                    <a:sym typeface="Helvetica"/>
                  </a:endParaRPr>
                </a:p>
                <a:p>
                  <a:pPr algn="ctr" defTabSz="1007771"/>
                  <a:r>
                    <a:rPr sz="2205" i="1" dirty="0" err="1">
                      <a:solidFill>
                        <a:srgbClr val="FFFFFF"/>
                      </a:solidFill>
                      <a:latin typeface="Arial Narrow" panose="020B0606020202030204" pitchFamily="34" charset="0"/>
                    </a:rPr>
                    <a:t>Reduzir</a:t>
                  </a:r>
                  <a:r>
                    <a:rPr sz="2205" i="1" dirty="0">
                      <a:solidFill>
                        <a:srgbClr val="FFFFFF"/>
                      </a:solidFill>
                      <a:latin typeface="Arial Narrow" panose="020B0606020202030204" pitchFamily="34" charset="0"/>
                    </a:rPr>
                    <a:t> a </a:t>
                  </a:r>
                  <a:r>
                    <a:rPr sz="2205" i="1" dirty="0" err="1">
                      <a:solidFill>
                        <a:srgbClr val="FFFFFF"/>
                      </a:solidFill>
                      <a:latin typeface="Arial Narrow" panose="020B0606020202030204" pitchFamily="34" charset="0"/>
                    </a:rPr>
                    <a:t>porcentagem</a:t>
                  </a:r>
                  <a:r>
                    <a:rPr sz="2205" i="1" dirty="0">
                      <a:solidFill>
                        <a:srgbClr val="FFFFFF"/>
                      </a:solidFill>
                      <a:latin typeface="Arial Narrow" panose="020B0606020202030204" pitchFamily="34" charset="0"/>
                    </a:rPr>
                    <a:t> das </a:t>
                  </a:r>
                  <a:r>
                    <a:rPr sz="2205" i="1" dirty="0" err="1">
                      <a:solidFill>
                        <a:srgbClr val="FFFFFF"/>
                      </a:solidFill>
                      <a:latin typeface="Arial Narrow" panose="020B0606020202030204" pitchFamily="34" charset="0"/>
                    </a:rPr>
                    <a:t>pessoas</a:t>
                  </a:r>
                  <a:r>
                    <a:rPr sz="2205" i="1" dirty="0">
                      <a:solidFill>
                        <a:srgbClr val="FFFFFF"/>
                      </a:solidFill>
                      <a:latin typeface="Arial Narrow" panose="020B0606020202030204" pitchFamily="34" charset="0"/>
                    </a:rPr>
                    <a:t> </a:t>
                  </a:r>
                  <a:r>
                    <a:rPr sz="2205" i="1" dirty="0" err="1">
                      <a:solidFill>
                        <a:srgbClr val="FFFFFF"/>
                      </a:solidFill>
                      <a:latin typeface="Arial Narrow" panose="020B0606020202030204" pitchFamily="34" charset="0"/>
                    </a:rPr>
                    <a:t>vivendo</a:t>
                  </a:r>
                  <a:r>
                    <a:rPr sz="2205" i="1" dirty="0">
                      <a:solidFill>
                        <a:srgbClr val="FFFFFF"/>
                      </a:solidFill>
                      <a:latin typeface="Arial Narrow" panose="020B0606020202030204" pitchFamily="34" charset="0"/>
                    </a:rPr>
                    <a:t> com </a:t>
                  </a:r>
                  <a:r>
                    <a:rPr sz="2205" i="1" dirty="0" err="1">
                      <a:solidFill>
                        <a:srgbClr val="FFFFFF"/>
                      </a:solidFill>
                      <a:latin typeface="Arial Narrow" panose="020B0606020202030204" pitchFamily="34" charset="0"/>
                    </a:rPr>
                    <a:t>menos</a:t>
                  </a:r>
                  <a:r>
                    <a:rPr sz="2205" i="1" dirty="0">
                      <a:solidFill>
                        <a:srgbClr val="FFFFFF"/>
                      </a:solidFill>
                      <a:latin typeface="Arial Narrow" panose="020B0606020202030204" pitchFamily="34" charset="0"/>
                    </a:rPr>
                    <a:t> de </a:t>
                  </a:r>
                  <a:endParaRPr sz="2205" i="1" dirty="0">
                    <a:solidFill>
                      <a:srgbClr val="FFFFFF"/>
                    </a:solidFill>
                    <a:latin typeface="Arial Narrow" panose="020B0606020202030204" pitchFamily="34" charset="0"/>
                    <a:ea typeface="+mj-ea"/>
                    <a:cs typeface="+mj-cs"/>
                    <a:sym typeface="Helvetica"/>
                  </a:endParaRPr>
                </a:p>
                <a:p>
                  <a:pPr algn="ctr" defTabSz="1007771"/>
                  <a:r>
                    <a:rPr sz="2205" i="1" dirty="0">
                      <a:solidFill>
                        <a:srgbClr val="FFFFFF"/>
                      </a:solidFill>
                      <a:latin typeface="Arial Narrow" panose="020B0606020202030204" pitchFamily="34" charset="0"/>
                    </a:rPr>
                    <a:t>$1.25 </a:t>
                  </a:r>
                  <a:r>
                    <a:rPr sz="2205" i="1" dirty="0" err="1">
                      <a:solidFill>
                        <a:srgbClr val="FFFFFF"/>
                      </a:solidFill>
                      <a:latin typeface="Arial Narrow" panose="020B0606020202030204" pitchFamily="34" charset="0"/>
                    </a:rPr>
                    <a:t>por</a:t>
                  </a:r>
                  <a:r>
                    <a:rPr sz="2205" i="1" dirty="0">
                      <a:solidFill>
                        <a:srgbClr val="FFFFFF"/>
                      </a:solidFill>
                      <a:latin typeface="Arial Narrow" panose="020B0606020202030204" pitchFamily="34" charset="0"/>
                    </a:rPr>
                    <a:t> </a:t>
                  </a:r>
                  <a:r>
                    <a:rPr sz="2205" i="1" dirty="0" err="1">
                      <a:solidFill>
                        <a:srgbClr val="FFFFFF"/>
                      </a:solidFill>
                      <a:latin typeface="Arial Narrow" panose="020B0606020202030204" pitchFamily="34" charset="0"/>
                    </a:rPr>
                    <a:t>dia</a:t>
                  </a:r>
                  <a:r>
                    <a:rPr sz="2205" i="1" dirty="0">
                      <a:solidFill>
                        <a:srgbClr val="FFFFFF"/>
                      </a:solidFill>
                      <a:latin typeface="Arial Narrow" panose="020B0606020202030204" pitchFamily="34" charset="0"/>
                    </a:rPr>
                    <a:t> a3% </a:t>
                  </a:r>
                  <a:r>
                    <a:rPr sz="2205" i="1" dirty="0" err="1">
                      <a:solidFill>
                        <a:srgbClr val="FFFFFF"/>
                      </a:solidFill>
                      <a:latin typeface="Arial Narrow" panose="020B0606020202030204" pitchFamily="34" charset="0"/>
                    </a:rPr>
                    <a:t>até</a:t>
                  </a:r>
                  <a:r>
                    <a:rPr sz="2205" i="1" dirty="0">
                      <a:solidFill>
                        <a:srgbClr val="FFFFFF"/>
                      </a:solidFill>
                      <a:latin typeface="Arial Narrow" panose="020B0606020202030204" pitchFamily="34" charset="0"/>
                    </a:rPr>
                    <a:t> 2030</a:t>
                  </a:r>
                </a:p>
              </p:txBody>
            </p:sp>
          </p:grpSp>
          <p:grpSp>
            <p:nvGrpSpPr>
              <p:cNvPr id="313" name="Group 313"/>
              <p:cNvGrpSpPr/>
              <p:nvPr/>
            </p:nvGrpSpPr>
            <p:grpSpPr>
              <a:xfrm>
                <a:off x="3550577" y="-11995"/>
                <a:ext cx="3321982" cy="1948038"/>
                <a:chOff x="0" y="-31046"/>
                <a:chExt cx="3321981" cy="1948037"/>
              </a:xfrm>
            </p:grpSpPr>
            <p:sp>
              <p:nvSpPr>
                <p:cNvPr id="311" name="Shape 311"/>
                <p:cNvSpPr/>
                <p:nvPr/>
              </p:nvSpPr>
              <p:spPr>
                <a:xfrm>
                  <a:off x="0" y="0"/>
                  <a:ext cx="3321981" cy="1885949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953735"/>
                </a:solidFill>
                <a:ln w="12700" cap="flat">
                  <a:noFill/>
                  <a:miter lim="400000"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ctr" defTabSz="1007771">
                    <a:defRPr>
                      <a:solidFill>
                        <a:srgbClr val="FFFFFF"/>
                      </a:solidFill>
                    </a:defRPr>
                  </a:pPr>
                  <a:endParaRPr sz="1984"/>
                </a:p>
              </p:txBody>
            </p:sp>
            <p:sp>
              <p:nvSpPr>
                <p:cNvPr id="312" name="Shape 312"/>
                <p:cNvSpPr/>
                <p:nvPr/>
              </p:nvSpPr>
              <p:spPr>
                <a:xfrm>
                  <a:off x="92064" y="-31046"/>
                  <a:ext cx="3137852" cy="1948037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="" val="1"/>
                  </a:ext>
                </a:extLst>
              </p:spPr>
              <p:txBody>
                <a:bodyPr wrap="square" lIns="0" tIns="0" rIns="0" bIns="0" numCol="1" anchor="ctr">
                  <a:spAutoFit/>
                </a:bodyPr>
                <a:lstStyle/>
                <a:p>
                  <a:pPr algn="ctr" defTabSz="1007771"/>
                  <a:r>
                    <a:rPr sz="3086" b="1" u="sng" dirty="0" err="1">
                      <a:solidFill>
                        <a:srgbClr val="FFFFFF"/>
                      </a:solidFill>
                    </a:rPr>
                    <a:t>Promover</a:t>
                  </a:r>
                  <a:r>
                    <a:rPr sz="3086" b="1" u="sng" dirty="0">
                      <a:solidFill>
                        <a:srgbClr val="FFFFFF"/>
                      </a:solidFill>
                    </a:rPr>
                    <a:t> a </a:t>
                  </a:r>
                  <a:r>
                    <a:rPr sz="3086" b="1" u="sng" dirty="0" err="1">
                      <a:solidFill>
                        <a:srgbClr val="FFFFFF"/>
                      </a:solidFill>
                    </a:rPr>
                    <a:t>prosperidade</a:t>
                  </a:r>
                  <a:r>
                    <a:rPr sz="3086" b="1" u="sng" dirty="0">
                      <a:solidFill>
                        <a:srgbClr val="FFFFFF"/>
                      </a:solidFill>
                    </a:rPr>
                    <a:t> </a:t>
                  </a:r>
                  <a:r>
                    <a:rPr sz="3086" b="1" u="sng" dirty="0" err="1">
                      <a:solidFill>
                        <a:srgbClr val="FFFFFF"/>
                      </a:solidFill>
                    </a:rPr>
                    <a:t>compartilhada</a:t>
                  </a:r>
                  <a:endParaRPr sz="3086" b="1" u="sng" dirty="0">
                    <a:solidFill>
                      <a:srgbClr val="FFFFFF"/>
                    </a:solidFill>
                    <a:sym typeface="Helvetica"/>
                  </a:endParaRPr>
                </a:p>
                <a:p>
                  <a:pPr algn="ctr" defTabSz="1007771"/>
                  <a:r>
                    <a:rPr sz="2205" i="1" dirty="0" err="1">
                      <a:solidFill>
                        <a:srgbClr val="FFFFFF"/>
                      </a:solidFill>
                      <a:latin typeface="Arial Narrow" panose="020B0606020202030204" pitchFamily="34" charset="0"/>
                    </a:rPr>
                    <a:t>Estimular</a:t>
                  </a:r>
                  <a:r>
                    <a:rPr sz="2205" i="1" dirty="0">
                      <a:solidFill>
                        <a:srgbClr val="FFFFFF"/>
                      </a:solidFill>
                      <a:latin typeface="Arial Narrow" panose="020B0606020202030204" pitchFamily="34" charset="0"/>
                    </a:rPr>
                    <a:t> o </a:t>
                  </a:r>
                  <a:r>
                    <a:rPr sz="2205" i="1" dirty="0" err="1">
                      <a:solidFill>
                        <a:srgbClr val="FFFFFF"/>
                      </a:solidFill>
                      <a:latin typeface="Arial Narrow" panose="020B0606020202030204" pitchFamily="34" charset="0"/>
                    </a:rPr>
                    <a:t>crescimento</a:t>
                  </a:r>
                  <a:r>
                    <a:rPr sz="2205" i="1" dirty="0">
                      <a:solidFill>
                        <a:srgbClr val="FFFFFF"/>
                      </a:solidFill>
                      <a:latin typeface="Arial Narrow" panose="020B0606020202030204" pitchFamily="34" charset="0"/>
                    </a:rPr>
                    <a:t> da </a:t>
                  </a:r>
                  <a:r>
                    <a:rPr sz="2205" i="1" dirty="0" err="1">
                      <a:solidFill>
                        <a:srgbClr val="FFFFFF"/>
                      </a:solidFill>
                      <a:latin typeface="Arial Narrow" panose="020B0606020202030204" pitchFamily="34" charset="0"/>
                    </a:rPr>
                    <a:t>renda</a:t>
                  </a:r>
                  <a:r>
                    <a:rPr sz="2205" i="1" dirty="0">
                      <a:solidFill>
                        <a:srgbClr val="FFFFFF"/>
                      </a:solidFill>
                      <a:latin typeface="Arial Narrow" panose="020B0606020202030204" pitchFamily="34" charset="0"/>
                    </a:rPr>
                    <a:t> dos 40% </a:t>
                  </a:r>
                  <a:r>
                    <a:rPr sz="2205" i="1" dirty="0" err="1">
                      <a:solidFill>
                        <a:srgbClr val="FFFFFF"/>
                      </a:solidFill>
                      <a:latin typeface="Arial Narrow" panose="020B0606020202030204" pitchFamily="34" charset="0"/>
                    </a:rPr>
                    <a:t>mais</a:t>
                  </a:r>
                  <a:r>
                    <a:rPr sz="2205" i="1" dirty="0">
                      <a:solidFill>
                        <a:srgbClr val="FFFFFF"/>
                      </a:solidFill>
                      <a:latin typeface="Arial Narrow" panose="020B0606020202030204" pitchFamily="34" charset="0"/>
                    </a:rPr>
                    <a:t> </a:t>
                  </a:r>
                  <a:r>
                    <a:rPr sz="2205" i="1" dirty="0" err="1">
                      <a:solidFill>
                        <a:srgbClr val="FFFFFF"/>
                      </a:solidFill>
                      <a:latin typeface="Arial Narrow" panose="020B0606020202030204" pitchFamily="34" charset="0"/>
                    </a:rPr>
                    <a:t>pobres</a:t>
                  </a:r>
                  <a:r>
                    <a:rPr sz="2205" i="1" dirty="0">
                      <a:solidFill>
                        <a:srgbClr val="FFFFFF"/>
                      </a:solidFill>
                      <a:latin typeface="Arial Narrow" panose="020B0606020202030204" pitchFamily="34" charset="0"/>
                    </a:rPr>
                    <a:t> da </a:t>
                  </a:r>
                  <a:r>
                    <a:rPr sz="2205" i="1" dirty="0" err="1">
                      <a:solidFill>
                        <a:srgbClr val="FFFFFF"/>
                      </a:solidFill>
                      <a:latin typeface="Arial Narrow" panose="020B0606020202030204" pitchFamily="34" charset="0"/>
                    </a:rPr>
                    <a:t>população</a:t>
                  </a:r>
                  <a:r>
                    <a:rPr sz="2205" i="1" dirty="0">
                      <a:solidFill>
                        <a:srgbClr val="FFFFFF"/>
                      </a:solidFill>
                      <a:latin typeface="Arial Narrow" panose="020B0606020202030204" pitchFamily="34" charset="0"/>
                    </a:rPr>
                    <a:t> </a:t>
                  </a:r>
                  <a:r>
                    <a:rPr sz="2205" i="1" dirty="0" err="1">
                      <a:solidFill>
                        <a:srgbClr val="FFFFFF"/>
                      </a:solidFill>
                      <a:latin typeface="Arial Narrow" panose="020B0606020202030204" pitchFamily="34" charset="0"/>
                    </a:rPr>
                    <a:t>em</a:t>
                  </a:r>
                  <a:r>
                    <a:rPr sz="2205" i="1" dirty="0">
                      <a:solidFill>
                        <a:srgbClr val="FFFFFF"/>
                      </a:solidFill>
                      <a:latin typeface="Arial Narrow" panose="020B0606020202030204" pitchFamily="34" charset="0"/>
                    </a:rPr>
                    <a:t> </a:t>
                  </a:r>
                  <a:r>
                    <a:rPr sz="2205" i="1" dirty="0" err="1">
                      <a:solidFill>
                        <a:srgbClr val="FFFFFF"/>
                      </a:solidFill>
                      <a:latin typeface="Arial Narrow" panose="020B0606020202030204" pitchFamily="34" charset="0"/>
                    </a:rPr>
                    <a:t>cada</a:t>
                  </a:r>
                  <a:r>
                    <a:rPr sz="2205" i="1" dirty="0">
                      <a:solidFill>
                        <a:srgbClr val="FFFFFF"/>
                      </a:solidFill>
                      <a:latin typeface="Arial Narrow" panose="020B0606020202030204" pitchFamily="34" charset="0"/>
                    </a:rPr>
                    <a:t> </a:t>
                  </a:r>
                  <a:r>
                    <a:rPr sz="2205" i="1" dirty="0" err="1">
                      <a:solidFill>
                        <a:srgbClr val="FFFFFF"/>
                      </a:solidFill>
                      <a:latin typeface="Arial Narrow" panose="020B0606020202030204" pitchFamily="34" charset="0"/>
                    </a:rPr>
                    <a:t>país</a:t>
                  </a:r>
                  <a:endParaRPr sz="2205" i="1" dirty="0">
                    <a:solidFill>
                      <a:srgbClr val="FFFFFF"/>
                    </a:solidFill>
                    <a:latin typeface="Arial Narrow" panose="020B0606020202030204" pitchFamily="34" charset="0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104130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ounded Rectangle 27"/>
          <p:cNvSpPr/>
          <p:nvPr/>
        </p:nvSpPr>
        <p:spPr>
          <a:xfrm>
            <a:off x="2688413" y="4619801"/>
            <a:ext cx="4451809" cy="755968"/>
          </a:xfrm>
          <a:prstGeom prst="roundRect">
            <a:avLst/>
          </a:prstGeom>
          <a:gradFill flip="none" rotWithShape="1">
            <a:gsLst>
              <a:gs pos="0">
                <a:srgbClr val="F1E0DF"/>
              </a:gs>
              <a:gs pos="41000">
                <a:srgbClr val="FDF1D7"/>
              </a:gs>
              <a:gs pos="100000">
                <a:schemeClr val="bg1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175">
            <a:solidFill>
              <a:schemeClr val="tx1"/>
            </a:solidFill>
          </a:ln>
          <a:effectLst>
            <a:glow rad="101600">
              <a:schemeClr val="bg1">
                <a:lumMod val="6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">
              <a:rot lat="0" lon="0" rev="18600000"/>
            </a:lightRig>
          </a:scene3d>
          <a:sp3d prstMaterial="powder">
            <a:bevelT w="234950" h="8255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0796" rtlCol="0" anchor="ctr"/>
          <a:lstStyle/>
          <a:p>
            <a:pPr algn="ctr" rtl="0"/>
            <a:r>
              <a:rPr lang="pt-BR" sz="1323" dirty="0">
                <a:solidFill>
                  <a:prstClr val="black"/>
                </a:solidFill>
                <a:latin typeface="Georgia" pitchFamily="18" charset="0"/>
                <a:cs typeface="Aharoni" pitchFamily="2" charset="-79"/>
              </a:rPr>
              <a:t>A maneira em que a autoridade econômica, política e administrativa são realizadas na gestão dos recursos públicos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3595574" y="4283815"/>
            <a:ext cx="2620687" cy="419982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41000">
                <a:schemeClr val="bg1">
                  <a:lumMod val="85000"/>
                </a:schemeClr>
              </a:gs>
              <a:gs pos="100000">
                <a:schemeClr val="bg2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  <a:effectLst>
            <a:glow rad="101600">
              <a:schemeClr val="bg1">
                <a:lumMod val="65000"/>
                <a:alpha val="40000"/>
              </a:schemeClr>
            </a:glow>
            <a:outerShdw blurRad="63500" sx="87000" sy="87000" algn="ctr" rotWithShape="0">
              <a:prstClr val="black">
                <a:alpha val="85000"/>
              </a:prstClr>
            </a:outerShdw>
          </a:effectLst>
          <a:scene3d>
            <a:camera prst="orthographicFront"/>
            <a:lightRig rig="flat" dir="t">
              <a:rot lat="0" lon="0" rev="12000000"/>
            </a:lightRig>
          </a:scene3d>
          <a:sp3d prstMaterial="powder">
            <a:bevelT w="101600" h="635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pt-BR" sz="1323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Boa Governança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924489" y="1091952"/>
            <a:ext cx="2519892" cy="1007957"/>
          </a:xfrm>
          <a:prstGeom prst="roundRect">
            <a:avLst/>
          </a:prstGeom>
          <a:gradFill flip="none" rotWithShape="1">
            <a:gsLst>
              <a:gs pos="0">
                <a:srgbClr val="F1E0DF"/>
              </a:gs>
              <a:gs pos="41000">
                <a:srgbClr val="FDF1D7"/>
              </a:gs>
              <a:gs pos="100000">
                <a:schemeClr val="bg1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175">
            <a:solidFill>
              <a:schemeClr val="tx1"/>
            </a:solidFill>
          </a:ln>
          <a:effectLst>
            <a:glow rad="101600">
              <a:schemeClr val="bg1">
                <a:lumMod val="6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">
              <a:rot lat="0" lon="0" rev="18600000"/>
            </a:lightRig>
          </a:scene3d>
          <a:sp3d prstMaterial="powder">
            <a:bevelT w="234950" h="8255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02387" rtlCol="0" anchor="ctr"/>
          <a:lstStyle/>
          <a:p>
            <a:pPr algn="ctr" rtl="0"/>
            <a:r>
              <a:rPr lang="pt-BR" sz="1323" dirty="0" err="1">
                <a:solidFill>
                  <a:prstClr val="black"/>
                </a:solidFill>
                <a:latin typeface="Georgia" pitchFamily="18" charset="0"/>
                <a:cs typeface="Aharoni" pitchFamily="2" charset="-79"/>
              </a:rPr>
              <a:t>Informaçoes</a:t>
            </a:r>
            <a:r>
              <a:rPr lang="pt-BR" sz="1323" dirty="0">
                <a:solidFill>
                  <a:prstClr val="black"/>
                </a:solidFill>
                <a:latin typeface="Georgia" pitchFamily="18" charset="0"/>
                <a:cs typeface="Aharoni" pitchFamily="2" charset="-79"/>
              </a:rPr>
              <a:t> exatas, pertinentes e oportunas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1413195" y="1091953"/>
            <a:ext cx="1667710" cy="221750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41000">
                <a:schemeClr val="bg1">
                  <a:lumMod val="85000"/>
                </a:schemeClr>
              </a:gs>
              <a:gs pos="100000">
                <a:schemeClr val="bg2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  <a:effectLst>
            <a:glow rad="101600">
              <a:schemeClr val="bg1">
                <a:lumMod val="65000"/>
                <a:alpha val="40000"/>
              </a:schemeClr>
            </a:glow>
            <a:outerShdw blurRad="63500" sx="87000" sy="87000" algn="ctr" rotWithShape="0">
              <a:prstClr val="black">
                <a:alpha val="85000"/>
              </a:prstClr>
            </a:outerShdw>
          </a:effectLst>
          <a:scene3d>
            <a:camera prst="orthographicFront"/>
            <a:lightRig rig="flat" dir="t">
              <a:rot lat="0" lon="0" rev="12000000"/>
            </a:lightRig>
          </a:scene3d>
          <a:sp3d prstMaterial="powder">
            <a:bevelT w="101600" h="635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pt-BR" sz="1323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Contabilidade 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6384254" y="1091952"/>
            <a:ext cx="2519892" cy="1007957"/>
          </a:xfrm>
          <a:prstGeom prst="roundRect">
            <a:avLst/>
          </a:prstGeom>
          <a:gradFill flip="none" rotWithShape="1">
            <a:gsLst>
              <a:gs pos="0">
                <a:srgbClr val="F1E0DF"/>
              </a:gs>
              <a:gs pos="41000">
                <a:srgbClr val="FDF1D7"/>
              </a:gs>
              <a:gs pos="100000">
                <a:schemeClr val="bg1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175">
            <a:solidFill>
              <a:schemeClr val="tx1"/>
            </a:solidFill>
          </a:ln>
          <a:effectLst>
            <a:glow rad="101600">
              <a:schemeClr val="bg1">
                <a:lumMod val="6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">
              <a:rot lat="0" lon="0" rev="18600000"/>
            </a:lightRig>
          </a:scene3d>
          <a:sp3d prstMaterial="powder">
            <a:bevelT w="234950" h="8255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02387" rtlCol="0" anchor="ctr"/>
          <a:lstStyle/>
          <a:p>
            <a:pPr algn="ctr" rtl="0"/>
            <a:r>
              <a:rPr lang="pt-BR" sz="1323" dirty="0">
                <a:solidFill>
                  <a:prstClr val="black"/>
                </a:solidFill>
                <a:latin typeface="Georgia" pitchFamily="18" charset="0"/>
                <a:cs typeface="Aharoni" pitchFamily="2" charset="-79"/>
              </a:rPr>
              <a:t>Garantia independente da integridade das informações  das operações do governo 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6747729" y="1091953"/>
            <a:ext cx="1667710" cy="220564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41000">
                <a:schemeClr val="bg1">
                  <a:lumMod val="85000"/>
                </a:schemeClr>
              </a:gs>
              <a:gs pos="100000">
                <a:schemeClr val="bg2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  <a:effectLst>
            <a:glow rad="101600">
              <a:schemeClr val="bg1">
                <a:lumMod val="65000"/>
                <a:alpha val="40000"/>
              </a:schemeClr>
            </a:glow>
            <a:outerShdw blurRad="63500" sx="87000" sy="87000" algn="ctr" rotWithShape="0">
              <a:prstClr val="black">
                <a:alpha val="85000"/>
              </a:prstClr>
            </a:outerShdw>
          </a:effectLst>
          <a:scene3d>
            <a:camera prst="orthographicFront"/>
            <a:lightRig rig="flat" dir="t">
              <a:rot lat="0" lon="0" rev="12000000"/>
            </a:lightRig>
          </a:scene3d>
          <a:sp3d prstMaterial="powder">
            <a:bevelT w="101600" h="635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pt-BR" sz="1323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Controle Externa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2688413" y="6131736"/>
            <a:ext cx="4451809" cy="755968"/>
          </a:xfrm>
          <a:prstGeom prst="roundRect">
            <a:avLst/>
          </a:prstGeom>
          <a:gradFill flip="none" rotWithShape="1">
            <a:gsLst>
              <a:gs pos="0">
                <a:srgbClr val="F1E0DF"/>
              </a:gs>
              <a:gs pos="41000">
                <a:srgbClr val="FDF1D7"/>
              </a:gs>
              <a:gs pos="100000">
                <a:schemeClr val="bg1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175">
            <a:solidFill>
              <a:schemeClr val="tx1"/>
            </a:solidFill>
          </a:ln>
          <a:effectLst>
            <a:glow rad="101600">
              <a:schemeClr val="bg1">
                <a:lumMod val="6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">
              <a:rot lat="0" lon="0" rev="18600000"/>
            </a:lightRig>
          </a:scene3d>
          <a:sp3d prstMaterial="powder">
            <a:bevelT w="234950" h="8255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02387" rtlCol="0" anchor="ctr"/>
          <a:lstStyle/>
          <a:p>
            <a:pPr algn="ctr" rtl="0"/>
            <a:r>
              <a:rPr lang="pt-BR" sz="1323" dirty="0">
                <a:solidFill>
                  <a:prstClr val="black"/>
                </a:solidFill>
                <a:latin typeface="Georgia" pitchFamily="18" charset="0"/>
                <a:cs typeface="Aharoni" pitchFamily="2" charset="-79"/>
              </a:rPr>
              <a:t>Capacidade aumentada da economia para satisfazer as necessidades dos cidadão s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3595574" y="5879747"/>
            <a:ext cx="2620687" cy="419982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41000">
                <a:schemeClr val="bg1">
                  <a:lumMod val="85000"/>
                </a:schemeClr>
              </a:gs>
              <a:gs pos="100000">
                <a:schemeClr val="bg2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  <a:effectLst>
            <a:glow rad="101600">
              <a:schemeClr val="bg1">
                <a:lumMod val="65000"/>
                <a:alpha val="40000"/>
              </a:schemeClr>
            </a:glow>
            <a:outerShdw blurRad="63500" sx="87000" sy="87000" algn="ctr" rotWithShape="0">
              <a:prstClr val="black">
                <a:alpha val="85000"/>
              </a:prstClr>
            </a:outerShdw>
          </a:effectLst>
          <a:scene3d>
            <a:camera prst="orthographicFront"/>
            <a:lightRig rig="flat" dir="t">
              <a:rot lat="0" lon="0" rev="12000000"/>
            </a:lightRig>
          </a:scene3d>
          <a:sp3d prstMaterial="powder">
            <a:bevelT w="101600" h="635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pt-BR" sz="1323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Crescimento Econômico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2688413" y="3023869"/>
            <a:ext cx="4451809" cy="755968"/>
          </a:xfrm>
          <a:prstGeom prst="roundRect">
            <a:avLst/>
          </a:prstGeom>
          <a:gradFill flip="none" rotWithShape="1">
            <a:gsLst>
              <a:gs pos="0">
                <a:srgbClr val="F1E0DF"/>
              </a:gs>
              <a:gs pos="41000">
                <a:srgbClr val="FDF1D7"/>
              </a:gs>
              <a:gs pos="100000">
                <a:schemeClr val="bg1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175">
            <a:solidFill>
              <a:schemeClr val="tx1"/>
            </a:solidFill>
          </a:ln>
          <a:effectLst>
            <a:glow rad="101600">
              <a:schemeClr val="bg1">
                <a:lumMod val="6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">
              <a:rot lat="0" lon="0" rev="18600000"/>
            </a:lightRig>
          </a:scene3d>
          <a:sp3d prstMaterial="powder">
            <a:bevelT w="234950" h="8255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0796" rtlCol="0" anchor="ctr"/>
          <a:lstStyle/>
          <a:p>
            <a:pPr algn="ctr" rtl="0"/>
            <a:r>
              <a:rPr lang="pt-BR" sz="1323" dirty="0">
                <a:solidFill>
                  <a:prstClr val="black"/>
                </a:solidFill>
                <a:latin typeface="Georgia" pitchFamily="18" charset="0"/>
                <a:cs typeface="Aharoni" pitchFamily="2" charset="-79"/>
              </a:rPr>
              <a:t>Fornece os meios em que os gestores públicos prestam contas sobre o uso dos recursos públicos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3528377" y="2687884"/>
            <a:ext cx="2771881" cy="419982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41000">
                <a:schemeClr val="bg1">
                  <a:lumMod val="85000"/>
                </a:schemeClr>
              </a:gs>
              <a:gs pos="100000">
                <a:schemeClr val="bg2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  <a:effectLst>
            <a:glow rad="101600">
              <a:schemeClr val="bg1">
                <a:lumMod val="65000"/>
                <a:alpha val="40000"/>
              </a:schemeClr>
            </a:glow>
            <a:outerShdw blurRad="63500" sx="87000" sy="87000" algn="ctr" rotWithShape="0">
              <a:prstClr val="black">
                <a:alpha val="85000"/>
              </a:prstClr>
            </a:outerShdw>
          </a:effectLst>
          <a:scene3d>
            <a:camera prst="orthographicFront"/>
            <a:lightRig rig="flat" dir="t">
              <a:rot lat="0" lon="0" rev="12000000"/>
            </a:lightRig>
          </a:scene3d>
          <a:sp3d prstMaterial="powder">
            <a:bevelT w="101600" h="635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pt-BR" sz="1323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Ambiente Robusto de Gestão Financeira</a:t>
            </a:r>
          </a:p>
        </p:txBody>
      </p:sp>
      <p:sp>
        <p:nvSpPr>
          <p:cNvPr id="73" name="Rounded Rectangle 72"/>
          <p:cNvSpPr/>
          <p:nvPr/>
        </p:nvSpPr>
        <p:spPr>
          <a:xfrm>
            <a:off x="3528377" y="1091952"/>
            <a:ext cx="2771881" cy="1007957"/>
          </a:xfrm>
          <a:prstGeom prst="roundRect">
            <a:avLst/>
          </a:prstGeom>
          <a:gradFill flip="none" rotWithShape="1">
            <a:gsLst>
              <a:gs pos="0">
                <a:srgbClr val="F1E0DF"/>
              </a:gs>
              <a:gs pos="41000">
                <a:srgbClr val="FDF1D7"/>
              </a:gs>
              <a:gs pos="100000">
                <a:schemeClr val="bg1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175">
            <a:solidFill>
              <a:schemeClr val="tx1"/>
            </a:solidFill>
          </a:ln>
          <a:effectLst>
            <a:glow rad="101600">
              <a:schemeClr val="bg1">
                <a:lumMod val="6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">
              <a:rot lat="0" lon="0" rev="18600000"/>
            </a:lightRig>
          </a:scene3d>
          <a:sp3d prstMaterial="powder">
            <a:bevelT w="234950" h="8255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02387" rtlCol="0" anchor="ctr"/>
          <a:lstStyle/>
          <a:p>
            <a:pPr algn="ctr" rtl="0"/>
            <a:r>
              <a:rPr lang="pt-BR" sz="1323" dirty="0">
                <a:solidFill>
                  <a:prstClr val="black"/>
                </a:solidFill>
                <a:latin typeface="Georgia" pitchFamily="18" charset="0"/>
                <a:cs typeface="Aharoni" pitchFamily="2" charset="-79"/>
              </a:rPr>
              <a:t>Garantia sobre o alcance dos objetivos</a:t>
            </a:r>
          </a:p>
        </p:txBody>
      </p:sp>
      <p:sp>
        <p:nvSpPr>
          <p:cNvPr id="74" name="Rounded Rectangle 73"/>
          <p:cNvSpPr/>
          <p:nvPr/>
        </p:nvSpPr>
        <p:spPr>
          <a:xfrm>
            <a:off x="4134727" y="1091953"/>
            <a:ext cx="1559184" cy="221750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41000">
                <a:schemeClr val="bg1">
                  <a:lumMod val="85000"/>
                </a:schemeClr>
              </a:gs>
              <a:gs pos="100000">
                <a:schemeClr val="bg2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  <a:effectLst>
            <a:glow rad="101600">
              <a:schemeClr val="bg1">
                <a:lumMod val="65000"/>
                <a:alpha val="40000"/>
              </a:schemeClr>
            </a:glow>
            <a:outerShdw blurRad="63500" sx="87000" sy="87000" algn="ctr" rotWithShape="0">
              <a:prstClr val="black">
                <a:alpha val="85000"/>
              </a:prstClr>
            </a:outerShdw>
          </a:effectLst>
          <a:scene3d>
            <a:camera prst="orthographicFront"/>
            <a:lightRig rig="flat" dir="t">
              <a:rot lat="0" lon="0" rev="12000000"/>
            </a:lightRig>
          </a:scene3d>
          <a:sp3d prstMaterial="powder">
            <a:bevelT w="101600" h="635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1323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Controle Interno</a:t>
            </a:r>
            <a:endParaRPr lang="pt-BR" sz="1323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2" name="Shape 31"/>
          <p:cNvCxnSpPr>
            <a:stCxn id="45" idx="2"/>
            <a:endCxn id="57" idx="1"/>
          </p:cNvCxnSpPr>
          <p:nvPr/>
        </p:nvCxnSpPr>
        <p:spPr>
          <a:xfrm rot="16200000" flipH="1">
            <a:off x="2457423" y="1826921"/>
            <a:ext cx="797966" cy="1343942"/>
          </a:xfrm>
          <a:prstGeom prst="bentConnector2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73" idx="2"/>
            <a:endCxn id="57" idx="0"/>
          </p:cNvCxnSpPr>
          <p:nvPr/>
        </p:nvCxnSpPr>
        <p:spPr>
          <a:xfrm>
            <a:off x="4914317" y="2099909"/>
            <a:ext cx="0" cy="587975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56" idx="2"/>
            <a:endCxn id="30" idx="0"/>
          </p:cNvCxnSpPr>
          <p:nvPr/>
        </p:nvCxnSpPr>
        <p:spPr>
          <a:xfrm flipH="1">
            <a:off x="4905918" y="3779837"/>
            <a:ext cx="8400" cy="503978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28" idx="2"/>
            <a:endCxn id="48" idx="0"/>
          </p:cNvCxnSpPr>
          <p:nvPr/>
        </p:nvCxnSpPr>
        <p:spPr>
          <a:xfrm flipH="1">
            <a:off x="4905918" y="5375769"/>
            <a:ext cx="8400" cy="503978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hape 88"/>
          <p:cNvCxnSpPr>
            <a:stCxn id="22" idx="2"/>
          </p:cNvCxnSpPr>
          <p:nvPr/>
        </p:nvCxnSpPr>
        <p:spPr>
          <a:xfrm rot="5400000">
            <a:off x="6594245" y="1805922"/>
            <a:ext cx="755968" cy="1343942"/>
          </a:xfrm>
          <a:prstGeom prst="bentConnector2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56496" y="348847"/>
            <a:ext cx="8399639" cy="39767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rtl="0"/>
            <a:r>
              <a:rPr lang="en-US" sz="1984" b="1" cap="all" dirty="0">
                <a:ln w="0"/>
                <a:gradFill flip="none">
                  <a:gsLst>
                    <a:gs pos="0">
                      <a:srgbClr val="94B6D2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94B6D2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94B6D2">
                        <a:shade val="65000"/>
                        <a:satMod val="130000"/>
                      </a:srgbClr>
                    </a:gs>
                    <a:gs pos="92000">
                      <a:srgbClr val="94B6D2">
                        <a:shade val="50000"/>
                        <a:satMod val="120000"/>
                      </a:srgbClr>
                    </a:gs>
                    <a:gs pos="100000">
                      <a:srgbClr val="94B6D2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haroni" pitchFamily="2" charset="-79"/>
                <a:cs typeface="Aharoni" pitchFamily="2" charset="-79"/>
              </a:rPr>
              <a:t>A </a:t>
            </a:r>
            <a:r>
              <a:rPr lang="en-US" sz="1984" b="1" cap="all" dirty="0" err="1">
                <a:ln w="0"/>
                <a:gradFill flip="none">
                  <a:gsLst>
                    <a:gs pos="0">
                      <a:srgbClr val="94B6D2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94B6D2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94B6D2">
                        <a:shade val="65000"/>
                        <a:satMod val="130000"/>
                      </a:srgbClr>
                    </a:gs>
                    <a:gs pos="92000">
                      <a:srgbClr val="94B6D2">
                        <a:shade val="50000"/>
                        <a:satMod val="120000"/>
                      </a:srgbClr>
                    </a:gs>
                    <a:gs pos="100000">
                      <a:srgbClr val="94B6D2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haroni" pitchFamily="2" charset="-79"/>
                <a:cs typeface="Aharoni" pitchFamily="2" charset="-79"/>
              </a:rPr>
              <a:t>importancia</a:t>
            </a:r>
            <a:r>
              <a:rPr lang="en-US" sz="1984" b="1" cap="all" dirty="0">
                <a:ln w="0"/>
                <a:gradFill flip="none">
                  <a:gsLst>
                    <a:gs pos="0">
                      <a:srgbClr val="94B6D2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94B6D2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94B6D2">
                        <a:shade val="65000"/>
                        <a:satMod val="130000"/>
                      </a:srgbClr>
                    </a:gs>
                    <a:gs pos="92000">
                      <a:srgbClr val="94B6D2">
                        <a:shade val="50000"/>
                        <a:satMod val="120000"/>
                      </a:srgbClr>
                    </a:gs>
                    <a:gs pos="100000">
                      <a:srgbClr val="94B6D2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haroni" pitchFamily="2" charset="-79"/>
                <a:cs typeface="Aharoni" pitchFamily="2" charset="-79"/>
              </a:rPr>
              <a:t> </a:t>
            </a:r>
            <a:r>
              <a:rPr lang="en-US" sz="1984" b="1" cap="all" dirty="0" err="1">
                <a:ln w="0"/>
                <a:gradFill flip="none">
                  <a:gsLst>
                    <a:gs pos="0">
                      <a:srgbClr val="94B6D2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94B6D2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94B6D2">
                        <a:shade val="65000"/>
                        <a:satMod val="130000"/>
                      </a:srgbClr>
                    </a:gs>
                    <a:gs pos="92000">
                      <a:srgbClr val="94B6D2">
                        <a:shade val="50000"/>
                        <a:satMod val="120000"/>
                      </a:srgbClr>
                    </a:gs>
                    <a:gs pos="100000">
                      <a:srgbClr val="94B6D2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haroni" pitchFamily="2" charset="-79"/>
                <a:cs typeface="Aharoni" pitchFamily="2" charset="-79"/>
              </a:rPr>
              <a:t>dA</a:t>
            </a:r>
            <a:r>
              <a:rPr lang="en-US" sz="1984" b="1" cap="all" dirty="0">
                <a:ln w="0"/>
                <a:gradFill flip="none">
                  <a:gsLst>
                    <a:gs pos="0">
                      <a:srgbClr val="94B6D2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94B6D2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94B6D2">
                        <a:shade val="65000"/>
                        <a:satMod val="130000"/>
                      </a:srgbClr>
                    </a:gs>
                    <a:gs pos="92000">
                      <a:srgbClr val="94B6D2">
                        <a:shade val="50000"/>
                        <a:satMod val="120000"/>
                      </a:srgbClr>
                    </a:gs>
                    <a:gs pos="100000">
                      <a:srgbClr val="94B6D2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haroni" pitchFamily="2" charset="-79"/>
                <a:cs typeface="Aharoni" pitchFamily="2" charset="-79"/>
              </a:rPr>
              <a:t> </a:t>
            </a:r>
            <a:r>
              <a:rPr lang="en-US" sz="1984" b="1" cap="all" dirty="0" err="1">
                <a:ln w="0"/>
                <a:gradFill flip="none">
                  <a:gsLst>
                    <a:gs pos="0">
                      <a:srgbClr val="94B6D2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94B6D2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94B6D2">
                        <a:shade val="65000"/>
                        <a:satMod val="130000"/>
                      </a:srgbClr>
                    </a:gs>
                    <a:gs pos="92000">
                      <a:srgbClr val="94B6D2">
                        <a:shade val="50000"/>
                        <a:satMod val="120000"/>
                      </a:srgbClr>
                    </a:gs>
                    <a:gs pos="100000">
                      <a:srgbClr val="94B6D2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haroni" pitchFamily="2" charset="-79"/>
                <a:cs typeface="Aharoni" pitchFamily="2" charset="-79"/>
              </a:rPr>
              <a:t>gestÃO</a:t>
            </a:r>
            <a:r>
              <a:rPr lang="en-US" sz="1984" b="1" cap="all" dirty="0">
                <a:ln w="0"/>
                <a:gradFill flip="none">
                  <a:gsLst>
                    <a:gs pos="0">
                      <a:srgbClr val="94B6D2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94B6D2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94B6D2">
                        <a:shade val="65000"/>
                        <a:satMod val="130000"/>
                      </a:srgbClr>
                    </a:gs>
                    <a:gs pos="92000">
                      <a:srgbClr val="94B6D2">
                        <a:shade val="50000"/>
                        <a:satMod val="120000"/>
                      </a:srgbClr>
                    </a:gs>
                    <a:gs pos="100000">
                      <a:srgbClr val="94B6D2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haroni" pitchFamily="2" charset="-79"/>
                <a:cs typeface="Aharoni" pitchFamily="2" charset="-79"/>
              </a:rPr>
              <a:t> </a:t>
            </a:r>
            <a:r>
              <a:rPr lang="en-US" sz="1984" b="1" cap="all" dirty="0" err="1">
                <a:ln w="0"/>
                <a:gradFill flip="none">
                  <a:gsLst>
                    <a:gs pos="0">
                      <a:srgbClr val="94B6D2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94B6D2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94B6D2">
                        <a:shade val="65000"/>
                        <a:satMod val="130000"/>
                      </a:srgbClr>
                    </a:gs>
                    <a:gs pos="92000">
                      <a:srgbClr val="94B6D2">
                        <a:shade val="50000"/>
                        <a:satMod val="120000"/>
                      </a:srgbClr>
                    </a:gs>
                    <a:gs pos="100000">
                      <a:srgbClr val="94B6D2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haroni" pitchFamily="2" charset="-79"/>
                <a:cs typeface="Aharoni" pitchFamily="2" charset="-79"/>
              </a:rPr>
              <a:t>financeira</a:t>
            </a:r>
            <a:endParaRPr lang="en-US" sz="1984" b="1" cap="all" dirty="0">
              <a:ln w="0"/>
              <a:gradFill flip="none">
                <a:gsLst>
                  <a:gs pos="0">
                    <a:srgbClr val="94B6D2">
                      <a:tint val="75000"/>
                      <a:shade val="75000"/>
                      <a:satMod val="170000"/>
                    </a:srgbClr>
                  </a:gs>
                  <a:gs pos="49000">
                    <a:srgbClr val="94B6D2">
                      <a:tint val="88000"/>
                      <a:shade val="65000"/>
                      <a:satMod val="172000"/>
                    </a:srgbClr>
                  </a:gs>
                  <a:gs pos="50000">
                    <a:srgbClr val="94B6D2">
                      <a:shade val="65000"/>
                      <a:satMod val="130000"/>
                    </a:srgbClr>
                  </a:gs>
                  <a:gs pos="92000">
                    <a:srgbClr val="94B6D2">
                      <a:shade val="50000"/>
                      <a:satMod val="120000"/>
                    </a:srgbClr>
                  </a:gs>
                  <a:gs pos="100000">
                    <a:srgbClr val="94B6D2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938559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 </a:t>
            </a:r>
            <a:r>
              <a:rPr lang="en-US" dirty="0" err="1" smtClean="0"/>
              <a:t>papel</a:t>
            </a:r>
            <a:r>
              <a:rPr lang="en-US" dirty="0" smtClean="0"/>
              <a:t> do </a:t>
            </a:r>
            <a:r>
              <a:rPr lang="en-US" dirty="0" err="1" smtClean="0"/>
              <a:t>controle</a:t>
            </a:r>
            <a:r>
              <a:rPr lang="en-US" dirty="0" smtClean="0"/>
              <a:t> </a:t>
            </a:r>
            <a:r>
              <a:rPr lang="en-US" dirty="0" err="1" smtClean="0"/>
              <a:t>interno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40152462"/>
              </p:ext>
            </p:extLst>
          </p:nvPr>
        </p:nvGraphicFramePr>
        <p:xfrm>
          <a:off x="1008172" y="1558768"/>
          <a:ext cx="8063653" cy="4535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78200" y="6089861"/>
            <a:ext cx="9323599" cy="1163390"/>
          </a:xfrm>
          <a:prstGeom prst="roundRect">
            <a:avLst/>
          </a:prstGeom>
          <a:solidFill>
            <a:srgbClr val="003300"/>
          </a:solidFill>
          <a:ln w="12700" cap="flat">
            <a:noFill/>
            <a:miter lim="4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397" tIns="50397" rIns="50397" bIns="50397" numCol="1" spcCol="38100" rtlCol="0" anchor="t">
            <a:spAutoFit/>
          </a:bodyPr>
          <a:lstStyle/>
          <a:p>
            <a:pPr algn="ctr" defTabSz="1007943" latinLnBrk="1" hangingPunct="0"/>
            <a:r>
              <a:rPr lang="en-US" sz="3086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Transparencia</a:t>
            </a:r>
            <a:r>
              <a:rPr lang="en-US" sz="3086" dirty="0">
                <a:solidFill>
                  <a:schemeClr val="tx2">
                    <a:lumMod val="20000"/>
                    <a:lumOff val="8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+ Accountability + </a:t>
            </a:r>
            <a:r>
              <a:rPr lang="en-US" sz="3086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Participação</a:t>
            </a:r>
            <a:r>
              <a:rPr lang="en-US" sz="3086" dirty="0">
                <a:solidFill>
                  <a:schemeClr val="tx2">
                    <a:lumMod val="20000"/>
                    <a:lumOff val="8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do </a:t>
            </a:r>
            <a:r>
              <a:rPr lang="en-US" sz="3086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cidadão</a:t>
            </a:r>
            <a:r>
              <a:rPr lang="en-US" sz="3086" dirty="0">
                <a:solidFill>
                  <a:schemeClr val="tx2">
                    <a:lumMod val="20000"/>
                    <a:lumOff val="8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= </a:t>
            </a:r>
            <a:r>
              <a:rPr lang="en-US" sz="3086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Maior</a:t>
            </a:r>
            <a:r>
              <a:rPr lang="en-US" sz="3086" dirty="0">
                <a:solidFill>
                  <a:schemeClr val="tx2">
                    <a:lumMod val="20000"/>
                    <a:lumOff val="8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086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credibilidade</a:t>
            </a:r>
            <a:endParaRPr lang="en-US" sz="3086" dirty="0">
              <a:solidFill>
                <a:schemeClr val="tx2">
                  <a:lumMod val="20000"/>
                  <a:lumOff val="8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77378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557538209"/>
              </p:ext>
            </p:extLst>
          </p:nvPr>
        </p:nvGraphicFramePr>
        <p:xfrm>
          <a:off x="504000" y="301320"/>
          <a:ext cx="9072000" cy="1262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/>
          </p:nvPr>
        </p:nvSpPr>
        <p:spPr>
          <a:xfrm>
            <a:off x="872300" y="1768680"/>
            <a:ext cx="8870400" cy="4384080"/>
          </a:xfrm>
        </p:spPr>
        <p:txBody>
          <a:bodyPr/>
          <a:lstStyle/>
          <a:p>
            <a:pPr lvl="0"/>
            <a:r>
              <a:rPr lang="pt-BR" dirty="0" smtClean="0"/>
              <a:t>Exemplo do setor da logística de transportes</a:t>
            </a:r>
          </a:p>
          <a:p>
            <a:pPr lvl="0"/>
            <a:endParaRPr lang="pt-BR" dirty="0"/>
          </a:p>
          <a:p>
            <a:pPr lvl="0"/>
            <a:endParaRPr lang="pt-BR" dirty="0" smtClean="0"/>
          </a:p>
          <a:p>
            <a:pPr lvl="0"/>
            <a:endParaRPr lang="pt-BR" dirty="0" smtClean="0"/>
          </a:p>
          <a:p>
            <a:pPr lvl="0"/>
            <a:r>
              <a:rPr lang="pt-BR" dirty="0" smtClean="0"/>
              <a:t>Investimento medio</a:t>
            </a:r>
            <a:r>
              <a:rPr lang="pt-BR" dirty="0"/>
              <a:t>: 8% do </a:t>
            </a:r>
            <a:r>
              <a:rPr lang="pt-BR" dirty="0" smtClean="0"/>
              <a:t>PIB</a:t>
            </a:r>
          </a:p>
          <a:p>
            <a:pPr lvl="0"/>
            <a:r>
              <a:rPr lang="pt-BR" dirty="0" smtClean="0"/>
              <a:t>Brasil</a:t>
            </a:r>
            <a:r>
              <a:rPr lang="pt-BR" dirty="0"/>
              <a:t>: </a:t>
            </a:r>
            <a:endParaRPr lang="en-US" dirty="0"/>
          </a:p>
          <a:p>
            <a:pPr lvl="1"/>
            <a:r>
              <a:rPr lang="pt-BR" dirty="0"/>
              <a:t>M</a:t>
            </a:r>
            <a:r>
              <a:rPr lang="pt-BR" dirty="0" smtClean="0"/>
              <a:t>enos </a:t>
            </a:r>
            <a:r>
              <a:rPr lang="pt-BR" dirty="0"/>
              <a:t>de 2</a:t>
            </a:r>
            <a:r>
              <a:rPr lang="pt-BR" dirty="0" smtClean="0"/>
              <a:t>% do PIB</a:t>
            </a:r>
            <a:endParaRPr lang="en-US" dirty="0"/>
          </a:p>
          <a:p>
            <a:pPr lvl="1"/>
            <a:r>
              <a:rPr lang="pt-BR" dirty="0"/>
              <a:t>Medio nos últimos 30 anos: </a:t>
            </a:r>
            <a:r>
              <a:rPr lang="pt-BR" dirty="0" smtClean="0"/>
              <a:t>0,8% do PIB</a:t>
            </a:r>
            <a:endParaRPr lang="en-US" dirty="0"/>
          </a:p>
          <a:p>
            <a:pPr lvl="1"/>
            <a:r>
              <a:rPr lang="pt-BR" dirty="0"/>
              <a:t>Valor </a:t>
            </a:r>
            <a:r>
              <a:rPr lang="pt-BR" dirty="0" smtClean="0"/>
              <a:t>total nos </a:t>
            </a:r>
            <a:r>
              <a:rPr lang="pt-BR" dirty="0"/>
              <a:t>últimos 10 anos: US$ 200 bilhões</a:t>
            </a:r>
            <a:endParaRPr lang="en-US" dirty="0"/>
          </a:p>
          <a:p>
            <a:pPr lvl="1"/>
            <a:r>
              <a:rPr lang="pt-BR" dirty="0"/>
              <a:t>Necessidade nos proximos 10 anos: US$ 800 bilhões</a:t>
            </a:r>
            <a:endParaRPr lang="en-US" dirty="0"/>
          </a:p>
          <a:p>
            <a:pPr lvl="1"/>
            <a:r>
              <a:rPr lang="pt-BR" dirty="0"/>
              <a:t>Menos de 25% do necessário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3899" y="2225674"/>
            <a:ext cx="7058025" cy="122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479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237034836"/>
              </p:ext>
            </p:extLst>
          </p:nvPr>
        </p:nvGraphicFramePr>
        <p:xfrm>
          <a:off x="504000" y="301320"/>
          <a:ext cx="9072000" cy="1262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393171830"/>
              </p:ext>
            </p:extLst>
          </p:nvPr>
        </p:nvGraphicFramePr>
        <p:xfrm>
          <a:off x="504000" y="1768680"/>
          <a:ext cx="9097200" cy="50766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982767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311370171"/>
              </p:ext>
            </p:extLst>
          </p:nvPr>
        </p:nvGraphicFramePr>
        <p:xfrm>
          <a:off x="504000" y="301320"/>
          <a:ext cx="9072000" cy="1262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216003508"/>
              </p:ext>
            </p:extLst>
          </p:nvPr>
        </p:nvGraphicFramePr>
        <p:xfrm>
          <a:off x="504000" y="1768680"/>
          <a:ext cx="8870400" cy="4384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589047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961420616"/>
              </p:ext>
            </p:extLst>
          </p:nvPr>
        </p:nvGraphicFramePr>
        <p:xfrm>
          <a:off x="504000" y="301320"/>
          <a:ext cx="9072000" cy="1262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297033011"/>
              </p:ext>
            </p:extLst>
          </p:nvPr>
        </p:nvGraphicFramePr>
        <p:xfrm>
          <a:off x="504000" y="1768680"/>
          <a:ext cx="8870400" cy="4384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898905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Worldwide 2 design template">
  <a:themeElements>
    <a:clrScheme name="Worldwide 2 design template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Worldwide 2 design templat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_tradn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_tradn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Worldwide 2 design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orldwide 2 design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orldwide 2 design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orldwide 2 design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orldwide 2 design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orldwide 2 design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orldwide 2 design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orldwide 2 design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orldwide 2 design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orldwide 2 design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orldwide 2 design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orldwide 2 design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orldwide 2 design templat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orldwide 2 design template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FF660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orldwide 2 design template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692</TotalTime>
  <Words>951</Words>
  <Application>Microsoft Office PowerPoint</Application>
  <PresentationFormat>Custom</PresentationFormat>
  <Paragraphs>113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8" baseType="lpstr">
      <vt:lpstr>Aharoni</vt:lpstr>
      <vt:lpstr>Arial</vt:lpstr>
      <vt:lpstr>Arial Narrow</vt:lpstr>
      <vt:lpstr>Calibri</vt:lpstr>
      <vt:lpstr>Calisto MT</vt:lpstr>
      <vt:lpstr>DejaVu Sans</vt:lpstr>
      <vt:lpstr>Georgia</vt:lpstr>
      <vt:lpstr>Helvetica</vt:lpstr>
      <vt:lpstr>StarSymbol</vt:lpstr>
      <vt:lpstr>Times New Roman</vt:lpstr>
      <vt:lpstr>Wingdings 2</vt:lpstr>
      <vt:lpstr>Office Theme</vt:lpstr>
      <vt:lpstr>Office Theme</vt:lpstr>
      <vt:lpstr>Worldwide 2 design template</vt:lpstr>
      <vt:lpstr>PowerPoint Presentation</vt:lpstr>
      <vt:lpstr>PowerPoint Presentation</vt:lpstr>
      <vt:lpstr>Objetivos Principais: Um Novo Foco</vt:lpstr>
      <vt:lpstr>PowerPoint Presentation</vt:lpstr>
      <vt:lpstr>O papel do controle interno</vt:lpstr>
      <vt:lpstr>PowerPoint Presentation</vt:lpstr>
      <vt:lpstr>PowerPoint Presentation</vt:lpstr>
      <vt:lpstr>PowerPoint Presentation</vt:lpstr>
      <vt:lpstr>PowerPoint Presentation</vt:lpstr>
      <vt:lpstr>Experiencia do Banco - Bihar</vt:lpstr>
      <vt:lpstr>INDONESIA</vt:lpstr>
      <vt:lpstr>Mexico – Implementação do COSO</vt:lpstr>
      <vt:lpstr>Ciclo de melhoria contínuo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Yanny Pollyny do Nascimento Rocha</dc:creator>
  <cp:lastModifiedBy>Joseph Mubiru Kizito</cp:lastModifiedBy>
  <cp:revision>23</cp:revision>
  <dcterms:modified xsi:type="dcterms:W3CDTF">2015-05-29T13:17:04Z</dcterms:modified>
</cp:coreProperties>
</file>