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sldIdLst>
    <p:sldId id="256" r:id="rId3"/>
    <p:sldId id="266" r:id="rId4"/>
    <p:sldId id="265" r:id="rId5"/>
    <p:sldId id="262" r:id="rId6"/>
    <p:sldId id="258" r:id="rId7"/>
    <p:sldId id="275" r:id="rId8"/>
    <p:sldId id="264" r:id="rId9"/>
    <p:sldId id="260" r:id="rId10"/>
    <p:sldId id="274" r:id="rId11"/>
    <p:sldId id="267" r:id="rId12"/>
    <p:sldId id="276" r:id="rId13"/>
    <p:sldId id="277" r:id="rId14"/>
    <p:sldId id="268" r:id="rId15"/>
    <p:sldId id="271" r:id="rId16"/>
    <p:sldId id="272" r:id="rId17"/>
    <p:sldId id="269" r:id="rId18"/>
    <p:sldId id="273" r:id="rId19"/>
    <p:sldId id="257" r:id="rId20"/>
  </p:sldIdLst>
  <p:sldSz cx="10080625" cy="7559675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1014" y="-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68C77B-1652-4AF8-B426-99D3856C9D57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00772AD-CEB4-4741-8C44-964837ED087F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pt-BR" dirty="0" smtClean="0"/>
            <a:t>CF Artigo 74</a:t>
          </a:r>
          <a:endParaRPr lang="pt-BR" dirty="0"/>
        </a:p>
      </dgm:t>
    </dgm:pt>
    <dgm:pt modelId="{F3BAA0AF-ACBE-4B60-8189-DD5D348619C9}" type="parTrans" cxnId="{190B7CDF-E623-40D5-9A99-317FC3B0B742}">
      <dgm:prSet/>
      <dgm:spPr/>
      <dgm:t>
        <a:bodyPr/>
        <a:lstStyle/>
        <a:p>
          <a:endParaRPr lang="pt-BR"/>
        </a:p>
      </dgm:t>
    </dgm:pt>
    <dgm:pt modelId="{FC03C86A-92D7-4E7C-BD84-BB33996D9DBA}" type="sibTrans" cxnId="{190B7CDF-E623-40D5-9A99-317FC3B0B742}">
      <dgm:prSet/>
      <dgm:spPr/>
      <dgm:t>
        <a:bodyPr/>
        <a:lstStyle/>
        <a:p>
          <a:endParaRPr lang="pt-BR"/>
        </a:p>
      </dgm:t>
    </dgm:pt>
    <dgm:pt modelId="{1B2CAF1C-4539-40EA-B651-C53DDD8FF4C8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dirty="0" smtClean="0"/>
            <a:t>Avaliar</a:t>
          </a:r>
          <a:endParaRPr lang="pt-BR" sz="1500" dirty="0"/>
        </a:p>
      </dgm:t>
    </dgm:pt>
    <dgm:pt modelId="{59A358F0-BBAE-462B-8281-98D9995F431A}" type="parTrans" cxnId="{9865A8CD-1B9C-4848-AA5C-3CBBE230E4B6}">
      <dgm:prSet/>
      <dgm:spPr/>
      <dgm:t>
        <a:bodyPr/>
        <a:lstStyle/>
        <a:p>
          <a:endParaRPr lang="pt-BR"/>
        </a:p>
      </dgm:t>
    </dgm:pt>
    <dgm:pt modelId="{7F92E726-058C-41C1-8C52-73DC8ED82C0F}" type="sibTrans" cxnId="{9865A8CD-1B9C-4848-AA5C-3CBBE230E4B6}">
      <dgm:prSet/>
      <dgm:spPr/>
      <dgm:t>
        <a:bodyPr/>
        <a:lstStyle/>
        <a:p>
          <a:endParaRPr lang="pt-BR"/>
        </a:p>
      </dgm:t>
    </dgm:pt>
    <dgm:pt modelId="{FB27BAB3-F5D1-4C2F-AD9C-20A6CD25A606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 lIns="0" rIns="0"/>
        <a:lstStyle/>
        <a:p>
          <a:r>
            <a:rPr lang="pt-BR" sz="1500" dirty="0" smtClean="0"/>
            <a:t>Comprovar</a:t>
          </a:r>
          <a:endParaRPr lang="pt-BR" sz="1500" dirty="0"/>
        </a:p>
      </dgm:t>
    </dgm:pt>
    <dgm:pt modelId="{58FA0A7D-C7AD-4FD4-B152-A648E8C92497}" type="parTrans" cxnId="{8A381649-817E-4E46-AEE7-7B10E7DDA692}">
      <dgm:prSet/>
      <dgm:spPr/>
      <dgm:t>
        <a:bodyPr/>
        <a:lstStyle/>
        <a:p>
          <a:endParaRPr lang="pt-BR"/>
        </a:p>
      </dgm:t>
    </dgm:pt>
    <dgm:pt modelId="{0C097724-C4AC-4A99-98A8-EF1CEA3DA615}" type="sibTrans" cxnId="{8A381649-817E-4E46-AEE7-7B10E7DDA692}">
      <dgm:prSet/>
      <dgm:spPr/>
      <dgm:t>
        <a:bodyPr/>
        <a:lstStyle/>
        <a:p>
          <a:endParaRPr lang="pt-BR"/>
        </a:p>
      </dgm:t>
    </dgm:pt>
    <dgm:pt modelId="{410F588A-1B80-4F51-BF49-76926C9274A9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dirty="0" smtClean="0"/>
            <a:t>Exercer</a:t>
          </a:r>
          <a:endParaRPr lang="pt-BR" sz="1500" dirty="0"/>
        </a:p>
      </dgm:t>
    </dgm:pt>
    <dgm:pt modelId="{0842DDB1-2C38-4676-A3F9-42F73ECE80A2}" type="parTrans" cxnId="{AAD61C33-A3E5-4C62-8DB0-3C5C0BC00C36}">
      <dgm:prSet/>
      <dgm:spPr/>
      <dgm:t>
        <a:bodyPr/>
        <a:lstStyle/>
        <a:p>
          <a:endParaRPr lang="pt-BR"/>
        </a:p>
      </dgm:t>
    </dgm:pt>
    <dgm:pt modelId="{5ABCF1A9-D7B2-4E58-9ECB-2256E6D2E7A8}" type="sibTrans" cxnId="{AAD61C33-A3E5-4C62-8DB0-3C5C0BC00C36}">
      <dgm:prSet/>
      <dgm:spPr/>
      <dgm:t>
        <a:bodyPr/>
        <a:lstStyle/>
        <a:p>
          <a:endParaRPr lang="pt-BR"/>
        </a:p>
      </dgm:t>
    </dgm:pt>
    <dgm:pt modelId="{1AC9DBC9-E93D-4008-B632-C27F7C2052BD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sz="1500" dirty="0" smtClean="0"/>
            <a:t>Apoiar</a:t>
          </a:r>
          <a:endParaRPr lang="pt-BR" sz="1500" dirty="0"/>
        </a:p>
      </dgm:t>
    </dgm:pt>
    <dgm:pt modelId="{40D2A432-70F5-4861-9CD7-65F80E0D38B1}" type="parTrans" cxnId="{FAA22B61-D60C-4895-9DD9-4EAEF51F2569}">
      <dgm:prSet/>
      <dgm:spPr/>
      <dgm:t>
        <a:bodyPr/>
        <a:lstStyle/>
        <a:p>
          <a:endParaRPr lang="pt-BR"/>
        </a:p>
      </dgm:t>
    </dgm:pt>
    <dgm:pt modelId="{459C4951-97EA-469D-83A1-EFAA3367C5C4}" type="sibTrans" cxnId="{FAA22B61-D60C-4895-9DD9-4EAEF51F2569}">
      <dgm:prSet/>
      <dgm:spPr/>
      <dgm:t>
        <a:bodyPr/>
        <a:lstStyle/>
        <a:p>
          <a:endParaRPr lang="pt-BR"/>
        </a:p>
      </dgm:t>
    </dgm:pt>
    <dgm:pt modelId="{FA958F5E-4DFE-4D3B-ACEA-1091BEBE2043}" type="pres">
      <dgm:prSet presAssocID="{E368C77B-1652-4AF8-B426-99D3856C9D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A8435CB-445C-4E47-BE72-B36DEC11925D}" type="pres">
      <dgm:prSet presAssocID="{400772AD-CEB4-4741-8C44-964837ED087F}" presName="centerShape" presStyleLbl="node0" presStyleIdx="0" presStyleCnt="1"/>
      <dgm:spPr/>
      <dgm:t>
        <a:bodyPr/>
        <a:lstStyle/>
        <a:p>
          <a:endParaRPr lang="pt-BR"/>
        </a:p>
      </dgm:t>
    </dgm:pt>
    <dgm:pt modelId="{43366754-7547-4341-9B21-C4E4671870B9}" type="pres">
      <dgm:prSet presAssocID="{1B2CAF1C-4539-40EA-B651-C53DDD8FF4C8}" presName="node" presStyleLbl="node1" presStyleIdx="0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AF8510-007D-4EA7-BC56-B704EC82B87C}" type="pres">
      <dgm:prSet presAssocID="{1B2CAF1C-4539-40EA-B651-C53DDD8FF4C8}" presName="dummy" presStyleCnt="0"/>
      <dgm:spPr/>
    </dgm:pt>
    <dgm:pt modelId="{3EBE2DEA-53C1-40BB-9D94-08D292C5C9B7}" type="pres">
      <dgm:prSet presAssocID="{7F92E726-058C-41C1-8C52-73DC8ED82C0F}" presName="sibTrans" presStyleLbl="sibTrans2D1" presStyleIdx="0" presStyleCnt="4"/>
      <dgm:spPr/>
      <dgm:t>
        <a:bodyPr/>
        <a:lstStyle/>
        <a:p>
          <a:endParaRPr lang="pt-BR"/>
        </a:p>
      </dgm:t>
    </dgm:pt>
    <dgm:pt modelId="{A1B88C06-3AC0-454C-8955-88E3CD9F4B00}" type="pres">
      <dgm:prSet presAssocID="{FB27BAB3-F5D1-4C2F-AD9C-20A6CD25A606}" presName="node" presStyleLbl="node1" presStyleIdx="1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82AB8E5-7D8D-4043-9F4A-92663B67F6A3}" type="pres">
      <dgm:prSet presAssocID="{FB27BAB3-F5D1-4C2F-AD9C-20A6CD25A606}" presName="dummy" presStyleCnt="0"/>
      <dgm:spPr/>
    </dgm:pt>
    <dgm:pt modelId="{C2ACFE8F-63CD-4A85-A343-D0A493E57982}" type="pres">
      <dgm:prSet presAssocID="{0C097724-C4AC-4A99-98A8-EF1CEA3DA615}" presName="sibTrans" presStyleLbl="sibTrans2D1" presStyleIdx="1" presStyleCnt="4"/>
      <dgm:spPr/>
      <dgm:t>
        <a:bodyPr/>
        <a:lstStyle/>
        <a:p>
          <a:endParaRPr lang="pt-BR"/>
        </a:p>
      </dgm:t>
    </dgm:pt>
    <dgm:pt modelId="{C382821F-994E-4FCE-A639-C4B869285222}" type="pres">
      <dgm:prSet presAssocID="{410F588A-1B80-4F51-BF49-76926C9274A9}" presName="node" presStyleLbl="node1" presStyleIdx="2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C459286-0641-4DEB-9797-9F2BB84069C2}" type="pres">
      <dgm:prSet presAssocID="{410F588A-1B80-4F51-BF49-76926C9274A9}" presName="dummy" presStyleCnt="0"/>
      <dgm:spPr/>
    </dgm:pt>
    <dgm:pt modelId="{5EF07D1C-6B46-4AAF-9697-EB5202215C42}" type="pres">
      <dgm:prSet presAssocID="{5ABCF1A9-D7B2-4E58-9ECB-2256E6D2E7A8}" presName="sibTrans" presStyleLbl="sibTrans2D1" presStyleIdx="2" presStyleCnt="4"/>
      <dgm:spPr/>
      <dgm:t>
        <a:bodyPr/>
        <a:lstStyle/>
        <a:p>
          <a:endParaRPr lang="pt-BR"/>
        </a:p>
      </dgm:t>
    </dgm:pt>
    <dgm:pt modelId="{C76A0B3D-C79D-4B84-8866-EEAA83C46C43}" type="pres">
      <dgm:prSet presAssocID="{1AC9DBC9-E93D-4008-B632-C27F7C2052BD}" presName="node" presStyleLbl="node1" presStyleIdx="3" presStyleCnt="4" custScaleX="110000" custScaleY="11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11DEE4-96BA-4CD4-8A7F-52F477E14318}" type="pres">
      <dgm:prSet presAssocID="{1AC9DBC9-E93D-4008-B632-C27F7C2052BD}" presName="dummy" presStyleCnt="0"/>
      <dgm:spPr/>
    </dgm:pt>
    <dgm:pt modelId="{3F6813C5-0330-41D0-AC6E-A4605BFD9F76}" type="pres">
      <dgm:prSet presAssocID="{459C4951-97EA-469D-83A1-EFAA3367C5C4}" presName="sibTrans" presStyleLbl="sibTrans2D1" presStyleIdx="3" presStyleCnt="4"/>
      <dgm:spPr/>
      <dgm:t>
        <a:bodyPr/>
        <a:lstStyle/>
        <a:p>
          <a:endParaRPr lang="pt-BR"/>
        </a:p>
      </dgm:t>
    </dgm:pt>
  </dgm:ptLst>
  <dgm:cxnLst>
    <dgm:cxn modelId="{67075B1D-4F21-49E2-9FB5-DD10601473A1}" type="presOf" srcId="{410F588A-1B80-4F51-BF49-76926C9274A9}" destId="{C382821F-994E-4FCE-A639-C4B869285222}" srcOrd="0" destOrd="0" presId="urn:microsoft.com/office/officeart/2005/8/layout/radial6"/>
    <dgm:cxn modelId="{7F4B1F83-D6AF-4FA5-A680-0DC0AD253536}" type="presOf" srcId="{459C4951-97EA-469D-83A1-EFAA3367C5C4}" destId="{3F6813C5-0330-41D0-AC6E-A4605BFD9F76}" srcOrd="0" destOrd="0" presId="urn:microsoft.com/office/officeart/2005/8/layout/radial6"/>
    <dgm:cxn modelId="{BA1404A0-6B00-48C6-AD77-4049E77AD62D}" type="presOf" srcId="{7F92E726-058C-41C1-8C52-73DC8ED82C0F}" destId="{3EBE2DEA-53C1-40BB-9D94-08D292C5C9B7}" srcOrd="0" destOrd="0" presId="urn:microsoft.com/office/officeart/2005/8/layout/radial6"/>
    <dgm:cxn modelId="{190B7CDF-E623-40D5-9A99-317FC3B0B742}" srcId="{E368C77B-1652-4AF8-B426-99D3856C9D57}" destId="{400772AD-CEB4-4741-8C44-964837ED087F}" srcOrd="0" destOrd="0" parTransId="{F3BAA0AF-ACBE-4B60-8189-DD5D348619C9}" sibTransId="{FC03C86A-92D7-4E7C-BD84-BB33996D9DBA}"/>
    <dgm:cxn modelId="{AAD61C33-A3E5-4C62-8DB0-3C5C0BC00C36}" srcId="{400772AD-CEB4-4741-8C44-964837ED087F}" destId="{410F588A-1B80-4F51-BF49-76926C9274A9}" srcOrd="2" destOrd="0" parTransId="{0842DDB1-2C38-4676-A3F9-42F73ECE80A2}" sibTransId="{5ABCF1A9-D7B2-4E58-9ECB-2256E6D2E7A8}"/>
    <dgm:cxn modelId="{27129CB1-0B08-4D19-B5B5-8E743CDA14EA}" type="presOf" srcId="{5ABCF1A9-D7B2-4E58-9ECB-2256E6D2E7A8}" destId="{5EF07D1C-6B46-4AAF-9697-EB5202215C42}" srcOrd="0" destOrd="0" presId="urn:microsoft.com/office/officeart/2005/8/layout/radial6"/>
    <dgm:cxn modelId="{69FF626E-122D-4499-8E45-DD6B39AE7D97}" type="presOf" srcId="{1B2CAF1C-4539-40EA-B651-C53DDD8FF4C8}" destId="{43366754-7547-4341-9B21-C4E4671870B9}" srcOrd="0" destOrd="0" presId="urn:microsoft.com/office/officeart/2005/8/layout/radial6"/>
    <dgm:cxn modelId="{FAA22B61-D60C-4895-9DD9-4EAEF51F2569}" srcId="{400772AD-CEB4-4741-8C44-964837ED087F}" destId="{1AC9DBC9-E93D-4008-B632-C27F7C2052BD}" srcOrd="3" destOrd="0" parTransId="{40D2A432-70F5-4861-9CD7-65F80E0D38B1}" sibTransId="{459C4951-97EA-469D-83A1-EFAA3367C5C4}"/>
    <dgm:cxn modelId="{2610E6E6-D9CE-4597-A4D0-69A2CB0D91A9}" type="presOf" srcId="{E368C77B-1652-4AF8-B426-99D3856C9D57}" destId="{FA958F5E-4DFE-4D3B-ACEA-1091BEBE2043}" srcOrd="0" destOrd="0" presId="urn:microsoft.com/office/officeart/2005/8/layout/radial6"/>
    <dgm:cxn modelId="{8A381649-817E-4E46-AEE7-7B10E7DDA692}" srcId="{400772AD-CEB4-4741-8C44-964837ED087F}" destId="{FB27BAB3-F5D1-4C2F-AD9C-20A6CD25A606}" srcOrd="1" destOrd="0" parTransId="{58FA0A7D-C7AD-4FD4-B152-A648E8C92497}" sibTransId="{0C097724-C4AC-4A99-98A8-EF1CEA3DA615}"/>
    <dgm:cxn modelId="{3F645C97-20F2-4F41-9D40-54C4F533BA7D}" type="presOf" srcId="{0C097724-C4AC-4A99-98A8-EF1CEA3DA615}" destId="{C2ACFE8F-63CD-4A85-A343-D0A493E57982}" srcOrd="0" destOrd="0" presId="urn:microsoft.com/office/officeart/2005/8/layout/radial6"/>
    <dgm:cxn modelId="{9865A8CD-1B9C-4848-AA5C-3CBBE230E4B6}" srcId="{400772AD-CEB4-4741-8C44-964837ED087F}" destId="{1B2CAF1C-4539-40EA-B651-C53DDD8FF4C8}" srcOrd="0" destOrd="0" parTransId="{59A358F0-BBAE-462B-8281-98D9995F431A}" sibTransId="{7F92E726-058C-41C1-8C52-73DC8ED82C0F}"/>
    <dgm:cxn modelId="{B24ABFAA-12D2-428C-A8EE-19A48496D0A3}" type="presOf" srcId="{FB27BAB3-F5D1-4C2F-AD9C-20A6CD25A606}" destId="{A1B88C06-3AC0-454C-8955-88E3CD9F4B00}" srcOrd="0" destOrd="0" presId="urn:microsoft.com/office/officeart/2005/8/layout/radial6"/>
    <dgm:cxn modelId="{DBA92A73-99FB-4A7A-9BF1-493F268F871E}" type="presOf" srcId="{400772AD-CEB4-4741-8C44-964837ED087F}" destId="{4A8435CB-445C-4E47-BE72-B36DEC11925D}" srcOrd="0" destOrd="0" presId="urn:microsoft.com/office/officeart/2005/8/layout/radial6"/>
    <dgm:cxn modelId="{B5CF2EFE-CFBB-450D-85EF-7953A4060859}" type="presOf" srcId="{1AC9DBC9-E93D-4008-B632-C27F7C2052BD}" destId="{C76A0B3D-C79D-4B84-8866-EEAA83C46C43}" srcOrd="0" destOrd="0" presId="urn:microsoft.com/office/officeart/2005/8/layout/radial6"/>
    <dgm:cxn modelId="{2F850A58-B75D-4A0B-A039-A025249AF8F2}" type="presParOf" srcId="{FA958F5E-4DFE-4D3B-ACEA-1091BEBE2043}" destId="{4A8435CB-445C-4E47-BE72-B36DEC11925D}" srcOrd="0" destOrd="0" presId="urn:microsoft.com/office/officeart/2005/8/layout/radial6"/>
    <dgm:cxn modelId="{0EC3A437-A09D-48A4-B499-CCCEC5804B1A}" type="presParOf" srcId="{FA958F5E-4DFE-4D3B-ACEA-1091BEBE2043}" destId="{43366754-7547-4341-9B21-C4E4671870B9}" srcOrd="1" destOrd="0" presId="urn:microsoft.com/office/officeart/2005/8/layout/radial6"/>
    <dgm:cxn modelId="{B8DAB168-3D5D-4BBD-9BEC-8D9362109D2A}" type="presParOf" srcId="{FA958F5E-4DFE-4D3B-ACEA-1091BEBE2043}" destId="{75AF8510-007D-4EA7-BC56-B704EC82B87C}" srcOrd="2" destOrd="0" presId="urn:microsoft.com/office/officeart/2005/8/layout/radial6"/>
    <dgm:cxn modelId="{9DD47E27-6142-453F-96BA-910E470BAB7D}" type="presParOf" srcId="{FA958F5E-4DFE-4D3B-ACEA-1091BEBE2043}" destId="{3EBE2DEA-53C1-40BB-9D94-08D292C5C9B7}" srcOrd="3" destOrd="0" presId="urn:microsoft.com/office/officeart/2005/8/layout/radial6"/>
    <dgm:cxn modelId="{4B159865-0156-44F1-8D53-DACD7DC55273}" type="presParOf" srcId="{FA958F5E-4DFE-4D3B-ACEA-1091BEBE2043}" destId="{A1B88C06-3AC0-454C-8955-88E3CD9F4B00}" srcOrd="4" destOrd="0" presId="urn:microsoft.com/office/officeart/2005/8/layout/radial6"/>
    <dgm:cxn modelId="{5BA8A762-0B3A-4324-B373-B4D1F80071BC}" type="presParOf" srcId="{FA958F5E-4DFE-4D3B-ACEA-1091BEBE2043}" destId="{982AB8E5-7D8D-4043-9F4A-92663B67F6A3}" srcOrd="5" destOrd="0" presId="urn:microsoft.com/office/officeart/2005/8/layout/radial6"/>
    <dgm:cxn modelId="{04813B62-516F-4839-95C6-06060A22DA6B}" type="presParOf" srcId="{FA958F5E-4DFE-4D3B-ACEA-1091BEBE2043}" destId="{C2ACFE8F-63CD-4A85-A343-D0A493E57982}" srcOrd="6" destOrd="0" presId="urn:microsoft.com/office/officeart/2005/8/layout/radial6"/>
    <dgm:cxn modelId="{3E50708A-C4D5-4E6E-AE59-F23AF781F90C}" type="presParOf" srcId="{FA958F5E-4DFE-4D3B-ACEA-1091BEBE2043}" destId="{C382821F-994E-4FCE-A639-C4B869285222}" srcOrd="7" destOrd="0" presId="urn:microsoft.com/office/officeart/2005/8/layout/radial6"/>
    <dgm:cxn modelId="{7DDD80C6-DC91-4E1B-AB4A-44735CFE7793}" type="presParOf" srcId="{FA958F5E-4DFE-4D3B-ACEA-1091BEBE2043}" destId="{6C459286-0641-4DEB-9797-9F2BB84069C2}" srcOrd="8" destOrd="0" presId="urn:microsoft.com/office/officeart/2005/8/layout/radial6"/>
    <dgm:cxn modelId="{0523CFAB-9055-4D7E-B4A3-618F6B5BF98C}" type="presParOf" srcId="{FA958F5E-4DFE-4D3B-ACEA-1091BEBE2043}" destId="{5EF07D1C-6B46-4AAF-9697-EB5202215C42}" srcOrd="9" destOrd="0" presId="urn:microsoft.com/office/officeart/2005/8/layout/radial6"/>
    <dgm:cxn modelId="{870941D6-371D-494A-AC05-8A159284BB44}" type="presParOf" srcId="{FA958F5E-4DFE-4D3B-ACEA-1091BEBE2043}" destId="{C76A0B3D-C79D-4B84-8866-EEAA83C46C43}" srcOrd="10" destOrd="0" presId="urn:microsoft.com/office/officeart/2005/8/layout/radial6"/>
    <dgm:cxn modelId="{1160B096-40E1-4A9E-A7FE-8457BFC3E254}" type="presParOf" srcId="{FA958F5E-4DFE-4D3B-ACEA-1091BEBE2043}" destId="{EA11DEE4-96BA-4CD4-8A7F-52F477E14318}" srcOrd="11" destOrd="0" presId="urn:microsoft.com/office/officeart/2005/8/layout/radial6"/>
    <dgm:cxn modelId="{5B7AF995-DAF7-42D2-BEAE-418F1D99B22E}" type="presParOf" srcId="{FA958F5E-4DFE-4D3B-ACEA-1091BEBE2043}" destId="{3F6813C5-0330-41D0-AC6E-A4605BFD9F76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F051E0-C358-45AF-95B8-E8AE021BAC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8653EC3-FDDA-4C93-9B04-701D385791D5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CGU</a:t>
          </a:r>
          <a:endParaRPr lang="pt-BR" dirty="0"/>
        </a:p>
      </dgm:t>
    </dgm:pt>
    <dgm:pt modelId="{063508B4-62F1-4465-AB44-D132A9583742}" type="parTrans" cxnId="{F974C9DC-3B75-4705-8B33-ACA0FBEAF7A5}">
      <dgm:prSet/>
      <dgm:spPr/>
      <dgm:t>
        <a:bodyPr/>
        <a:lstStyle/>
        <a:p>
          <a:endParaRPr lang="pt-BR"/>
        </a:p>
      </dgm:t>
    </dgm:pt>
    <dgm:pt modelId="{40FD5D55-230C-4F6D-A0A9-431882088008}" type="sibTrans" cxnId="{F974C9DC-3B75-4705-8B33-ACA0FBEAF7A5}">
      <dgm:prSet/>
      <dgm:spPr/>
      <dgm:t>
        <a:bodyPr/>
        <a:lstStyle/>
        <a:p>
          <a:endParaRPr lang="pt-BR"/>
        </a:p>
      </dgm:t>
    </dgm:pt>
    <dgm:pt modelId="{37E49CC1-5CC5-4BED-B08C-93234762D67F}" type="asst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err="1" smtClean="0"/>
            <a:t>Sec</a:t>
          </a:r>
          <a:r>
            <a:rPr lang="pt-BR" dirty="0" smtClean="0"/>
            <a:t> Executiva</a:t>
          </a:r>
          <a:endParaRPr lang="pt-BR" dirty="0"/>
        </a:p>
      </dgm:t>
    </dgm:pt>
    <dgm:pt modelId="{8178AF60-318D-498F-8082-FCBAB9C33490}" type="parTrans" cxnId="{54FBB065-DE6B-415A-B879-4FBD29B501FD}">
      <dgm:prSet/>
      <dgm:spPr/>
      <dgm:t>
        <a:bodyPr/>
        <a:lstStyle/>
        <a:p>
          <a:endParaRPr lang="pt-BR"/>
        </a:p>
      </dgm:t>
    </dgm:pt>
    <dgm:pt modelId="{89E2C368-524A-4F4A-BD34-F649B7BFD37B}" type="sibTrans" cxnId="{54FBB065-DE6B-415A-B879-4FBD29B501FD}">
      <dgm:prSet/>
      <dgm:spPr/>
      <dgm:t>
        <a:bodyPr/>
        <a:lstStyle/>
        <a:p>
          <a:endParaRPr lang="pt-BR"/>
        </a:p>
      </dgm:t>
    </dgm:pt>
    <dgm:pt modelId="{D7393878-9AAF-4330-B28F-304960CE1684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SFC</a:t>
          </a:r>
          <a:endParaRPr lang="pt-BR" dirty="0"/>
        </a:p>
      </dgm:t>
    </dgm:pt>
    <dgm:pt modelId="{D6A33F6B-F244-4C9A-B20B-B5908DF255BA}" type="parTrans" cxnId="{7DE1FA9A-EBFE-426A-96FD-2422F828A92E}">
      <dgm:prSet/>
      <dgm:spPr/>
      <dgm:t>
        <a:bodyPr/>
        <a:lstStyle/>
        <a:p>
          <a:endParaRPr lang="pt-BR"/>
        </a:p>
      </dgm:t>
    </dgm:pt>
    <dgm:pt modelId="{3B7088BD-18ED-4CB9-8ED3-F0D51711504D}" type="sibTrans" cxnId="{7DE1FA9A-EBFE-426A-96FD-2422F828A92E}">
      <dgm:prSet/>
      <dgm:spPr/>
      <dgm:t>
        <a:bodyPr/>
        <a:lstStyle/>
        <a:p>
          <a:endParaRPr lang="pt-BR"/>
        </a:p>
      </dgm:t>
    </dgm:pt>
    <dgm:pt modelId="{8F6B6B3D-E0C9-4D68-9D8C-B726A9ED3BFF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STPC</a:t>
          </a:r>
          <a:endParaRPr lang="pt-BR" dirty="0"/>
        </a:p>
      </dgm:t>
    </dgm:pt>
    <dgm:pt modelId="{01D6FBA1-D686-4F20-9C17-E05B5F76C6CA}" type="parTrans" cxnId="{012E09E9-E118-4328-BCB1-42F173FA2A21}">
      <dgm:prSet/>
      <dgm:spPr/>
      <dgm:t>
        <a:bodyPr/>
        <a:lstStyle/>
        <a:p>
          <a:endParaRPr lang="pt-BR"/>
        </a:p>
      </dgm:t>
    </dgm:pt>
    <dgm:pt modelId="{5DBE13B1-6D11-4E65-90CE-E42751247F74}" type="sibTrans" cxnId="{012E09E9-E118-4328-BCB1-42F173FA2A21}">
      <dgm:prSet/>
      <dgm:spPr/>
      <dgm:t>
        <a:bodyPr/>
        <a:lstStyle/>
        <a:p>
          <a:endParaRPr lang="pt-BR"/>
        </a:p>
      </dgm:t>
    </dgm:pt>
    <dgm:pt modelId="{083895D2-DD3E-4799-91EB-52DEA7A14175}">
      <dgm:prSet phldrT="[Texto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CRG</a:t>
          </a:r>
          <a:endParaRPr lang="pt-BR" dirty="0"/>
        </a:p>
      </dgm:t>
    </dgm:pt>
    <dgm:pt modelId="{86666FB6-DC88-4A1E-8F42-48FEDDBC8D95}" type="parTrans" cxnId="{AFC39414-B195-45C9-A122-BB503603A975}">
      <dgm:prSet/>
      <dgm:spPr/>
      <dgm:t>
        <a:bodyPr/>
        <a:lstStyle/>
        <a:p>
          <a:endParaRPr lang="pt-BR"/>
        </a:p>
      </dgm:t>
    </dgm:pt>
    <dgm:pt modelId="{122E7BAE-09C3-4D77-AA9F-C2CAE72C1130}" type="sibTrans" cxnId="{AFC39414-B195-45C9-A122-BB503603A975}">
      <dgm:prSet/>
      <dgm:spPr/>
      <dgm:t>
        <a:bodyPr/>
        <a:lstStyle/>
        <a:p>
          <a:endParaRPr lang="pt-BR"/>
        </a:p>
      </dgm:t>
    </dgm:pt>
    <dgm:pt modelId="{AEFFFB10-5F21-4489-8B07-E3B31E82BEC4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OGU</a:t>
          </a:r>
          <a:endParaRPr lang="pt-BR" dirty="0"/>
        </a:p>
      </dgm:t>
    </dgm:pt>
    <dgm:pt modelId="{D1D41387-14E6-44F9-8EA7-AF8B64C1AC8F}" type="parTrans" cxnId="{82B91C44-2F04-4E42-B2B3-82ABF1CA8A63}">
      <dgm:prSet/>
      <dgm:spPr/>
      <dgm:t>
        <a:bodyPr/>
        <a:lstStyle/>
        <a:p>
          <a:endParaRPr lang="pt-BR"/>
        </a:p>
      </dgm:t>
    </dgm:pt>
    <dgm:pt modelId="{484A3161-B44D-4F1B-ACC6-C329D3C93325}" type="sibTrans" cxnId="{82B91C44-2F04-4E42-B2B3-82ABF1CA8A63}">
      <dgm:prSet/>
      <dgm:spPr/>
      <dgm:t>
        <a:bodyPr/>
        <a:lstStyle/>
        <a:p>
          <a:endParaRPr lang="pt-BR"/>
        </a:p>
      </dgm:t>
    </dgm:pt>
    <dgm:pt modelId="{B285DAE8-59DD-407B-8A17-806E0EAF399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BR" dirty="0" smtClean="0"/>
            <a:t>CGU/R nos Estados</a:t>
          </a:r>
          <a:endParaRPr lang="pt-BR" dirty="0"/>
        </a:p>
      </dgm:t>
    </dgm:pt>
    <dgm:pt modelId="{E177624A-B855-48BB-AF38-6973D4BA2ED3}" type="parTrans" cxnId="{37D27E02-B1FA-49BA-AABE-9DF39F1E9179}">
      <dgm:prSet/>
      <dgm:spPr/>
      <dgm:t>
        <a:bodyPr/>
        <a:lstStyle/>
        <a:p>
          <a:endParaRPr lang="pt-BR"/>
        </a:p>
      </dgm:t>
    </dgm:pt>
    <dgm:pt modelId="{05CE2B34-3FD8-4BCA-A3B1-DD1C641B3191}" type="sibTrans" cxnId="{37D27E02-B1FA-49BA-AABE-9DF39F1E9179}">
      <dgm:prSet/>
      <dgm:spPr/>
      <dgm:t>
        <a:bodyPr/>
        <a:lstStyle/>
        <a:p>
          <a:endParaRPr lang="pt-BR"/>
        </a:p>
      </dgm:t>
    </dgm:pt>
    <dgm:pt modelId="{7A054D66-F7D0-42B0-944F-206AC9BF8AD0}" type="pres">
      <dgm:prSet presAssocID="{84F051E0-C358-45AF-95B8-E8AE021BAC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BA31923-FE20-4B07-9ABF-2B1DC3D51D76}" type="pres">
      <dgm:prSet presAssocID="{08653EC3-FDDA-4C93-9B04-701D385791D5}" presName="hierRoot1" presStyleCnt="0">
        <dgm:presLayoutVars>
          <dgm:hierBranch val="init"/>
        </dgm:presLayoutVars>
      </dgm:prSet>
      <dgm:spPr/>
    </dgm:pt>
    <dgm:pt modelId="{AEC5FA7A-0A85-4F86-8B34-F4316BD6085F}" type="pres">
      <dgm:prSet presAssocID="{08653EC3-FDDA-4C93-9B04-701D385791D5}" presName="rootComposite1" presStyleCnt="0"/>
      <dgm:spPr/>
    </dgm:pt>
    <dgm:pt modelId="{5C584477-B8DE-4240-AAEB-7FD90A8D379E}" type="pres">
      <dgm:prSet presAssocID="{08653EC3-FDDA-4C93-9B04-701D385791D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A07D198-55DE-48ED-A6D1-BAC5D1592092}" type="pres">
      <dgm:prSet presAssocID="{08653EC3-FDDA-4C93-9B04-701D385791D5}" presName="rootConnector1" presStyleLbl="node1" presStyleIdx="0" presStyleCnt="0"/>
      <dgm:spPr/>
      <dgm:t>
        <a:bodyPr/>
        <a:lstStyle/>
        <a:p>
          <a:endParaRPr lang="pt-BR"/>
        </a:p>
      </dgm:t>
    </dgm:pt>
    <dgm:pt modelId="{CA39D2E7-DE11-4C65-ADC7-B76C836197D2}" type="pres">
      <dgm:prSet presAssocID="{08653EC3-FDDA-4C93-9B04-701D385791D5}" presName="hierChild2" presStyleCnt="0"/>
      <dgm:spPr/>
    </dgm:pt>
    <dgm:pt modelId="{898EA4F0-51F5-41A2-8747-4E121ADFDC4C}" type="pres">
      <dgm:prSet presAssocID="{D6A33F6B-F244-4C9A-B20B-B5908DF255BA}" presName="Name37" presStyleLbl="parChTrans1D2" presStyleIdx="0" presStyleCnt="5"/>
      <dgm:spPr/>
      <dgm:t>
        <a:bodyPr/>
        <a:lstStyle/>
        <a:p>
          <a:endParaRPr lang="pt-BR"/>
        </a:p>
      </dgm:t>
    </dgm:pt>
    <dgm:pt modelId="{292428A1-FD30-4720-A721-131F40B7D085}" type="pres">
      <dgm:prSet presAssocID="{D7393878-9AAF-4330-B28F-304960CE1684}" presName="hierRoot2" presStyleCnt="0">
        <dgm:presLayoutVars>
          <dgm:hierBranch val="init"/>
        </dgm:presLayoutVars>
      </dgm:prSet>
      <dgm:spPr/>
    </dgm:pt>
    <dgm:pt modelId="{CC2F1E1A-AED3-410C-A54C-D04BB8E69AF0}" type="pres">
      <dgm:prSet presAssocID="{D7393878-9AAF-4330-B28F-304960CE1684}" presName="rootComposite" presStyleCnt="0"/>
      <dgm:spPr/>
    </dgm:pt>
    <dgm:pt modelId="{A48D94EA-CEF5-4F91-8E24-6755E65FE22C}" type="pres">
      <dgm:prSet presAssocID="{D7393878-9AAF-4330-B28F-304960CE1684}" presName="rootText" presStyleLbl="node2" presStyleIdx="0" presStyleCnt="4" custLinFactY="-4566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FE3C7DF-3381-4472-8DA2-575DAA98C863}" type="pres">
      <dgm:prSet presAssocID="{D7393878-9AAF-4330-B28F-304960CE1684}" presName="rootConnector" presStyleLbl="node2" presStyleIdx="0" presStyleCnt="4"/>
      <dgm:spPr/>
      <dgm:t>
        <a:bodyPr/>
        <a:lstStyle/>
        <a:p>
          <a:endParaRPr lang="pt-BR"/>
        </a:p>
      </dgm:t>
    </dgm:pt>
    <dgm:pt modelId="{41F9088B-37E1-4735-A734-E5BAFF9E7CE8}" type="pres">
      <dgm:prSet presAssocID="{D7393878-9AAF-4330-B28F-304960CE1684}" presName="hierChild4" presStyleCnt="0"/>
      <dgm:spPr/>
    </dgm:pt>
    <dgm:pt modelId="{AAAB3CDB-37F3-463B-97CC-D925C116D13B}" type="pres">
      <dgm:prSet presAssocID="{D7393878-9AAF-4330-B28F-304960CE1684}" presName="hierChild5" presStyleCnt="0"/>
      <dgm:spPr/>
    </dgm:pt>
    <dgm:pt modelId="{132D3E5B-F759-40D8-8A30-C9E7D328B697}" type="pres">
      <dgm:prSet presAssocID="{01D6FBA1-D686-4F20-9C17-E05B5F76C6CA}" presName="Name37" presStyleLbl="parChTrans1D2" presStyleIdx="1" presStyleCnt="5"/>
      <dgm:spPr/>
      <dgm:t>
        <a:bodyPr/>
        <a:lstStyle/>
        <a:p>
          <a:endParaRPr lang="pt-BR"/>
        </a:p>
      </dgm:t>
    </dgm:pt>
    <dgm:pt modelId="{04DB95F4-A77F-4038-A9EF-D3BE0AB40575}" type="pres">
      <dgm:prSet presAssocID="{8F6B6B3D-E0C9-4D68-9D8C-B726A9ED3BFF}" presName="hierRoot2" presStyleCnt="0">
        <dgm:presLayoutVars>
          <dgm:hierBranch val="init"/>
        </dgm:presLayoutVars>
      </dgm:prSet>
      <dgm:spPr/>
    </dgm:pt>
    <dgm:pt modelId="{ED6C1FAD-007D-4370-A4DD-D2F1836E08BA}" type="pres">
      <dgm:prSet presAssocID="{8F6B6B3D-E0C9-4D68-9D8C-B726A9ED3BFF}" presName="rootComposite" presStyleCnt="0"/>
      <dgm:spPr/>
    </dgm:pt>
    <dgm:pt modelId="{531E203A-0147-49F2-B80A-8B6F8B94C9F6}" type="pres">
      <dgm:prSet presAssocID="{8F6B6B3D-E0C9-4D68-9D8C-B726A9ED3BFF}" presName="rootText" presStyleLbl="node2" presStyleIdx="1" presStyleCnt="4" custLinFactY="-4566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DF8D5D9-F63B-433A-B57F-CB34FC6A43DB}" type="pres">
      <dgm:prSet presAssocID="{8F6B6B3D-E0C9-4D68-9D8C-B726A9ED3BFF}" presName="rootConnector" presStyleLbl="node2" presStyleIdx="1" presStyleCnt="4"/>
      <dgm:spPr/>
      <dgm:t>
        <a:bodyPr/>
        <a:lstStyle/>
        <a:p>
          <a:endParaRPr lang="pt-BR"/>
        </a:p>
      </dgm:t>
    </dgm:pt>
    <dgm:pt modelId="{AE617D68-5356-40CD-937E-8BF486AFF832}" type="pres">
      <dgm:prSet presAssocID="{8F6B6B3D-E0C9-4D68-9D8C-B726A9ED3BFF}" presName="hierChild4" presStyleCnt="0"/>
      <dgm:spPr/>
    </dgm:pt>
    <dgm:pt modelId="{9BADCD13-C83B-4868-A7D5-0884693A38FE}" type="pres">
      <dgm:prSet presAssocID="{8F6B6B3D-E0C9-4D68-9D8C-B726A9ED3BFF}" presName="hierChild5" presStyleCnt="0"/>
      <dgm:spPr/>
    </dgm:pt>
    <dgm:pt modelId="{75DCFD12-3BD1-4D4D-AC58-570ED10F97D3}" type="pres">
      <dgm:prSet presAssocID="{86666FB6-DC88-4A1E-8F42-48FEDDBC8D95}" presName="Name37" presStyleLbl="parChTrans1D2" presStyleIdx="2" presStyleCnt="5"/>
      <dgm:spPr/>
      <dgm:t>
        <a:bodyPr/>
        <a:lstStyle/>
        <a:p>
          <a:endParaRPr lang="pt-BR"/>
        </a:p>
      </dgm:t>
    </dgm:pt>
    <dgm:pt modelId="{03E15AE3-6D12-4DF9-A9BD-09B6211D9E63}" type="pres">
      <dgm:prSet presAssocID="{083895D2-DD3E-4799-91EB-52DEA7A14175}" presName="hierRoot2" presStyleCnt="0">
        <dgm:presLayoutVars>
          <dgm:hierBranch val="init"/>
        </dgm:presLayoutVars>
      </dgm:prSet>
      <dgm:spPr/>
    </dgm:pt>
    <dgm:pt modelId="{E38E12DE-798F-4CDE-B8B4-ECDC814C5C4C}" type="pres">
      <dgm:prSet presAssocID="{083895D2-DD3E-4799-91EB-52DEA7A14175}" presName="rootComposite" presStyleCnt="0"/>
      <dgm:spPr/>
    </dgm:pt>
    <dgm:pt modelId="{3B19D1D5-BBE8-44AC-94AA-A7486EC73926}" type="pres">
      <dgm:prSet presAssocID="{083895D2-DD3E-4799-91EB-52DEA7A14175}" presName="rootText" presStyleLbl="node2" presStyleIdx="2" presStyleCnt="4" custLinFactY="-4566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EFE4BD2-301D-4ADE-887B-25B8D98FEF64}" type="pres">
      <dgm:prSet presAssocID="{083895D2-DD3E-4799-91EB-52DEA7A14175}" presName="rootConnector" presStyleLbl="node2" presStyleIdx="2" presStyleCnt="4"/>
      <dgm:spPr/>
      <dgm:t>
        <a:bodyPr/>
        <a:lstStyle/>
        <a:p>
          <a:endParaRPr lang="pt-BR"/>
        </a:p>
      </dgm:t>
    </dgm:pt>
    <dgm:pt modelId="{A30CDDEF-AD1B-48EF-833D-621EC99E6C4A}" type="pres">
      <dgm:prSet presAssocID="{083895D2-DD3E-4799-91EB-52DEA7A14175}" presName="hierChild4" presStyleCnt="0"/>
      <dgm:spPr/>
    </dgm:pt>
    <dgm:pt modelId="{EF0F1530-60F5-4267-BAAE-113A22127066}" type="pres">
      <dgm:prSet presAssocID="{083895D2-DD3E-4799-91EB-52DEA7A14175}" presName="hierChild5" presStyleCnt="0"/>
      <dgm:spPr/>
    </dgm:pt>
    <dgm:pt modelId="{4ADF127C-282C-49FA-97AA-B6CEAB48AE08}" type="pres">
      <dgm:prSet presAssocID="{D1D41387-14E6-44F9-8EA7-AF8B64C1AC8F}" presName="Name37" presStyleLbl="parChTrans1D2" presStyleIdx="3" presStyleCnt="5"/>
      <dgm:spPr/>
      <dgm:t>
        <a:bodyPr/>
        <a:lstStyle/>
        <a:p>
          <a:endParaRPr lang="pt-BR"/>
        </a:p>
      </dgm:t>
    </dgm:pt>
    <dgm:pt modelId="{A7C65145-A680-408C-A5EF-E609292B9723}" type="pres">
      <dgm:prSet presAssocID="{AEFFFB10-5F21-4489-8B07-E3B31E82BEC4}" presName="hierRoot2" presStyleCnt="0">
        <dgm:presLayoutVars>
          <dgm:hierBranch val="init"/>
        </dgm:presLayoutVars>
      </dgm:prSet>
      <dgm:spPr/>
    </dgm:pt>
    <dgm:pt modelId="{394DCA94-3D5F-45CD-9294-6CC69B26F99B}" type="pres">
      <dgm:prSet presAssocID="{AEFFFB10-5F21-4489-8B07-E3B31E82BEC4}" presName="rootComposite" presStyleCnt="0"/>
      <dgm:spPr/>
    </dgm:pt>
    <dgm:pt modelId="{F52315FD-ED4D-4F50-8891-1FE016B7D651}" type="pres">
      <dgm:prSet presAssocID="{AEFFFB10-5F21-4489-8B07-E3B31E82BEC4}" presName="rootText" presStyleLbl="node2" presStyleIdx="3" presStyleCnt="4" custLinFactY="-4566" custLinFactNeighborY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7DA3A45-0BE3-4C54-B3C1-E4034EFE8D64}" type="pres">
      <dgm:prSet presAssocID="{AEFFFB10-5F21-4489-8B07-E3B31E82BEC4}" presName="rootConnector" presStyleLbl="node2" presStyleIdx="3" presStyleCnt="4"/>
      <dgm:spPr/>
      <dgm:t>
        <a:bodyPr/>
        <a:lstStyle/>
        <a:p>
          <a:endParaRPr lang="pt-BR"/>
        </a:p>
      </dgm:t>
    </dgm:pt>
    <dgm:pt modelId="{C1D3DBE8-E8D8-42B3-A20B-A6E53EB3251F}" type="pres">
      <dgm:prSet presAssocID="{AEFFFB10-5F21-4489-8B07-E3B31E82BEC4}" presName="hierChild4" presStyleCnt="0"/>
      <dgm:spPr/>
    </dgm:pt>
    <dgm:pt modelId="{DCD1109D-D3E9-4693-8472-772DABC31655}" type="pres">
      <dgm:prSet presAssocID="{AEFFFB10-5F21-4489-8B07-E3B31E82BEC4}" presName="hierChild5" presStyleCnt="0"/>
      <dgm:spPr/>
    </dgm:pt>
    <dgm:pt modelId="{2A128CE4-5F8B-4E1F-A9EA-08FA0F4D8612}" type="pres">
      <dgm:prSet presAssocID="{08653EC3-FDDA-4C93-9B04-701D385791D5}" presName="hierChild3" presStyleCnt="0"/>
      <dgm:spPr/>
    </dgm:pt>
    <dgm:pt modelId="{C2E9ADDD-CAF1-4867-8E9A-2531526123C3}" type="pres">
      <dgm:prSet presAssocID="{8178AF60-318D-498F-8082-FCBAB9C33490}" presName="Name111" presStyleLbl="parChTrans1D2" presStyleIdx="4" presStyleCnt="5"/>
      <dgm:spPr/>
      <dgm:t>
        <a:bodyPr/>
        <a:lstStyle/>
        <a:p>
          <a:endParaRPr lang="pt-BR"/>
        </a:p>
      </dgm:t>
    </dgm:pt>
    <dgm:pt modelId="{F9E355FD-B774-4B99-B9AA-5A7D33A14BB3}" type="pres">
      <dgm:prSet presAssocID="{37E49CC1-5CC5-4BED-B08C-93234762D67F}" presName="hierRoot3" presStyleCnt="0">
        <dgm:presLayoutVars>
          <dgm:hierBranch val="init"/>
        </dgm:presLayoutVars>
      </dgm:prSet>
      <dgm:spPr/>
    </dgm:pt>
    <dgm:pt modelId="{0A40550D-21E3-4A3B-954C-311C3952A7F8}" type="pres">
      <dgm:prSet presAssocID="{37E49CC1-5CC5-4BED-B08C-93234762D67F}" presName="rootComposite3" presStyleCnt="0"/>
      <dgm:spPr/>
    </dgm:pt>
    <dgm:pt modelId="{749C82EA-F120-4B71-9CCA-931A4E87A26A}" type="pres">
      <dgm:prSet presAssocID="{37E49CC1-5CC5-4BED-B08C-93234762D67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A189E3-A802-47E4-9B66-E4B226469F93}" type="pres">
      <dgm:prSet presAssocID="{37E49CC1-5CC5-4BED-B08C-93234762D67F}" presName="rootConnector3" presStyleLbl="asst1" presStyleIdx="0" presStyleCnt="1"/>
      <dgm:spPr/>
      <dgm:t>
        <a:bodyPr/>
        <a:lstStyle/>
        <a:p>
          <a:endParaRPr lang="pt-BR"/>
        </a:p>
      </dgm:t>
    </dgm:pt>
    <dgm:pt modelId="{65BCFC37-34AA-4246-A6E9-4B811ED3B431}" type="pres">
      <dgm:prSet presAssocID="{37E49CC1-5CC5-4BED-B08C-93234762D67F}" presName="hierChild6" presStyleCnt="0"/>
      <dgm:spPr/>
    </dgm:pt>
    <dgm:pt modelId="{7B5B4A8D-443A-488C-BAF4-CEF72279BF2B}" type="pres">
      <dgm:prSet presAssocID="{E177624A-B855-48BB-AF38-6973D4BA2ED3}" presName="Name37" presStyleLbl="parChTrans1D3" presStyleIdx="0" presStyleCnt="1"/>
      <dgm:spPr/>
      <dgm:t>
        <a:bodyPr/>
        <a:lstStyle/>
        <a:p>
          <a:endParaRPr lang="pt-BR"/>
        </a:p>
      </dgm:t>
    </dgm:pt>
    <dgm:pt modelId="{09FE8077-4991-4431-AADB-2AF5B7D35624}" type="pres">
      <dgm:prSet presAssocID="{B285DAE8-59DD-407B-8A17-806E0EAF3996}" presName="hierRoot2" presStyleCnt="0">
        <dgm:presLayoutVars>
          <dgm:hierBranch val="init"/>
        </dgm:presLayoutVars>
      </dgm:prSet>
      <dgm:spPr/>
    </dgm:pt>
    <dgm:pt modelId="{4471A83F-87C7-428A-B7E5-44CC2B874966}" type="pres">
      <dgm:prSet presAssocID="{B285DAE8-59DD-407B-8A17-806E0EAF3996}" presName="rootComposite" presStyleCnt="0"/>
      <dgm:spPr/>
    </dgm:pt>
    <dgm:pt modelId="{B9BA0413-81F4-448E-AFDC-1550819A4C66}" type="pres">
      <dgm:prSet presAssocID="{B285DAE8-59DD-407B-8A17-806E0EAF3996}" presName="rootText" presStyleLbl="node3" presStyleIdx="0" presStyleCnt="1" custLinFactY="111733" custLinFactNeighborX="-5587" custLinFactNeighborY="2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D930955-5CF5-4476-82DB-43FCCA15212E}" type="pres">
      <dgm:prSet presAssocID="{B285DAE8-59DD-407B-8A17-806E0EAF3996}" presName="rootConnector" presStyleLbl="node3" presStyleIdx="0" presStyleCnt="1"/>
      <dgm:spPr/>
      <dgm:t>
        <a:bodyPr/>
        <a:lstStyle/>
        <a:p>
          <a:endParaRPr lang="pt-BR"/>
        </a:p>
      </dgm:t>
    </dgm:pt>
    <dgm:pt modelId="{0F049AA9-E77F-4B90-B937-1653B9373C80}" type="pres">
      <dgm:prSet presAssocID="{B285DAE8-59DD-407B-8A17-806E0EAF3996}" presName="hierChild4" presStyleCnt="0"/>
      <dgm:spPr/>
    </dgm:pt>
    <dgm:pt modelId="{196289F4-326A-451A-BB90-7F01CD96C4A6}" type="pres">
      <dgm:prSet presAssocID="{B285DAE8-59DD-407B-8A17-806E0EAF3996}" presName="hierChild5" presStyleCnt="0"/>
      <dgm:spPr/>
    </dgm:pt>
    <dgm:pt modelId="{F9BB7875-4C72-4A13-A437-2C49C3849B7F}" type="pres">
      <dgm:prSet presAssocID="{37E49CC1-5CC5-4BED-B08C-93234762D67F}" presName="hierChild7" presStyleCnt="0"/>
      <dgm:spPr/>
    </dgm:pt>
  </dgm:ptLst>
  <dgm:cxnLst>
    <dgm:cxn modelId="{74C23EFD-A8DD-431A-BF50-0908DA3912C2}" type="presOf" srcId="{01D6FBA1-D686-4F20-9C17-E05B5F76C6CA}" destId="{132D3E5B-F759-40D8-8A30-C9E7D328B697}" srcOrd="0" destOrd="0" presId="urn:microsoft.com/office/officeart/2005/8/layout/orgChart1"/>
    <dgm:cxn modelId="{F974C9DC-3B75-4705-8B33-ACA0FBEAF7A5}" srcId="{84F051E0-C358-45AF-95B8-E8AE021BACFD}" destId="{08653EC3-FDDA-4C93-9B04-701D385791D5}" srcOrd="0" destOrd="0" parTransId="{063508B4-62F1-4465-AB44-D132A9583742}" sibTransId="{40FD5D55-230C-4F6D-A0A9-431882088008}"/>
    <dgm:cxn modelId="{7DE1FA9A-EBFE-426A-96FD-2422F828A92E}" srcId="{08653EC3-FDDA-4C93-9B04-701D385791D5}" destId="{D7393878-9AAF-4330-B28F-304960CE1684}" srcOrd="1" destOrd="0" parTransId="{D6A33F6B-F244-4C9A-B20B-B5908DF255BA}" sibTransId="{3B7088BD-18ED-4CB9-8ED3-F0D51711504D}"/>
    <dgm:cxn modelId="{4363FAC1-1E83-414C-9920-75453A022281}" type="presOf" srcId="{08653EC3-FDDA-4C93-9B04-701D385791D5}" destId="{5C584477-B8DE-4240-AAEB-7FD90A8D379E}" srcOrd="0" destOrd="0" presId="urn:microsoft.com/office/officeart/2005/8/layout/orgChart1"/>
    <dgm:cxn modelId="{4318046A-BC4E-4CCE-A86A-1A9637D3B21D}" type="presOf" srcId="{37E49CC1-5CC5-4BED-B08C-93234762D67F}" destId="{749C82EA-F120-4B71-9CCA-931A4E87A26A}" srcOrd="0" destOrd="0" presId="urn:microsoft.com/office/officeart/2005/8/layout/orgChart1"/>
    <dgm:cxn modelId="{012E09E9-E118-4328-BCB1-42F173FA2A21}" srcId="{08653EC3-FDDA-4C93-9B04-701D385791D5}" destId="{8F6B6B3D-E0C9-4D68-9D8C-B726A9ED3BFF}" srcOrd="2" destOrd="0" parTransId="{01D6FBA1-D686-4F20-9C17-E05B5F76C6CA}" sibTransId="{5DBE13B1-6D11-4E65-90CE-E42751247F74}"/>
    <dgm:cxn modelId="{37D27E02-B1FA-49BA-AABE-9DF39F1E9179}" srcId="{37E49CC1-5CC5-4BED-B08C-93234762D67F}" destId="{B285DAE8-59DD-407B-8A17-806E0EAF3996}" srcOrd="0" destOrd="0" parTransId="{E177624A-B855-48BB-AF38-6973D4BA2ED3}" sibTransId="{05CE2B34-3FD8-4BCA-A3B1-DD1C641B3191}"/>
    <dgm:cxn modelId="{AFA0172D-5BFC-4BF8-A5DD-D4E33822E171}" type="presOf" srcId="{8178AF60-318D-498F-8082-FCBAB9C33490}" destId="{C2E9ADDD-CAF1-4867-8E9A-2531526123C3}" srcOrd="0" destOrd="0" presId="urn:microsoft.com/office/officeart/2005/8/layout/orgChart1"/>
    <dgm:cxn modelId="{AFE96427-A205-4F72-AB9F-14805C374888}" type="presOf" srcId="{37E49CC1-5CC5-4BED-B08C-93234762D67F}" destId="{81A189E3-A802-47E4-9B66-E4B226469F93}" srcOrd="1" destOrd="0" presId="urn:microsoft.com/office/officeart/2005/8/layout/orgChart1"/>
    <dgm:cxn modelId="{7629D445-6595-4CC2-8E42-61FA977690FF}" type="presOf" srcId="{08653EC3-FDDA-4C93-9B04-701D385791D5}" destId="{9A07D198-55DE-48ED-A6D1-BAC5D1592092}" srcOrd="1" destOrd="0" presId="urn:microsoft.com/office/officeart/2005/8/layout/orgChart1"/>
    <dgm:cxn modelId="{8DDD5BC7-846F-4329-80EE-A9C94CB5F7CF}" type="presOf" srcId="{083895D2-DD3E-4799-91EB-52DEA7A14175}" destId="{3B19D1D5-BBE8-44AC-94AA-A7486EC73926}" srcOrd="0" destOrd="0" presId="urn:microsoft.com/office/officeart/2005/8/layout/orgChart1"/>
    <dgm:cxn modelId="{E37AE59C-AAAD-4DDE-B90C-B540E319351A}" type="presOf" srcId="{84F051E0-C358-45AF-95B8-E8AE021BACFD}" destId="{7A054D66-F7D0-42B0-944F-206AC9BF8AD0}" srcOrd="0" destOrd="0" presId="urn:microsoft.com/office/officeart/2005/8/layout/orgChart1"/>
    <dgm:cxn modelId="{D61193FD-1957-4952-9B97-3E8E68E0130E}" type="presOf" srcId="{D7393878-9AAF-4330-B28F-304960CE1684}" destId="{A48D94EA-CEF5-4F91-8E24-6755E65FE22C}" srcOrd="0" destOrd="0" presId="urn:microsoft.com/office/officeart/2005/8/layout/orgChart1"/>
    <dgm:cxn modelId="{B640D9EE-4A5A-40FF-B011-C203943F1433}" type="presOf" srcId="{8F6B6B3D-E0C9-4D68-9D8C-B726A9ED3BFF}" destId="{531E203A-0147-49F2-B80A-8B6F8B94C9F6}" srcOrd="0" destOrd="0" presId="urn:microsoft.com/office/officeart/2005/8/layout/orgChart1"/>
    <dgm:cxn modelId="{D0287835-EB73-4DFF-9A20-D32B414709F0}" type="presOf" srcId="{B285DAE8-59DD-407B-8A17-806E0EAF3996}" destId="{DD930955-5CF5-4476-82DB-43FCCA15212E}" srcOrd="1" destOrd="0" presId="urn:microsoft.com/office/officeart/2005/8/layout/orgChart1"/>
    <dgm:cxn modelId="{DA3A5C98-152E-4374-B78B-39B7EE2F0014}" type="presOf" srcId="{86666FB6-DC88-4A1E-8F42-48FEDDBC8D95}" destId="{75DCFD12-3BD1-4D4D-AC58-570ED10F97D3}" srcOrd="0" destOrd="0" presId="urn:microsoft.com/office/officeart/2005/8/layout/orgChart1"/>
    <dgm:cxn modelId="{AD4458B0-E455-4DF4-B2FE-103FD5A2E3E1}" type="presOf" srcId="{8F6B6B3D-E0C9-4D68-9D8C-B726A9ED3BFF}" destId="{5DF8D5D9-F63B-433A-B57F-CB34FC6A43DB}" srcOrd="1" destOrd="0" presId="urn:microsoft.com/office/officeart/2005/8/layout/orgChart1"/>
    <dgm:cxn modelId="{188B61B3-6D2F-4E25-8BBE-68ACCED924AB}" type="presOf" srcId="{083895D2-DD3E-4799-91EB-52DEA7A14175}" destId="{EEFE4BD2-301D-4ADE-887B-25B8D98FEF64}" srcOrd="1" destOrd="0" presId="urn:microsoft.com/office/officeart/2005/8/layout/orgChart1"/>
    <dgm:cxn modelId="{B1F80214-54C4-454D-9854-0EE6881AAC0C}" type="presOf" srcId="{B285DAE8-59DD-407B-8A17-806E0EAF3996}" destId="{B9BA0413-81F4-448E-AFDC-1550819A4C66}" srcOrd="0" destOrd="0" presId="urn:microsoft.com/office/officeart/2005/8/layout/orgChart1"/>
    <dgm:cxn modelId="{54FBB065-DE6B-415A-B879-4FBD29B501FD}" srcId="{08653EC3-FDDA-4C93-9B04-701D385791D5}" destId="{37E49CC1-5CC5-4BED-B08C-93234762D67F}" srcOrd="0" destOrd="0" parTransId="{8178AF60-318D-498F-8082-FCBAB9C33490}" sibTransId="{89E2C368-524A-4F4A-BD34-F649B7BFD37B}"/>
    <dgm:cxn modelId="{47B978F1-39D4-4CA8-A146-FA736E9BD6A6}" type="presOf" srcId="{D1D41387-14E6-44F9-8EA7-AF8B64C1AC8F}" destId="{4ADF127C-282C-49FA-97AA-B6CEAB48AE08}" srcOrd="0" destOrd="0" presId="urn:microsoft.com/office/officeart/2005/8/layout/orgChart1"/>
    <dgm:cxn modelId="{E9FB9F3F-373C-41E1-ADAD-6C2CDE52E502}" type="presOf" srcId="{AEFFFB10-5F21-4489-8B07-E3B31E82BEC4}" destId="{F52315FD-ED4D-4F50-8891-1FE016B7D651}" srcOrd="0" destOrd="0" presId="urn:microsoft.com/office/officeart/2005/8/layout/orgChart1"/>
    <dgm:cxn modelId="{560E9251-05AE-4509-B2F1-B4AE82217604}" type="presOf" srcId="{E177624A-B855-48BB-AF38-6973D4BA2ED3}" destId="{7B5B4A8D-443A-488C-BAF4-CEF72279BF2B}" srcOrd="0" destOrd="0" presId="urn:microsoft.com/office/officeart/2005/8/layout/orgChart1"/>
    <dgm:cxn modelId="{D4DBBC26-78AE-4EE6-A0B9-DA2904D24ECC}" type="presOf" srcId="{AEFFFB10-5F21-4489-8B07-E3B31E82BEC4}" destId="{F7DA3A45-0BE3-4C54-B3C1-E4034EFE8D64}" srcOrd="1" destOrd="0" presId="urn:microsoft.com/office/officeart/2005/8/layout/orgChart1"/>
    <dgm:cxn modelId="{AFC39414-B195-45C9-A122-BB503603A975}" srcId="{08653EC3-FDDA-4C93-9B04-701D385791D5}" destId="{083895D2-DD3E-4799-91EB-52DEA7A14175}" srcOrd="3" destOrd="0" parTransId="{86666FB6-DC88-4A1E-8F42-48FEDDBC8D95}" sibTransId="{122E7BAE-09C3-4D77-AA9F-C2CAE72C1130}"/>
    <dgm:cxn modelId="{DC7F993C-7D16-4F50-9B79-20134B7D77F3}" type="presOf" srcId="{D7393878-9AAF-4330-B28F-304960CE1684}" destId="{FFE3C7DF-3381-4472-8DA2-575DAA98C863}" srcOrd="1" destOrd="0" presId="urn:microsoft.com/office/officeart/2005/8/layout/orgChart1"/>
    <dgm:cxn modelId="{82B91C44-2F04-4E42-B2B3-82ABF1CA8A63}" srcId="{08653EC3-FDDA-4C93-9B04-701D385791D5}" destId="{AEFFFB10-5F21-4489-8B07-E3B31E82BEC4}" srcOrd="4" destOrd="0" parTransId="{D1D41387-14E6-44F9-8EA7-AF8B64C1AC8F}" sibTransId="{484A3161-B44D-4F1B-ACC6-C329D3C93325}"/>
    <dgm:cxn modelId="{64BA9F76-22D5-479D-9D4C-D6901B184345}" type="presOf" srcId="{D6A33F6B-F244-4C9A-B20B-B5908DF255BA}" destId="{898EA4F0-51F5-41A2-8747-4E121ADFDC4C}" srcOrd="0" destOrd="0" presId="urn:microsoft.com/office/officeart/2005/8/layout/orgChart1"/>
    <dgm:cxn modelId="{C084BB6D-37DA-40C4-8C84-F6A0629B689C}" type="presParOf" srcId="{7A054D66-F7D0-42B0-944F-206AC9BF8AD0}" destId="{8BA31923-FE20-4B07-9ABF-2B1DC3D51D76}" srcOrd="0" destOrd="0" presId="urn:microsoft.com/office/officeart/2005/8/layout/orgChart1"/>
    <dgm:cxn modelId="{51417711-191D-4D20-8C21-3BD88F3EB36A}" type="presParOf" srcId="{8BA31923-FE20-4B07-9ABF-2B1DC3D51D76}" destId="{AEC5FA7A-0A85-4F86-8B34-F4316BD6085F}" srcOrd="0" destOrd="0" presId="urn:microsoft.com/office/officeart/2005/8/layout/orgChart1"/>
    <dgm:cxn modelId="{18B9AAFD-C3AD-4D2E-BC9D-C1223AE231DE}" type="presParOf" srcId="{AEC5FA7A-0A85-4F86-8B34-F4316BD6085F}" destId="{5C584477-B8DE-4240-AAEB-7FD90A8D379E}" srcOrd="0" destOrd="0" presId="urn:microsoft.com/office/officeart/2005/8/layout/orgChart1"/>
    <dgm:cxn modelId="{E4CBE574-A3B5-481E-8F77-25235A107D3D}" type="presParOf" srcId="{AEC5FA7A-0A85-4F86-8B34-F4316BD6085F}" destId="{9A07D198-55DE-48ED-A6D1-BAC5D1592092}" srcOrd="1" destOrd="0" presId="urn:microsoft.com/office/officeart/2005/8/layout/orgChart1"/>
    <dgm:cxn modelId="{EDE8F7F3-0295-4D00-A0E3-E202CFA9E5A8}" type="presParOf" srcId="{8BA31923-FE20-4B07-9ABF-2B1DC3D51D76}" destId="{CA39D2E7-DE11-4C65-ADC7-B76C836197D2}" srcOrd="1" destOrd="0" presId="urn:microsoft.com/office/officeart/2005/8/layout/orgChart1"/>
    <dgm:cxn modelId="{6C5B882D-39B4-42EE-A443-130791FFE428}" type="presParOf" srcId="{CA39D2E7-DE11-4C65-ADC7-B76C836197D2}" destId="{898EA4F0-51F5-41A2-8747-4E121ADFDC4C}" srcOrd="0" destOrd="0" presId="urn:microsoft.com/office/officeart/2005/8/layout/orgChart1"/>
    <dgm:cxn modelId="{D8BE4064-96BC-4D2C-98B0-060D3969B8BA}" type="presParOf" srcId="{CA39D2E7-DE11-4C65-ADC7-B76C836197D2}" destId="{292428A1-FD30-4720-A721-131F40B7D085}" srcOrd="1" destOrd="0" presId="urn:microsoft.com/office/officeart/2005/8/layout/orgChart1"/>
    <dgm:cxn modelId="{048742E5-8535-4E8E-B913-DD75B304E872}" type="presParOf" srcId="{292428A1-FD30-4720-A721-131F40B7D085}" destId="{CC2F1E1A-AED3-410C-A54C-D04BB8E69AF0}" srcOrd="0" destOrd="0" presId="urn:microsoft.com/office/officeart/2005/8/layout/orgChart1"/>
    <dgm:cxn modelId="{EB9DFAAF-26C4-4528-8CF5-0708561A6CBD}" type="presParOf" srcId="{CC2F1E1A-AED3-410C-A54C-D04BB8E69AF0}" destId="{A48D94EA-CEF5-4F91-8E24-6755E65FE22C}" srcOrd="0" destOrd="0" presId="urn:microsoft.com/office/officeart/2005/8/layout/orgChart1"/>
    <dgm:cxn modelId="{4D7E1034-717B-4EB8-8826-44B592E90ACC}" type="presParOf" srcId="{CC2F1E1A-AED3-410C-A54C-D04BB8E69AF0}" destId="{FFE3C7DF-3381-4472-8DA2-575DAA98C863}" srcOrd="1" destOrd="0" presId="urn:microsoft.com/office/officeart/2005/8/layout/orgChart1"/>
    <dgm:cxn modelId="{4EB173F2-30AC-407A-8A2A-642A40D28701}" type="presParOf" srcId="{292428A1-FD30-4720-A721-131F40B7D085}" destId="{41F9088B-37E1-4735-A734-E5BAFF9E7CE8}" srcOrd="1" destOrd="0" presId="urn:microsoft.com/office/officeart/2005/8/layout/orgChart1"/>
    <dgm:cxn modelId="{7B38BB7A-A6C5-4E0E-88C1-ED3C6F1032E1}" type="presParOf" srcId="{292428A1-FD30-4720-A721-131F40B7D085}" destId="{AAAB3CDB-37F3-463B-97CC-D925C116D13B}" srcOrd="2" destOrd="0" presId="urn:microsoft.com/office/officeart/2005/8/layout/orgChart1"/>
    <dgm:cxn modelId="{37E51F02-F1D3-4959-BC80-A26776D39167}" type="presParOf" srcId="{CA39D2E7-DE11-4C65-ADC7-B76C836197D2}" destId="{132D3E5B-F759-40D8-8A30-C9E7D328B697}" srcOrd="2" destOrd="0" presId="urn:microsoft.com/office/officeart/2005/8/layout/orgChart1"/>
    <dgm:cxn modelId="{8F6C377C-A231-4900-851F-FDDFC0F893BB}" type="presParOf" srcId="{CA39D2E7-DE11-4C65-ADC7-B76C836197D2}" destId="{04DB95F4-A77F-4038-A9EF-D3BE0AB40575}" srcOrd="3" destOrd="0" presId="urn:microsoft.com/office/officeart/2005/8/layout/orgChart1"/>
    <dgm:cxn modelId="{86FCDA2A-3692-444B-9132-BA4027B84450}" type="presParOf" srcId="{04DB95F4-A77F-4038-A9EF-D3BE0AB40575}" destId="{ED6C1FAD-007D-4370-A4DD-D2F1836E08BA}" srcOrd="0" destOrd="0" presId="urn:microsoft.com/office/officeart/2005/8/layout/orgChart1"/>
    <dgm:cxn modelId="{5EBBC1B3-7FFB-44C4-8A61-1765FD03F857}" type="presParOf" srcId="{ED6C1FAD-007D-4370-A4DD-D2F1836E08BA}" destId="{531E203A-0147-49F2-B80A-8B6F8B94C9F6}" srcOrd="0" destOrd="0" presId="urn:microsoft.com/office/officeart/2005/8/layout/orgChart1"/>
    <dgm:cxn modelId="{1C2989AC-DD33-4C5F-8C99-BDE38D7D813F}" type="presParOf" srcId="{ED6C1FAD-007D-4370-A4DD-D2F1836E08BA}" destId="{5DF8D5D9-F63B-433A-B57F-CB34FC6A43DB}" srcOrd="1" destOrd="0" presId="urn:microsoft.com/office/officeart/2005/8/layout/orgChart1"/>
    <dgm:cxn modelId="{23ACF28E-7830-4516-AE43-A672EA5F9D06}" type="presParOf" srcId="{04DB95F4-A77F-4038-A9EF-D3BE0AB40575}" destId="{AE617D68-5356-40CD-937E-8BF486AFF832}" srcOrd="1" destOrd="0" presId="urn:microsoft.com/office/officeart/2005/8/layout/orgChart1"/>
    <dgm:cxn modelId="{5BCB1B79-005A-41BF-AC83-860FC517A434}" type="presParOf" srcId="{04DB95F4-A77F-4038-A9EF-D3BE0AB40575}" destId="{9BADCD13-C83B-4868-A7D5-0884693A38FE}" srcOrd="2" destOrd="0" presId="urn:microsoft.com/office/officeart/2005/8/layout/orgChart1"/>
    <dgm:cxn modelId="{DD5E03EF-067F-44F7-90E4-68CC9790D5FC}" type="presParOf" srcId="{CA39D2E7-DE11-4C65-ADC7-B76C836197D2}" destId="{75DCFD12-3BD1-4D4D-AC58-570ED10F97D3}" srcOrd="4" destOrd="0" presId="urn:microsoft.com/office/officeart/2005/8/layout/orgChart1"/>
    <dgm:cxn modelId="{F43974DD-A4D6-43A7-BB74-763297E9E960}" type="presParOf" srcId="{CA39D2E7-DE11-4C65-ADC7-B76C836197D2}" destId="{03E15AE3-6D12-4DF9-A9BD-09B6211D9E63}" srcOrd="5" destOrd="0" presId="urn:microsoft.com/office/officeart/2005/8/layout/orgChart1"/>
    <dgm:cxn modelId="{4B7A3E38-F021-4E8B-AFD9-1F8F7B9B5002}" type="presParOf" srcId="{03E15AE3-6D12-4DF9-A9BD-09B6211D9E63}" destId="{E38E12DE-798F-4CDE-B8B4-ECDC814C5C4C}" srcOrd="0" destOrd="0" presId="urn:microsoft.com/office/officeart/2005/8/layout/orgChart1"/>
    <dgm:cxn modelId="{89F24654-64A6-4625-9BFB-89A7BC687213}" type="presParOf" srcId="{E38E12DE-798F-4CDE-B8B4-ECDC814C5C4C}" destId="{3B19D1D5-BBE8-44AC-94AA-A7486EC73926}" srcOrd="0" destOrd="0" presId="urn:microsoft.com/office/officeart/2005/8/layout/orgChart1"/>
    <dgm:cxn modelId="{3BE5CDAA-ADB4-423F-A325-CB2B63367034}" type="presParOf" srcId="{E38E12DE-798F-4CDE-B8B4-ECDC814C5C4C}" destId="{EEFE4BD2-301D-4ADE-887B-25B8D98FEF64}" srcOrd="1" destOrd="0" presId="urn:microsoft.com/office/officeart/2005/8/layout/orgChart1"/>
    <dgm:cxn modelId="{0B2AEFBD-AF0D-49D8-870C-C84A516265D4}" type="presParOf" srcId="{03E15AE3-6D12-4DF9-A9BD-09B6211D9E63}" destId="{A30CDDEF-AD1B-48EF-833D-621EC99E6C4A}" srcOrd="1" destOrd="0" presId="urn:microsoft.com/office/officeart/2005/8/layout/orgChart1"/>
    <dgm:cxn modelId="{3C3173D4-C6CF-4BD6-9A2F-D8E009DEB007}" type="presParOf" srcId="{03E15AE3-6D12-4DF9-A9BD-09B6211D9E63}" destId="{EF0F1530-60F5-4267-BAAE-113A22127066}" srcOrd="2" destOrd="0" presId="urn:microsoft.com/office/officeart/2005/8/layout/orgChart1"/>
    <dgm:cxn modelId="{5B57369D-FB11-4FAF-A843-9E2E5AFC0A39}" type="presParOf" srcId="{CA39D2E7-DE11-4C65-ADC7-B76C836197D2}" destId="{4ADF127C-282C-49FA-97AA-B6CEAB48AE08}" srcOrd="6" destOrd="0" presId="urn:microsoft.com/office/officeart/2005/8/layout/orgChart1"/>
    <dgm:cxn modelId="{A065F810-8C6B-4630-B210-311612B8441F}" type="presParOf" srcId="{CA39D2E7-DE11-4C65-ADC7-B76C836197D2}" destId="{A7C65145-A680-408C-A5EF-E609292B9723}" srcOrd="7" destOrd="0" presId="urn:microsoft.com/office/officeart/2005/8/layout/orgChart1"/>
    <dgm:cxn modelId="{D2F189D3-0DAD-414C-8420-789F04AAE27B}" type="presParOf" srcId="{A7C65145-A680-408C-A5EF-E609292B9723}" destId="{394DCA94-3D5F-45CD-9294-6CC69B26F99B}" srcOrd="0" destOrd="0" presId="urn:microsoft.com/office/officeart/2005/8/layout/orgChart1"/>
    <dgm:cxn modelId="{5A823544-9C39-4259-927B-4FAF17376F70}" type="presParOf" srcId="{394DCA94-3D5F-45CD-9294-6CC69B26F99B}" destId="{F52315FD-ED4D-4F50-8891-1FE016B7D651}" srcOrd="0" destOrd="0" presId="urn:microsoft.com/office/officeart/2005/8/layout/orgChart1"/>
    <dgm:cxn modelId="{C616D8B7-D7B6-4E26-9159-376A332D1131}" type="presParOf" srcId="{394DCA94-3D5F-45CD-9294-6CC69B26F99B}" destId="{F7DA3A45-0BE3-4C54-B3C1-E4034EFE8D64}" srcOrd="1" destOrd="0" presId="urn:microsoft.com/office/officeart/2005/8/layout/orgChart1"/>
    <dgm:cxn modelId="{E5AB53DB-4357-45EC-AC78-DF433F7424C6}" type="presParOf" srcId="{A7C65145-A680-408C-A5EF-E609292B9723}" destId="{C1D3DBE8-E8D8-42B3-A20B-A6E53EB3251F}" srcOrd="1" destOrd="0" presId="urn:microsoft.com/office/officeart/2005/8/layout/orgChart1"/>
    <dgm:cxn modelId="{BB7A2737-06F5-4CFE-BAF8-8B8A5C19B49C}" type="presParOf" srcId="{A7C65145-A680-408C-A5EF-E609292B9723}" destId="{DCD1109D-D3E9-4693-8472-772DABC31655}" srcOrd="2" destOrd="0" presId="urn:microsoft.com/office/officeart/2005/8/layout/orgChart1"/>
    <dgm:cxn modelId="{D4F48A7C-59A4-4DD2-ABB9-A18265362D66}" type="presParOf" srcId="{8BA31923-FE20-4B07-9ABF-2B1DC3D51D76}" destId="{2A128CE4-5F8B-4E1F-A9EA-08FA0F4D8612}" srcOrd="2" destOrd="0" presId="urn:microsoft.com/office/officeart/2005/8/layout/orgChart1"/>
    <dgm:cxn modelId="{42AD6525-49F1-47D9-B197-CB75E2763282}" type="presParOf" srcId="{2A128CE4-5F8B-4E1F-A9EA-08FA0F4D8612}" destId="{C2E9ADDD-CAF1-4867-8E9A-2531526123C3}" srcOrd="0" destOrd="0" presId="urn:microsoft.com/office/officeart/2005/8/layout/orgChart1"/>
    <dgm:cxn modelId="{46E75227-F255-4655-99DE-ADAB19D4F0C9}" type="presParOf" srcId="{2A128CE4-5F8B-4E1F-A9EA-08FA0F4D8612}" destId="{F9E355FD-B774-4B99-B9AA-5A7D33A14BB3}" srcOrd="1" destOrd="0" presId="urn:microsoft.com/office/officeart/2005/8/layout/orgChart1"/>
    <dgm:cxn modelId="{D5D2456C-B7D8-4D2E-AEC7-E59DBF47F800}" type="presParOf" srcId="{F9E355FD-B774-4B99-B9AA-5A7D33A14BB3}" destId="{0A40550D-21E3-4A3B-954C-311C3952A7F8}" srcOrd="0" destOrd="0" presId="urn:microsoft.com/office/officeart/2005/8/layout/orgChart1"/>
    <dgm:cxn modelId="{2CFD99B6-F1F3-4A4F-B8F9-9C8C22F52CCB}" type="presParOf" srcId="{0A40550D-21E3-4A3B-954C-311C3952A7F8}" destId="{749C82EA-F120-4B71-9CCA-931A4E87A26A}" srcOrd="0" destOrd="0" presId="urn:microsoft.com/office/officeart/2005/8/layout/orgChart1"/>
    <dgm:cxn modelId="{4C84C3B6-4FDD-4C2C-AE58-52CAA72F0078}" type="presParOf" srcId="{0A40550D-21E3-4A3B-954C-311C3952A7F8}" destId="{81A189E3-A802-47E4-9B66-E4B226469F93}" srcOrd="1" destOrd="0" presId="urn:microsoft.com/office/officeart/2005/8/layout/orgChart1"/>
    <dgm:cxn modelId="{055AE907-ED0F-4FEF-835D-374FD2A11CF2}" type="presParOf" srcId="{F9E355FD-B774-4B99-B9AA-5A7D33A14BB3}" destId="{65BCFC37-34AA-4246-A6E9-4B811ED3B431}" srcOrd="1" destOrd="0" presId="urn:microsoft.com/office/officeart/2005/8/layout/orgChart1"/>
    <dgm:cxn modelId="{8B5221DD-F6CF-4775-9E70-05D4EE7153A2}" type="presParOf" srcId="{65BCFC37-34AA-4246-A6E9-4B811ED3B431}" destId="{7B5B4A8D-443A-488C-BAF4-CEF72279BF2B}" srcOrd="0" destOrd="0" presId="urn:microsoft.com/office/officeart/2005/8/layout/orgChart1"/>
    <dgm:cxn modelId="{41349DE2-DE53-4E5F-8C17-395EC0BCCD08}" type="presParOf" srcId="{65BCFC37-34AA-4246-A6E9-4B811ED3B431}" destId="{09FE8077-4991-4431-AADB-2AF5B7D35624}" srcOrd="1" destOrd="0" presId="urn:microsoft.com/office/officeart/2005/8/layout/orgChart1"/>
    <dgm:cxn modelId="{B8AD1AE4-6453-4CF6-A133-8D0E89CA8B09}" type="presParOf" srcId="{09FE8077-4991-4431-AADB-2AF5B7D35624}" destId="{4471A83F-87C7-428A-B7E5-44CC2B874966}" srcOrd="0" destOrd="0" presId="urn:microsoft.com/office/officeart/2005/8/layout/orgChart1"/>
    <dgm:cxn modelId="{411BFAF5-194E-4823-9B57-F2C6B74DB219}" type="presParOf" srcId="{4471A83F-87C7-428A-B7E5-44CC2B874966}" destId="{B9BA0413-81F4-448E-AFDC-1550819A4C66}" srcOrd="0" destOrd="0" presId="urn:microsoft.com/office/officeart/2005/8/layout/orgChart1"/>
    <dgm:cxn modelId="{860D8256-E376-4A58-8B4A-0FE5E2E49406}" type="presParOf" srcId="{4471A83F-87C7-428A-B7E5-44CC2B874966}" destId="{DD930955-5CF5-4476-82DB-43FCCA15212E}" srcOrd="1" destOrd="0" presId="urn:microsoft.com/office/officeart/2005/8/layout/orgChart1"/>
    <dgm:cxn modelId="{75F02A23-9C15-4E7B-99A5-93E09E8984A7}" type="presParOf" srcId="{09FE8077-4991-4431-AADB-2AF5B7D35624}" destId="{0F049AA9-E77F-4B90-B937-1653B9373C80}" srcOrd="1" destOrd="0" presId="urn:microsoft.com/office/officeart/2005/8/layout/orgChart1"/>
    <dgm:cxn modelId="{D7A2A8F3-5299-4C1C-BFD5-47C16EEC3509}" type="presParOf" srcId="{09FE8077-4991-4431-AADB-2AF5B7D35624}" destId="{196289F4-326A-451A-BB90-7F01CD96C4A6}" srcOrd="2" destOrd="0" presId="urn:microsoft.com/office/officeart/2005/8/layout/orgChart1"/>
    <dgm:cxn modelId="{BC9BF351-54E0-4354-B489-AE212B13B7EC}" type="presParOf" srcId="{F9E355FD-B774-4B99-B9AA-5A7D33A14BB3}" destId="{F9BB7875-4C72-4A13-A437-2C49C3849B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F429B5-4537-4619-AE69-0BE0F9F1D92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4542789-1499-4F74-A598-D8CDC1CDC0B9}">
      <dgm:prSet phldrT="[Texto]"/>
      <dgm:spPr/>
      <dgm:t>
        <a:bodyPr/>
        <a:lstStyle/>
        <a:p>
          <a:r>
            <a:rPr lang="pt-BR" dirty="0" smtClean="0"/>
            <a:t>Controle Interno Administrativo</a:t>
          </a:r>
        </a:p>
      </dgm:t>
    </dgm:pt>
    <dgm:pt modelId="{7B5E6654-63D1-49CF-8F11-33445102727E}" type="parTrans" cxnId="{F4CB5085-3206-4152-B8EC-441AE1DBDE80}">
      <dgm:prSet/>
      <dgm:spPr/>
      <dgm:t>
        <a:bodyPr/>
        <a:lstStyle/>
        <a:p>
          <a:endParaRPr lang="pt-BR"/>
        </a:p>
      </dgm:t>
    </dgm:pt>
    <dgm:pt modelId="{F99F5FE0-47F2-4616-96AF-CCF321FD45D1}" type="sibTrans" cxnId="{F4CB5085-3206-4152-B8EC-441AE1DBDE80}">
      <dgm:prSet/>
      <dgm:spPr/>
      <dgm:t>
        <a:bodyPr/>
        <a:lstStyle/>
        <a:p>
          <a:endParaRPr lang="pt-BR"/>
        </a:p>
      </dgm:t>
    </dgm:pt>
    <dgm:pt modelId="{4B4446A8-4FEC-4A1C-9D51-96F2995D2FC4}">
      <dgm:prSet phldrT="[Texto]" custT="1"/>
      <dgm:spPr/>
      <dgm:t>
        <a:bodyPr/>
        <a:lstStyle/>
        <a:p>
          <a:r>
            <a:rPr lang="pt-BR" sz="1800" dirty="0" smtClean="0"/>
            <a:t>Auto controle</a:t>
          </a:r>
          <a:endParaRPr lang="pt-BR" sz="1800" dirty="0"/>
        </a:p>
      </dgm:t>
    </dgm:pt>
    <dgm:pt modelId="{D3419C43-FF07-4F17-A8B8-4B73647D235B}" type="parTrans" cxnId="{7E4B3885-EBB1-451D-A7BA-23CA5510B61E}">
      <dgm:prSet/>
      <dgm:spPr/>
      <dgm:t>
        <a:bodyPr/>
        <a:lstStyle/>
        <a:p>
          <a:endParaRPr lang="pt-BR"/>
        </a:p>
      </dgm:t>
    </dgm:pt>
    <dgm:pt modelId="{6C6FBB7D-CD41-4EF6-A32F-1589476F6866}" type="sibTrans" cxnId="{7E4B3885-EBB1-451D-A7BA-23CA5510B61E}">
      <dgm:prSet/>
      <dgm:spPr/>
      <dgm:t>
        <a:bodyPr/>
        <a:lstStyle/>
        <a:p>
          <a:endParaRPr lang="pt-BR"/>
        </a:p>
      </dgm:t>
    </dgm:pt>
    <dgm:pt modelId="{24B688E4-F343-4F46-A743-7CCBA6A1380B}">
      <dgm:prSet phldrT="[Texto]"/>
      <dgm:spPr/>
      <dgm:t>
        <a:bodyPr/>
        <a:lstStyle/>
        <a:p>
          <a:r>
            <a:rPr lang="pt-BR" dirty="0" smtClean="0"/>
            <a:t>SFC</a:t>
          </a:r>
          <a:endParaRPr lang="pt-BR" dirty="0"/>
        </a:p>
      </dgm:t>
    </dgm:pt>
    <dgm:pt modelId="{F80C5828-9DEF-48B7-8DAB-1EFC67BA7B84}" type="parTrans" cxnId="{C0B82FDC-9055-494A-8ADE-C724D0B52E4B}">
      <dgm:prSet/>
      <dgm:spPr/>
      <dgm:t>
        <a:bodyPr/>
        <a:lstStyle/>
        <a:p>
          <a:endParaRPr lang="pt-BR"/>
        </a:p>
      </dgm:t>
    </dgm:pt>
    <dgm:pt modelId="{748F5705-CB1F-42A3-AA41-AE24BFA115A6}" type="sibTrans" cxnId="{C0B82FDC-9055-494A-8ADE-C724D0B52E4B}">
      <dgm:prSet/>
      <dgm:spPr/>
      <dgm:t>
        <a:bodyPr/>
        <a:lstStyle/>
        <a:p>
          <a:endParaRPr lang="pt-BR"/>
        </a:p>
      </dgm:t>
    </dgm:pt>
    <dgm:pt modelId="{880CC969-4A84-4430-9802-F9D0B7578F12}">
      <dgm:prSet phldrT="[Texto]" custT="1"/>
      <dgm:spPr/>
      <dgm:t>
        <a:bodyPr/>
        <a:lstStyle/>
        <a:p>
          <a:pPr algn="l"/>
          <a:r>
            <a:rPr lang="pt-BR" sz="1800" dirty="0" smtClean="0"/>
            <a:t>Administração Direta e Indireta</a:t>
          </a:r>
          <a:endParaRPr lang="pt-BR" sz="1800" dirty="0"/>
        </a:p>
      </dgm:t>
    </dgm:pt>
    <dgm:pt modelId="{CFBB1114-2A4D-40DA-8E58-FFABD080959C}" type="parTrans" cxnId="{AF26156C-BC1A-4AC3-8A5C-1431490199D9}">
      <dgm:prSet/>
      <dgm:spPr/>
      <dgm:t>
        <a:bodyPr/>
        <a:lstStyle/>
        <a:p>
          <a:endParaRPr lang="pt-BR"/>
        </a:p>
      </dgm:t>
    </dgm:pt>
    <dgm:pt modelId="{DE797B0E-B6FF-4328-8B46-7038C67966A6}" type="sibTrans" cxnId="{AF26156C-BC1A-4AC3-8A5C-1431490199D9}">
      <dgm:prSet/>
      <dgm:spPr/>
      <dgm:t>
        <a:bodyPr/>
        <a:lstStyle/>
        <a:p>
          <a:endParaRPr lang="pt-BR"/>
        </a:p>
      </dgm:t>
    </dgm:pt>
    <dgm:pt modelId="{AEC11226-F1E2-44EC-8094-B3425DBE74E0}">
      <dgm:prSet phldrT="[Texto]"/>
      <dgm:spPr/>
      <dgm:t>
        <a:bodyPr/>
        <a:lstStyle/>
        <a:p>
          <a:r>
            <a:rPr lang="pt-BR" dirty="0" smtClean="0"/>
            <a:t>Auditorias Internas</a:t>
          </a:r>
          <a:endParaRPr lang="pt-BR" dirty="0"/>
        </a:p>
      </dgm:t>
    </dgm:pt>
    <dgm:pt modelId="{914146FA-9D06-4A0F-A3B8-AF2EC569F38D}" type="parTrans" cxnId="{CDEEAF4B-BBD5-49A0-B8B0-6AFA98397314}">
      <dgm:prSet/>
      <dgm:spPr/>
      <dgm:t>
        <a:bodyPr/>
        <a:lstStyle/>
        <a:p>
          <a:endParaRPr lang="pt-BR"/>
        </a:p>
      </dgm:t>
    </dgm:pt>
    <dgm:pt modelId="{A5411E36-895F-4994-970F-427643A6D782}" type="sibTrans" cxnId="{CDEEAF4B-BBD5-49A0-B8B0-6AFA98397314}">
      <dgm:prSet/>
      <dgm:spPr/>
      <dgm:t>
        <a:bodyPr/>
        <a:lstStyle/>
        <a:p>
          <a:endParaRPr lang="pt-BR"/>
        </a:p>
      </dgm:t>
    </dgm:pt>
    <dgm:pt modelId="{00BF4AEA-3C25-4182-8478-924196747276}">
      <dgm:prSet phldrT="[Texto]" custT="1"/>
      <dgm:spPr/>
      <dgm:t>
        <a:bodyPr/>
        <a:lstStyle/>
        <a:p>
          <a:r>
            <a:rPr lang="pt-BR" sz="1800" dirty="0" smtClean="0"/>
            <a:t>Estatais, Fundações</a:t>
          </a:r>
          <a:endParaRPr lang="pt-BR" sz="1800" dirty="0"/>
        </a:p>
      </dgm:t>
    </dgm:pt>
    <dgm:pt modelId="{D991734C-95F7-404E-BFC7-5C5DB901A29D}" type="parTrans" cxnId="{B0A198C4-6F74-4F45-96D9-8A9962684390}">
      <dgm:prSet/>
      <dgm:spPr/>
      <dgm:t>
        <a:bodyPr/>
        <a:lstStyle/>
        <a:p>
          <a:endParaRPr lang="pt-BR"/>
        </a:p>
      </dgm:t>
    </dgm:pt>
    <dgm:pt modelId="{658CE6CA-DD61-45EB-A2A9-6831DB489418}" type="sibTrans" cxnId="{B0A198C4-6F74-4F45-96D9-8A9962684390}">
      <dgm:prSet/>
      <dgm:spPr/>
      <dgm:t>
        <a:bodyPr/>
        <a:lstStyle/>
        <a:p>
          <a:endParaRPr lang="pt-BR"/>
        </a:p>
      </dgm:t>
    </dgm:pt>
    <dgm:pt modelId="{39C69325-0094-40B3-9D50-107A8C2B45C7}">
      <dgm:prSet/>
      <dgm:spPr/>
      <dgm:t>
        <a:bodyPr/>
        <a:lstStyle/>
        <a:p>
          <a:r>
            <a:rPr lang="pt-BR" dirty="0" smtClean="0"/>
            <a:t>AECI</a:t>
          </a:r>
          <a:endParaRPr lang="pt-BR" dirty="0"/>
        </a:p>
      </dgm:t>
    </dgm:pt>
    <dgm:pt modelId="{50EC6993-D39B-432E-A9FA-B34490944C32}" type="parTrans" cxnId="{247A81F4-4C72-436F-AAA7-C93C67A0EAA9}">
      <dgm:prSet/>
      <dgm:spPr/>
      <dgm:t>
        <a:bodyPr/>
        <a:lstStyle/>
        <a:p>
          <a:endParaRPr lang="pt-BR"/>
        </a:p>
      </dgm:t>
    </dgm:pt>
    <dgm:pt modelId="{6AC7116B-5D01-4ADB-9F93-64FE544ACCC2}" type="sibTrans" cxnId="{247A81F4-4C72-436F-AAA7-C93C67A0EAA9}">
      <dgm:prSet/>
      <dgm:spPr/>
      <dgm:t>
        <a:bodyPr/>
        <a:lstStyle/>
        <a:p>
          <a:endParaRPr lang="pt-BR"/>
        </a:p>
      </dgm:t>
    </dgm:pt>
    <dgm:pt modelId="{E2C91812-777F-4D36-A65F-56D56ADF626D}">
      <dgm:prSet/>
      <dgm:spPr/>
      <dgm:t>
        <a:bodyPr/>
        <a:lstStyle/>
        <a:p>
          <a:r>
            <a:rPr lang="pt-BR" dirty="0" smtClean="0"/>
            <a:t>CISET</a:t>
          </a:r>
        </a:p>
      </dgm:t>
    </dgm:pt>
    <dgm:pt modelId="{2B9B4D94-809F-4E58-9B80-9E5F99B2DBA7}" type="parTrans" cxnId="{482D20B8-76F6-4632-9FC9-A834F7CAFF64}">
      <dgm:prSet/>
      <dgm:spPr/>
      <dgm:t>
        <a:bodyPr/>
        <a:lstStyle/>
        <a:p>
          <a:endParaRPr lang="pt-BR"/>
        </a:p>
      </dgm:t>
    </dgm:pt>
    <dgm:pt modelId="{13AAE176-2BB3-42D2-ABEA-59A8B64B44BF}" type="sibTrans" cxnId="{482D20B8-76F6-4632-9FC9-A834F7CAFF64}">
      <dgm:prSet/>
      <dgm:spPr/>
      <dgm:t>
        <a:bodyPr/>
        <a:lstStyle/>
        <a:p>
          <a:endParaRPr lang="pt-BR"/>
        </a:p>
      </dgm:t>
    </dgm:pt>
    <dgm:pt modelId="{07892704-01A8-4B8B-9AE3-7DB115E3E280}" type="pres">
      <dgm:prSet presAssocID="{B5F429B5-4537-4619-AE69-0BE0F9F1D92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F5145F38-AF0D-49DF-8105-65636506BF1B}" type="pres">
      <dgm:prSet presAssocID="{F4542789-1499-4F74-A598-D8CDC1CDC0B9}" presName="composite" presStyleCnt="0"/>
      <dgm:spPr/>
    </dgm:pt>
    <dgm:pt modelId="{1B6E29EC-CF85-4E31-A389-C763F8CA9E8C}" type="pres">
      <dgm:prSet presAssocID="{F4542789-1499-4F74-A598-D8CDC1CDC0B9}" presName="bentUpArrow1" presStyleLbl="alignImgPlace1" presStyleIdx="0" presStyleCnt="4" custLinFactNeighborX="33994"/>
      <dgm:spPr/>
    </dgm:pt>
    <dgm:pt modelId="{F98C61C5-5B97-4337-8FFE-363604D571C0}" type="pres">
      <dgm:prSet presAssocID="{F4542789-1499-4F74-A598-D8CDC1CDC0B9}" presName="ParentText" presStyleLbl="node1" presStyleIdx="0" presStyleCnt="5" custScaleX="121441" custLinFactNeighborX="3619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E8A8816-C915-4A73-BFC5-8276AA99F168}" type="pres">
      <dgm:prSet presAssocID="{F4542789-1499-4F74-A598-D8CDC1CDC0B9}" presName="ChildText" presStyleLbl="revTx" presStyleIdx="0" presStyleCnt="5" custScaleX="237622" custLinFactX="31317" custLinFactNeighborX="100000" custLinFactNeighborY="-8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043D434-677A-46DE-80F1-429F3E28D164}" type="pres">
      <dgm:prSet presAssocID="{F99F5FE0-47F2-4616-96AF-CCF321FD45D1}" presName="sibTrans" presStyleCnt="0"/>
      <dgm:spPr/>
    </dgm:pt>
    <dgm:pt modelId="{5FB1DC23-75DB-4057-BBD2-E0865C5E8641}" type="pres">
      <dgm:prSet presAssocID="{39C69325-0094-40B3-9D50-107A8C2B45C7}" presName="composite" presStyleCnt="0"/>
      <dgm:spPr/>
    </dgm:pt>
    <dgm:pt modelId="{0A99E780-4F4B-45B5-B624-7C58317C734D}" type="pres">
      <dgm:prSet presAssocID="{39C69325-0094-40B3-9D50-107A8C2B45C7}" presName="bentUpArrow1" presStyleLbl="alignImgPlace1" presStyleIdx="1" presStyleCnt="4"/>
      <dgm:spPr/>
    </dgm:pt>
    <dgm:pt modelId="{8E2A73AC-3ECD-41C6-AB3C-D584A16F3351}" type="pres">
      <dgm:prSet presAssocID="{39C69325-0094-40B3-9D50-107A8C2B45C7}" presName="ParentText" presStyleLbl="node1" presStyleIdx="1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3875702-724A-4F51-8FD5-D1826D7BB8B7}" type="pres">
      <dgm:prSet presAssocID="{39C69325-0094-40B3-9D50-107A8C2B45C7}" presName="Child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2A17F80B-6EFA-4B39-A46C-FD8A40BC2416}" type="pres">
      <dgm:prSet presAssocID="{6AC7116B-5D01-4ADB-9F93-64FE544ACCC2}" presName="sibTrans" presStyleCnt="0"/>
      <dgm:spPr/>
    </dgm:pt>
    <dgm:pt modelId="{E16D451A-AC7A-4205-B999-F1F419423F23}" type="pres">
      <dgm:prSet presAssocID="{24B688E4-F343-4F46-A743-7CCBA6A1380B}" presName="composite" presStyleCnt="0"/>
      <dgm:spPr/>
    </dgm:pt>
    <dgm:pt modelId="{CE7A3DB1-154D-41D1-B7DD-03D49A717726}" type="pres">
      <dgm:prSet presAssocID="{24B688E4-F343-4F46-A743-7CCBA6A1380B}" presName="bentUpArrow1" presStyleLbl="alignImgPlace1" presStyleIdx="2" presStyleCnt="4" custLinFactNeighborX="-62613" custLinFactNeighborY="1678"/>
      <dgm:spPr/>
    </dgm:pt>
    <dgm:pt modelId="{8FE5EFF8-ABC2-4B3C-B6B7-B39D3CB8BCCE}" type="pres">
      <dgm:prSet presAssocID="{24B688E4-F343-4F46-A743-7CCBA6A1380B}" presName="ParentText" presStyleLbl="node1" presStyleIdx="2" presStyleCnt="5" custScaleX="116805" custLinFactNeighborX="-34020" custLinFactNeighborY="14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EF690F-1D37-4E87-A360-0AE3970FB0C0}" type="pres">
      <dgm:prSet presAssocID="{24B688E4-F343-4F46-A743-7CCBA6A1380B}" presName="ChildText" presStyleLbl="revTx" presStyleIdx="2" presStyleCnt="5" custScaleX="286074" custLinFactNeighborX="53066" custLinFactNeighborY="17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8EC42C-AE0C-4104-93EE-4478F1F5395F}" type="pres">
      <dgm:prSet presAssocID="{748F5705-CB1F-42A3-AA41-AE24BFA115A6}" presName="sibTrans" presStyleCnt="0"/>
      <dgm:spPr/>
    </dgm:pt>
    <dgm:pt modelId="{0943E11D-3BB4-4A61-8B9A-257FC8165D93}" type="pres">
      <dgm:prSet presAssocID="{E2C91812-777F-4D36-A65F-56D56ADF626D}" presName="composite" presStyleCnt="0"/>
      <dgm:spPr/>
    </dgm:pt>
    <dgm:pt modelId="{112CACF9-4BB9-40A9-B7C9-7C68BF071C1E}" type="pres">
      <dgm:prSet presAssocID="{E2C91812-777F-4D36-A65F-56D56ADF626D}" presName="bentUpArrow1" presStyleLbl="alignImgPlace1" presStyleIdx="3" presStyleCnt="4" custLinFactX="-1592" custLinFactNeighborX="-100000" custLinFactNeighborY="2786"/>
      <dgm:spPr/>
    </dgm:pt>
    <dgm:pt modelId="{EC0EE7B2-9B34-4C87-AAB5-6D363CCC89E8}" type="pres">
      <dgm:prSet presAssocID="{E2C91812-777F-4D36-A65F-56D56ADF626D}" presName="ParentText" presStyleLbl="node1" presStyleIdx="3" presStyleCnt="5" custLinFactNeighborX="-68724" custLinFactNeighborY="23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894E4A-C2C2-4345-87E1-E6EFC2F6CD72}" type="pres">
      <dgm:prSet presAssocID="{E2C91812-777F-4D36-A65F-56D56ADF626D}" presName="Child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5D9E3645-CD21-46E9-8514-75EE03954B69}" type="pres">
      <dgm:prSet presAssocID="{13AAE176-2BB3-42D2-ABEA-59A8B64B44BF}" presName="sibTrans" presStyleCnt="0"/>
      <dgm:spPr/>
    </dgm:pt>
    <dgm:pt modelId="{CDC0ABE1-D427-4E8A-BE86-0EF87F08C0B0}" type="pres">
      <dgm:prSet presAssocID="{AEC11226-F1E2-44EC-8094-B3425DBE74E0}" presName="composite" presStyleCnt="0"/>
      <dgm:spPr/>
    </dgm:pt>
    <dgm:pt modelId="{A7519C89-E9CA-4CC7-89EA-D5AB290483BD}" type="pres">
      <dgm:prSet presAssocID="{AEC11226-F1E2-44EC-8094-B3425DBE74E0}" presName="ParentText" presStyleLbl="node1" presStyleIdx="4" presStyleCnt="5" custScaleX="103759" custLinFactX="-2024" custLinFactNeighborX="-100000" custLinFactNeighborY="344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5BB5ED-B2BD-4BB0-9118-9D098BCA99B6}" type="pres">
      <dgm:prSet presAssocID="{AEC11226-F1E2-44EC-8094-B3425DBE74E0}" presName="FinalChildText" presStyleLbl="revTx" presStyleIdx="4" presStyleCnt="5" custScaleX="212783" custLinFactNeighborX="-84619" custLinFactNeighborY="8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0B82FDC-9055-494A-8ADE-C724D0B52E4B}" srcId="{B5F429B5-4537-4619-AE69-0BE0F9F1D92A}" destId="{24B688E4-F343-4F46-A743-7CCBA6A1380B}" srcOrd="2" destOrd="0" parTransId="{F80C5828-9DEF-48B7-8DAB-1EFC67BA7B84}" sibTransId="{748F5705-CB1F-42A3-AA41-AE24BFA115A6}"/>
    <dgm:cxn modelId="{39A40DB4-74BB-44DA-B2A1-A840589E70C9}" type="presOf" srcId="{39C69325-0094-40B3-9D50-107A8C2B45C7}" destId="{8E2A73AC-3ECD-41C6-AB3C-D584A16F3351}" srcOrd="0" destOrd="0" presId="urn:microsoft.com/office/officeart/2005/8/layout/StepDownProcess"/>
    <dgm:cxn modelId="{EE6ECCB6-819B-4FC9-AEA7-15C243465C54}" type="presOf" srcId="{B5F429B5-4537-4619-AE69-0BE0F9F1D92A}" destId="{07892704-01A8-4B8B-9AE3-7DB115E3E280}" srcOrd="0" destOrd="0" presId="urn:microsoft.com/office/officeart/2005/8/layout/StepDownProcess"/>
    <dgm:cxn modelId="{C672B9C0-F29C-4A3E-A426-3D50C3EE2AEA}" type="presOf" srcId="{4B4446A8-4FEC-4A1C-9D51-96F2995D2FC4}" destId="{7E8A8816-C915-4A73-BFC5-8276AA99F168}" srcOrd="0" destOrd="0" presId="urn:microsoft.com/office/officeart/2005/8/layout/StepDownProcess"/>
    <dgm:cxn modelId="{FAE5D286-0FB6-47AF-88BC-0DEFDD73A75E}" type="presOf" srcId="{AEC11226-F1E2-44EC-8094-B3425DBE74E0}" destId="{A7519C89-E9CA-4CC7-89EA-D5AB290483BD}" srcOrd="0" destOrd="0" presId="urn:microsoft.com/office/officeart/2005/8/layout/StepDownProcess"/>
    <dgm:cxn modelId="{247A81F4-4C72-436F-AAA7-C93C67A0EAA9}" srcId="{B5F429B5-4537-4619-AE69-0BE0F9F1D92A}" destId="{39C69325-0094-40B3-9D50-107A8C2B45C7}" srcOrd="1" destOrd="0" parTransId="{50EC6993-D39B-432E-A9FA-B34490944C32}" sibTransId="{6AC7116B-5D01-4ADB-9F93-64FE544ACCC2}"/>
    <dgm:cxn modelId="{0C20699E-9587-40BB-A0B8-3D0D9F6BDDAB}" type="presOf" srcId="{F4542789-1499-4F74-A598-D8CDC1CDC0B9}" destId="{F98C61C5-5B97-4337-8FFE-363604D571C0}" srcOrd="0" destOrd="0" presId="urn:microsoft.com/office/officeart/2005/8/layout/StepDownProcess"/>
    <dgm:cxn modelId="{F4CB5085-3206-4152-B8EC-441AE1DBDE80}" srcId="{B5F429B5-4537-4619-AE69-0BE0F9F1D92A}" destId="{F4542789-1499-4F74-A598-D8CDC1CDC0B9}" srcOrd="0" destOrd="0" parTransId="{7B5E6654-63D1-49CF-8F11-33445102727E}" sibTransId="{F99F5FE0-47F2-4616-96AF-CCF321FD45D1}"/>
    <dgm:cxn modelId="{AF26156C-BC1A-4AC3-8A5C-1431490199D9}" srcId="{24B688E4-F343-4F46-A743-7CCBA6A1380B}" destId="{880CC969-4A84-4430-9802-F9D0B7578F12}" srcOrd="0" destOrd="0" parTransId="{CFBB1114-2A4D-40DA-8E58-FFABD080959C}" sibTransId="{DE797B0E-B6FF-4328-8B46-7038C67966A6}"/>
    <dgm:cxn modelId="{62FA1EF6-5E61-4984-876F-03D41BDDBDB4}" type="presOf" srcId="{00BF4AEA-3C25-4182-8478-924196747276}" destId="{A65BB5ED-B2BD-4BB0-9118-9D098BCA99B6}" srcOrd="0" destOrd="0" presId="urn:microsoft.com/office/officeart/2005/8/layout/StepDownProcess"/>
    <dgm:cxn modelId="{378C0624-C03F-48AF-9292-0EBBD064EAF7}" type="presOf" srcId="{24B688E4-F343-4F46-A743-7CCBA6A1380B}" destId="{8FE5EFF8-ABC2-4B3C-B6B7-B39D3CB8BCCE}" srcOrd="0" destOrd="0" presId="urn:microsoft.com/office/officeart/2005/8/layout/StepDownProcess"/>
    <dgm:cxn modelId="{7E4B3885-EBB1-451D-A7BA-23CA5510B61E}" srcId="{F4542789-1499-4F74-A598-D8CDC1CDC0B9}" destId="{4B4446A8-4FEC-4A1C-9D51-96F2995D2FC4}" srcOrd="0" destOrd="0" parTransId="{D3419C43-FF07-4F17-A8B8-4B73647D235B}" sibTransId="{6C6FBB7D-CD41-4EF6-A32F-1589476F6866}"/>
    <dgm:cxn modelId="{9BCA4051-46FC-464E-B8A3-877C46FAE2E4}" type="presOf" srcId="{E2C91812-777F-4D36-A65F-56D56ADF626D}" destId="{EC0EE7B2-9B34-4C87-AAB5-6D363CCC89E8}" srcOrd="0" destOrd="0" presId="urn:microsoft.com/office/officeart/2005/8/layout/StepDownProcess"/>
    <dgm:cxn modelId="{CDEEAF4B-BBD5-49A0-B8B0-6AFA98397314}" srcId="{B5F429B5-4537-4619-AE69-0BE0F9F1D92A}" destId="{AEC11226-F1E2-44EC-8094-B3425DBE74E0}" srcOrd="4" destOrd="0" parTransId="{914146FA-9D06-4A0F-A3B8-AF2EC569F38D}" sibTransId="{A5411E36-895F-4994-970F-427643A6D782}"/>
    <dgm:cxn modelId="{482D20B8-76F6-4632-9FC9-A834F7CAFF64}" srcId="{B5F429B5-4537-4619-AE69-0BE0F9F1D92A}" destId="{E2C91812-777F-4D36-A65F-56D56ADF626D}" srcOrd="3" destOrd="0" parTransId="{2B9B4D94-809F-4E58-9B80-9E5F99B2DBA7}" sibTransId="{13AAE176-2BB3-42D2-ABEA-59A8B64B44BF}"/>
    <dgm:cxn modelId="{B0A198C4-6F74-4F45-96D9-8A9962684390}" srcId="{AEC11226-F1E2-44EC-8094-B3425DBE74E0}" destId="{00BF4AEA-3C25-4182-8478-924196747276}" srcOrd="0" destOrd="0" parTransId="{D991734C-95F7-404E-BFC7-5C5DB901A29D}" sibTransId="{658CE6CA-DD61-45EB-A2A9-6831DB489418}"/>
    <dgm:cxn modelId="{C683699F-3277-48CA-B7C8-B35991AE42F8}" type="presOf" srcId="{880CC969-4A84-4430-9802-F9D0B7578F12}" destId="{05EF690F-1D37-4E87-A360-0AE3970FB0C0}" srcOrd="0" destOrd="0" presId="urn:microsoft.com/office/officeart/2005/8/layout/StepDownProcess"/>
    <dgm:cxn modelId="{D60AA59F-FDF5-4903-BEE4-18DD148FB541}" type="presParOf" srcId="{07892704-01A8-4B8B-9AE3-7DB115E3E280}" destId="{F5145F38-AF0D-49DF-8105-65636506BF1B}" srcOrd="0" destOrd="0" presId="urn:microsoft.com/office/officeart/2005/8/layout/StepDownProcess"/>
    <dgm:cxn modelId="{5FC5D4D4-1991-4384-8293-2316C0B4F2E3}" type="presParOf" srcId="{F5145F38-AF0D-49DF-8105-65636506BF1B}" destId="{1B6E29EC-CF85-4E31-A389-C763F8CA9E8C}" srcOrd="0" destOrd="0" presId="urn:microsoft.com/office/officeart/2005/8/layout/StepDownProcess"/>
    <dgm:cxn modelId="{B1164ECD-C53A-4752-8DA1-E824894998D5}" type="presParOf" srcId="{F5145F38-AF0D-49DF-8105-65636506BF1B}" destId="{F98C61C5-5B97-4337-8FFE-363604D571C0}" srcOrd="1" destOrd="0" presId="urn:microsoft.com/office/officeart/2005/8/layout/StepDownProcess"/>
    <dgm:cxn modelId="{7C7946BE-2F91-4DDA-9B47-AF99535777FB}" type="presParOf" srcId="{F5145F38-AF0D-49DF-8105-65636506BF1B}" destId="{7E8A8816-C915-4A73-BFC5-8276AA99F168}" srcOrd="2" destOrd="0" presId="urn:microsoft.com/office/officeart/2005/8/layout/StepDownProcess"/>
    <dgm:cxn modelId="{9A29A40C-D461-4695-810A-8C5AC5800734}" type="presParOf" srcId="{07892704-01A8-4B8B-9AE3-7DB115E3E280}" destId="{D043D434-677A-46DE-80F1-429F3E28D164}" srcOrd="1" destOrd="0" presId="urn:microsoft.com/office/officeart/2005/8/layout/StepDownProcess"/>
    <dgm:cxn modelId="{86010907-733B-4670-BC81-F237B875DAA0}" type="presParOf" srcId="{07892704-01A8-4B8B-9AE3-7DB115E3E280}" destId="{5FB1DC23-75DB-4057-BBD2-E0865C5E8641}" srcOrd="2" destOrd="0" presId="urn:microsoft.com/office/officeart/2005/8/layout/StepDownProcess"/>
    <dgm:cxn modelId="{0111BD00-631E-47F7-88A0-60B8210CBF5F}" type="presParOf" srcId="{5FB1DC23-75DB-4057-BBD2-E0865C5E8641}" destId="{0A99E780-4F4B-45B5-B624-7C58317C734D}" srcOrd="0" destOrd="0" presId="urn:microsoft.com/office/officeart/2005/8/layout/StepDownProcess"/>
    <dgm:cxn modelId="{BE2D15A6-2C1A-43D6-8AB0-4112C68AFCC4}" type="presParOf" srcId="{5FB1DC23-75DB-4057-BBD2-E0865C5E8641}" destId="{8E2A73AC-3ECD-41C6-AB3C-D584A16F3351}" srcOrd="1" destOrd="0" presId="urn:microsoft.com/office/officeart/2005/8/layout/StepDownProcess"/>
    <dgm:cxn modelId="{296CD1B9-E2CF-4F4A-9695-D9AC1067BD16}" type="presParOf" srcId="{5FB1DC23-75DB-4057-BBD2-E0865C5E8641}" destId="{33875702-724A-4F51-8FD5-D1826D7BB8B7}" srcOrd="2" destOrd="0" presId="urn:microsoft.com/office/officeart/2005/8/layout/StepDownProcess"/>
    <dgm:cxn modelId="{ABA3A876-21F8-40DE-9D5F-3F9505DB2970}" type="presParOf" srcId="{07892704-01A8-4B8B-9AE3-7DB115E3E280}" destId="{2A17F80B-6EFA-4B39-A46C-FD8A40BC2416}" srcOrd="3" destOrd="0" presId="urn:microsoft.com/office/officeart/2005/8/layout/StepDownProcess"/>
    <dgm:cxn modelId="{791C8184-8DDA-45F8-BF42-42CE5334429F}" type="presParOf" srcId="{07892704-01A8-4B8B-9AE3-7DB115E3E280}" destId="{E16D451A-AC7A-4205-B999-F1F419423F23}" srcOrd="4" destOrd="0" presId="urn:microsoft.com/office/officeart/2005/8/layout/StepDownProcess"/>
    <dgm:cxn modelId="{C7F97F8F-0E35-4A42-8FBB-A5E99989DD47}" type="presParOf" srcId="{E16D451A-AC7A-4205-B999-F1F419423F23}" destId="{CE7A3DB1-154D-41D1-B7DD-03D49A717726}" srcOrd="0" destOrd="0" presId="urn:microsoft.com/office/officeart/2005/8/layout/StepDownProcess"/>
    <dgm:cxn modelId="{7CC691DA-34C0-4F89-B699-A74EBFF19C4B}" type="presParOf" srcId="{E16D451A-AC7A-4205-B999-F1F419423F23}" destId="{8FE5EFF8-ABC2-4B3C-B6B7-B39D3CB8BCCE}" srcOrd="1" destOrd="0" presId="urn:microsoft.com/office/officeart/2005/8/layout/StepDownProcess"/>
    <dgm:cxn modelId="{01211CE9-AEF3-4CCE-ACA4-982BA7A19B2C}" type="presParOf" srcId="{E16D451A-AC7A-4205-B999-F1F419423F23}" destId="{05EF690F-1D37-4E87-A360-0AE3970FB0C0}" srcOrd="2" destOrd="0" presId="urn:microsoft.com/office/officeart/2005/8/layout/StepDownProcess"/>
    <dgm:cxn modelId="{6A6BF94D-EC5E-4F4E-A998-C1E535038034}" type="presParOf" srcId="{07892704-01A8-4B8B-9AE3-7DB115E3E280}" destId="{8E8EC42C-AE0C-4104-93EE-4478F1F5395F}" srcOrd="5" destOrd="0" presId="urn:microsoft.com/office/officeart/2005/8/layout/StepDownProcess"/>
    <dgm:cxn modelId="{D60C3CB3-9DC2-431F-AE8E-E4A607BA0EDF}" type="presParOf" srcId="{07892704-01A8-4B8B-9AE3-7DB115E3E280}" destId="{0943E11D-3BB4-4A61-8B9A-257FC8165D93}" srcOrd="6" destOrd="0" presId="urn:microsoft.com/office/officeart/2005/8/layout/StepDownProcess"/>
    <dgm:cxn modelId="{48A1C1B2-1A23-4510-92BE-957AFCFADD05}" type="presParOf" srcId="{0943E11D-3BB4-4A61-8B9A-257FC8165D93}" destId="{112CACF9-4BB9-40A9-B7C9-7C68BF071C1E}" srcOrd="0" destOrd="0" presId="urn:microsoft.com/office/officeart/2005/8/layout/StepDownProcess"/>
    <dgm:cxn modelId="{D38BACC9-B2A1-406A-9393-6ACBB0A95A95}" type="presParOf" srcId="{0943E11D-3BB4-4A61-8B9A-257FC8165D93}" destId="{EC0EE7B2-9B34-4C87-AAB5-6D363CCC89E8}" srcOrd="1" destOrd="0" presId="urn:microsoft.com/office/officeart/2005/8/layout/StepDownProcess"/>
    <dgm:cxn modelId="{D90F36C3-5547-4174-87A6-9744B2281B76}" type="presParOf" srcId="{0943E11D-3BB4-4A61-8B9A-257FC8165D93}" destId="{87894E4A-C2C2-4345-87E1-E6EFC2F6CD72}" srcOrd="2" destOrd="0" presId="urn:microsoft.com/office/officeart/2005/8/layout/StepDownProcess"/>
    <dgm:cxn modelId="{0FC8605A-0C1F-48A4-B1BB-6891E39F7B43}" type="presParOf" srcId="{07892704-01A8-4B8B-9AE3-7DB115E3E280}" destId="{5D9E3645-CD21-46E9-8514-75EE03954B69}" srcOrd="7" destOrd="0" presId="urn:microsoft.com/office/officeart/2005/8/layout/StepDownProcess"/>
    <dgm:cxn modelId="{E273F54B-BFAF-4E50-9C88-E8ED1162F10F}" type="presParOf" srcId="{07892704-01A8-4B8B-9AE3-7DB115E3E280}" destId="{CDC0ABE1-D427-4E8A-BE86-0EF87F08C0B0}" srcOrd="8" destOrd="0" presId="urn:microsoft.com/office/officeart/2005/8/layout/StepDownProcess"/>
    <dgm:cxn modelId="{6F27E456-1033-4932-9952-60C470FBA795}" type="presParOf" srcId="{CDC0ABE1-D427-4E8A-BE86-0EF87F08C0B0}" destId="{A7519C89-E9CA-4CC7-89EA-D5AB290483BD}" srcOrd="0" destOrd="0" presId="urn:microsoft.com/office/officeart/2005/8/layout/StepDownProcess"/>
    <dgm:cxn modelId="{02775297-D3BC-4BBE-8719-B63A585A2B14}" type="presParOf" srcId="{CDC0ABE1-D427-4E8A-BE86-0EF87F08C0B0}" destId="{A65BB5ED-B2BD-4BB0-9118-9D098BCA99B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F58964-0AD6-408E-A330-ED2F5AECB090}" type="doc">
      <dgm:prSet loTypeId="urn:microsoft.com/office/officeart/2005/8/layout/cycle4#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DF2276-79BC-4FC2-B08E-361660C33D72}">
      <dgm:prSet phldrT="[Texto]"/>
      <dgm:spPr/>
      <dgm:t>
        <a:bodyPr/>
        <a:lstStyle/>
        <a:p>
          <a:r>
            <a:rPr lang="pt-BR" dirty="0" smtClean="0"/>
            <a:t>Orientação Preventiva</a:t>
          </a:r>
          <a:endParaRPr lang="pt-BR" dirty="0"/>
        </a:p>
      </dgm:t>
    </dgm:pt>
    <dgm:pt modelId="{0EA382A9-2A1B-4EDC-95C0-132F4D18F339}" type="parTrans" cxnId="{E3898BB0-4CE1-4E90-820E-EBABB409BF08}">
      <dgm:prSet/>
      <dgm:spPr/>
      <dgm:t>
        <a:bodyPr/>
        <a:lstStyle/>
        <a:p>
          <a:endParaRPr lang="pt-BR"/>
        </a:p>
      </dgm:t>
    </dgm:pt>
    <dgm:pt modelId="{0163E260-9559-4074-8E1E-81131CB787E3}" type="sibTrans" cxnId="{E3898BB0-4CE1-4E90-820E-EBABB409BF08}">
      <dgm:prSet/>
      <dgm:spPr/>
      <dgm:t>
        <a:bodyPr/>
        <a:lstStyle/>
        <a:p>
          <a:endParaRPr lang="pt-BR"/>
        </a:p>
      </dgm:t>
    </dgm:pt>
    <dgm:pt modelId="{7D6BC115-3167-45A3-AEE3-27C5E6B8A4C0}">
      <dgm:prSet phldrT="[Texto]"/>
      <dgm:spPr/>
      <dgm:t>
        <a:bodyPr/>
        <a:lstStyle/>
        <a:p>
          <a:r>
            <a:rPr lang="pt-BR" dirty="0" smtClean="0"/>
            <a:t>Capacita</a:t>
          </a:r>
          <a:endParaRPr lang="pt-BR" dirty="0"/>
        </a:p>
      </dgm:t>
    </dgm:pt>
    <dgm:pt modelId="{94E9CBEF-1F10-4B2B-8652-7C2615F6FA83}" type="parTrans" cxnId="{4C0257C3-4E3F-462F-BA82-F1EF547C0F9B}">
      <dgm:prSet/>
      <dgm:spPr/>
      <dgm:t>
        <a:bodyPr/>
        <a:lstStyle/>
        <a:p>
          <a:endParaRPr lang="pt-BR"/>
        </a:p>
      </dgm:t>
    </dgm:pt>
    <dgm:pt modelId="{4A67D07E-AF23-4967-A04F-148DF48957E3}" type="sibTrans" cxnId="{4C0257C3-4E3F-462F-BA82-F1EF547C0F9B}">
      <dgm:prSet/>
      <dgm:spPr/>
      <dgm:t>
        <a:bodyPr/>
        <a:lstStyle/>
        <a:p>
          <a:endParaRPr lang="pt-BR"/>
        </a:p>
      </dgm:t>
    </dgm:pt>
    <dgm:pt modelId="{F7F0898D-F1CB-46DE-9B85-29F183984B19}">
      <dgm:prSet phldrT="[Texto]"/>
      <dgm:spPr/>
      <dgm:t>
        <a:bodyPr/>
        <a:lstStyle/>
        <a:p>
          <a:r>
            <a:rPr lang="pt-BR" dirty="0" smtClean="0"/>
            <a:t>Avaliação da Gestão</a:t>
          </a:r>
          <a:endParaRPr lang="pt-BR" dirty="0"/>
        </a:p>
      </dgm:t>
    </dgm:pt>
    <dgm:pt modelId="{25777ACF-E43A-4FFD-B558-EFDA2ED32AE3}" type="parTrans" cxnId="{C27203E7-468A-443F-A139-33E0D3C0CF94}">
      <dgm:prSet/>
      <dgm:spPr/>
      <dgm:t>
        <a:bodyPr/>
        <a:lstStyle/>
        <a:p>
          <a:endParaRPr lang="pt-BR"/>
        </a:p>
      </dgm:t>
    </dgm:pt>
    <dgm:pt modelId="{D2CF42AD-9C19-4674-9BB3-BEECA9649ACA}" type="sibTrans" cxnId="{C27203E7-468A-443F-A139-33E0D3C0CF94}">
      <dgm:prSet/>
      <dgm:spPr/>
      <dgm:t>
        <a:bodyPr/>
        <a:lstStyle/>
        <a:p>
          <a:endParaRPr lang="pt-BR"/>
        </a:p>
      </dgm:t>
    </dgm:pt>
    <dgm:pt modelId="{F4DD3134-CF7A-4E3F-9D93-E2977236BE90}">
      <dgm:prSet phldrT="[Texto]"/>
      <dgm:spPr/>
      <dgm:t>
        <a:bodyPr lIns="0" rIns="0"/>
        <a:lstStyle/>
        <a:p>
          <a:pPr algn="l"/>
          <a:endParaRPr lang="pt-BR" dirty="0"/>
        </a:p>
      </dgm:t>
    </dgm:pt>
    <dgm:pt modelId="{6866BC1C-1DC5-4CF2-958A-D631A46A1C91}" type="parTrans" cxnId="{DDE4B3ED-7C19-4D1C-93B0-92C1081A431C}">
      <dgm:prSet/>
      <dgm:spPr/>
      <dgm:t>
        <a:bodyPr/>
        <a:lstStyle/>
        <a:p>
          <a:endParaRPr lang="pt-BR"/>
        </a:p>
      </dgm:t>
    </dgm:pt>
    <dgm:pt modelId="{1DA33207-AEC7-4596-8F7D-CD63DE0DEC41}" type="sibTrans" cxnId="{DDE4B3ED-7C19-4D1C-93B0-92C1081A431C}">
      <dgm:prSet/>
      <dgm:spPr/>
      <dgm:t>
        <a:bodyPr/>
        <a:lstStyle/>
        <a:p>
          <a:endParaRPr lang="pt-BR"/>
        </a:p>
      </dgm:t>
    </dgm:pt>
    <dgm:pt modelId="{629DC34D-D2AD-49BF-BE13-7BFF18801C76}">
      <dgm:prSet phldrT="[Texto]"/>
      <dgm:spPr/>
      <dgm:t>
        <a:bodyPr/>
        <a:lstStyle/>
        <a:p>
          <a:r>
            <a:rPr lang="pt-BR" dirty="0" smtClean="0"/>
            <a:t>Ações Investigativas</a:t>
          </a:r>
          <a:endParaRPr lang="pt-BR" dirty="0"/>
        </a:p>
      </dgm:t>
    </dgm:pt>
    <dgm:pt modelId="{88181919-5BAC-474F-8BDB-C6E466944C2C}" type="parTrans" cxnId="{6A608B22-C9FD-45E2-BBCD-30F92A1118E1}">
      <dgm:prSet/>
      <dgm:spPr/>
      <dgm:t>
        <a:bodyPr/>
        <a:lstStyle/>
        <a:p>
          <a:endParaRPr lang="pt-BR"/>
        </a:p>
      </dgm:t>
    </dgm:pt>
    <dgm:pt modelId="{D4E6ED06-2ECB-415B-8B18-D6812A9FBB61}" type="sibTrans" cxnId="{6A608B22-C9FD-45E2-BBCD-30F92A1118E1}">
      <dgm:prSet/>
      <dgm:spPr/>
      <dgm:t>
        <a:bodyPr/>
        <a:lstStyle/>
        <a:p>
          <a:endParaRPr lang="pt-BR"/>
        </a:p>
      </dgm:t>
    </dgm:pt>
    <dgm:pt modelId="{02347414-892B-491A-A0D1-53899A91CFE0}">
      <dgm:prSet phldrT="[Texto]"/>
      <dgm:spPr/>
      <dgm:t>
        <a:bodyPr/>
        <a:lstStyle/>
        <a:p>
          <a:pPr algn="r"/>
          <a:r>
            <a:rPr lang="pt-BR" dirty="0" smtClean="0"/>
            <a:t>Operações Especiais </a:t>
          </a:r>
          <a:endParaRPr lang="pt-BR" dirty="0"/>
        </a:p>
      </dgm:t>
    </dgm:pt>
    <dgm:pt modelId="{758C8E81-8B3D-46A3-BFD3-F852F61256A4}" type="parTrans" cxnId="{04B2A90F-B7E1-4E3D-B644-7830B925CFEC}">
      <dgm:prSet/>
      <dgm:spPr/>
      <dgm:t>
        <a:bodyPr/>
        <a:lstStyle/>
        <a:p>
          <a:endParaRPr lang="pt-BR"/>
        </a:p>
      </dgm:t>
    </dgm:pt>
    <dgm:pt modelId="{AC588F3F-6643-426C-9CA0-5E7FB217E1A2}" type="sibTrans" cxnId="{04B2A90F-B7E1-4E3D-B644-7830B925CFEC}">
      <dgm:prSet/>
      <dgm:spPr/>
      <dgm:t>
        <a:bodyPr/>
        <a:lstStyle/>
        <a:p>
          <a:endParaRPr lang="pt-BR"/>
        </a:p>
      </dgm:t>
    </dgm:pt>
    <dgm:pt modelId="{F324AB44-5207-4962-9252-B33D277DAECB}">
      <dgm:prSet phldrT="[Texto]"/>
      <dgm:spPr/>
      <dgm:t>
        <a:bodyPr/>
        <a:lstStyle/>
        <a:p>
          <a:r>
            <a:rPr lang="pt-BR" dirty="0" smtClean="0"/>
            <a:t>Auditoria de Desempenho</a:t>
          </a:r>
          <a:endParaRPr lang="pt-BR" dirty="0"/>
        </a:p>
      </dgm:t>
    </dgm:pt>
    <dgm:pt modelId="{3C921487-A1AA-45BC-80B0-18F8F24ED5C1}" type="parTrans" cxnId="{3A5BA8AD-2C2E-4473-9079-4AE319EB5A75}">
      <dgm:prSet/>
      <dgm:spPr/>
      <dgm:t>
        <a:bodyPr/>
        <a:lstStyle/>
        <a:p>
          <a:endParaRPr lang="pt-BR"/>
        </a:p>
      </dgm:t>
    </dgm:pt>
    <dgm:pt modelId="{E4805A6A-B861-4A15-A975-5301A230C44E}" type="sibTrans" cxnId="{3A5BA8AD-2C2E-4473-9079-4AE319EB5A75}">
      <dgm:prSet/>
      <dgm:spPr/>
      <dgm:t>
        <a:bodyPr/>
        <a:lstStyle/>
        <a:p>
          <a:endParaRPr lang="pt-BR"/>
        </a:p>
      </dgm:t>
    </dgm:pt>
    <dgm:pt modelId="{4423DC44-FF8D-4794-8342-1879318EA899}">
      <dgm:prSet phldrT="[Texto]"/>
      <dgm:spPr/>
      <dgm:t>
        <a:bodyPr/>
        <a:lstStyle/>
        <a:p>
          <a:r>
            <a:rPr lang="pt-BR" smtClean="0"/>
            <a:t>Avaliação da </a:t>
          </a:r>
          <a:r>
            <a:rPr lang="pt-BR" dirty="0" smtClean="0"/>
            <a:t>Execução de Programas de Governo</a:t>
          </a:r>
          <a:endParaRPr lang="pt-BR" dirty="0"/>
        </a:p>
      </dgm:t>
    </dgm:pt>
    <dgm:pt modelId="{59DE20AF-6044-4F81-86FD-9C6AFA37EE70}" type="parTrans" cxnId="{90FA3FF8-2CDF-48D7-914F-145CBC76713B}">
      <dgm:prSet/>
      <dgm:spPr/>
      <dgm:t>
        <a:bodyPr/>
        <a:lstStyle/>
        <a:p>
          <a:endParaRPr lang="pt-BR"/>
        </a:p>
      </dgm:t>
    </dgm:pt>
    <dgm:pt modelId="{26CFEE59-81DA-4A69-AED2-B6BB67828CCC}" type="sibTrans" cxnId="{90FA3FF8-2CDF-48D7-914F-145CBC76713B}">
      <dgm:prSet/>
      <dgm:spPr/>
      <dgm:t>
        <a:bodyPr/>
        <a:lstStyle/>
        <a:p>
          <a:endParaRPr lang="pt-BR"/>
        </a:p>
      </dgm:t>
    </dgm:pt>
    <dgm:pt modelId="{96C1066B-909E-4785-8778-3DDFF95FFCF2}">
      <dgm:prSet phldrT="[Texto]"/>
      <dgm:spPr/>
      <dgm:t>
        <a:bodyPr/>
        <a:lstStyle/>
        <a:p>
          <a:pPr algn="r"/>
          <a:r>
            <a:rPr lang="pt-BR" dirty="0" smtClean="0"/>
            <a:t>Demandas externas</a:t>
          </a:r>
          <a:endParaRPr lang="pt-BR" dirty="0"/>
        </a:p>
      </dgm:t>
    </dgm:pt>
    <dgm:pt modelId="{3A08001D-9C3E-4ACB-AA52-C941277B00CE}" type="parTrans" cxnId="{B0A997CC-6059-4D2C-AD5D-F0F4B083B5C6}">
      <dgm:prSet/>
      <dgm:spPr/>
      <dgm:t>
        <a:bodyPr/>
        <a:lstStyle/>
        <a:p>
          <a:endParaRPr lang="pt-BR"/>
        </a:p>
      </dgm:t>
    </dgm:pt>
    <dgm:pt modelId="{77BA0C21-B2E1-4916-B129-3C4EC2A5D577}" type="sibTrans" cxnId="{B0A997CC-6059-4D2C-AD5D-F0F4B083B5C6}">
      <dgm:prSet/>
      <dgm:spPr/>
      <dgm:t>
        <a:bodyPr/>
        <a:lstStyle/>
        <a:p>
          <a:endParaRPr lang="pt-BR"/>
        </a:p>
      </dgm:t>
    </dgm:pt>
    <dgm:pt modelId="{332B03AF-E38A-4954-8626-1283135E6163}">
      <dgm:prSet phldrT="[Texto]"/>
      <dgm:spPr/>
      <dgm:t>
        <a:bodyPr/>
        <a:lstStyle/>
        <a:p>
          <a:r>
            <a:rPr lang="pt-BR" dirty="0" smtClean="0"/>
            <a:t>Orientação aos Gestores</a:t>
          </a:r>
          <a:endParaRPr lang="pt-BR" dirty="0"/>
        </a:p>
      </dgm:t>
    </dgm:pt>
    <dgm:pt modelId="{E30DCCB4-E284-4AF9-8AEA-6F4C31C6FFDD}" type="parTrans" cxnId="{7A09EFB1-3AF0-4D05-A758-F894803D203E}">
      <dgm:prSet/>
      <dgm:spPr/>
      <dgm:t>
        <a:bodyPr/>
        <a:lstStyle/>
        <a:p>
          <a:endParaRPr lang="pt-BR"/>
        </a:p>
      </dgm:t>
    </dgm:pt>
    <dgm:pt modelId="{69CF513E-3FAB-49F9-8978-BA9B8A887AB7}" type="sibTrans" cxnId="{7A09EFB1-3AF0-4D05-A758-F894803D203E}">
      <dgm:prSet/>
      <dgm:spPr/>
      <dgm:t>
        <a:bodyPr/>
        <a:lstStyle/>
        <a:p>
          <a:endParaRPr lang="pt-BR"/>
        </a:p>
      </dgm:t>
    </dgm:pt>
    <dgm:pt modelId="{C0787BE5-488E-40C0-8AC0-767485A1EE2F}" type="pres">
      <dgm:prSet presAssocID="{68F58964-0AD6-408E-A330-ED2F5AECB09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D24E240-3B39-4572-AB00-B117E6FA35F3}" type="pres">
      <dgm:prSet presAssocID="{68F58964-0AD6-408E-A330-ED2F5AECB090}" presName="children" presStyleCnt="0"/>
      <dgm:spPr/>
    </dgm:pt>
    <dgm:pt modelId="{326C4250-E3CE-4D64-9F4A-52A32C26FAF6}" type="pres">
      <dgm:prSet presAssocID="{68F58964-0AD6-408E-A330-ED2F5AECB090}" presName="child1group" presStyleCnt="0"/>
      <dgm:spPr/>
    </dgm:pt>
    <dgm:pt modelId="{3D8CC1A1-5C46-4EB1-B553-87DDA60D2786}" type="pres">
      <dgm:prSet presAssocID="{68F58964-0AD6-408E-A330-ED2F5AECB090}" presName="child1" presStyleLbl="bgAcc1" presStyleIdx="0" presStyleCnt="4"/>
      <dgm:spPr/>
      <dgm:t>
        <a:bodyPr/>
        <a:lstStyle/>
        <a:p>
          <a:endParaRPr lang="pt-BR"/>
        </a:p>
      </dgm:t>
    </dgm:pt>
    <dgm:pt modelId="{448B492B-015F-4FD5-92C8-BD6D9AEF6232}" type="pres">
      <dgm:prSet presAssocID="{68F58964-0AD6-408E-A330-ED2F5AECB090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4D14AC7-A00D-49DB-B3C7-3B74AB3C8376}" type="pres">
      <dgm:prSet presAssocID="{68F58964-0AD6-408E-A330-ED2F5AECB090}" presName="child2group" presStyleCnt="0"/>
      <dgm:spPr/>
    </dgm:pt>
    <dgm:pt modelId="{A1FE4852-6B76-457E-A463-FAFB2ACAE037}" type="pres">
      <dgm:prSet presAssocID="{68F58964-0AD6-408E-A330-ED2F5AECB090}" presName="child2" presStyleLbl="bgAcc1" presStyleIdx="1" presStyleCnt="4"/>
      <dgm:spPr/>
      <dgm:t>
        <a:bodyPr/>
        <a:lstStyle/>
        <a:p>
          <a:endParaRPr lang="pt-BR"/>
        </a:p>
      </dgm:t>
    </dgm:pt>
    <dgm:pt modelId="{6B517B1A-D230-405D-A220-91D1DF2C010F}" type="pres">
      <dgm:prSet presAssocID="{68F58964-0AD6-408E-A330-ED2F5AECB090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F01667B-88F8-4E95-8AF9-426B0B5498C8}" type="pres">
      <dgm:prSet presAssocID="{68F58964-0AD6-408E-A330-ED2F5AECB090}" presName="child3group" presStyleCnt="0"/>
      <dgm:spPr/>
    </dgm:pt>
    <dgm:pt modelId="{DE2E923F-9199-4DEC-878F-BC2E492BCEB7}" type="pres">
      <dgm:prSet presAssocID="{68F58964-0AD6-408E-A330-ED2F5AECB090}" presName="child3" presStyleLbl="bgAcc1" presStyleIdx="2" presStyleCnt="4"/>
      <dgm:spPr/>
      <dgm:t>
        <a:bodyPr/>
        <a:lstStyle/>
        <a:p>
          <a:endParaRPr lang="pt-BR"/>
        </a:p>
      </dgm:t>
    </dgm:pt>
    <dgm:pt modelId="{2D5F51F0-E56C-4DBF-A1D6-8AB9DC43F845}" type="pres">
      <dgm:prSet presAssocID="{68F58964-0AD6-408E-A330-ED2F5AECB090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8B1AB7A-D8D0-425C-A0E3-31F3C184C222}" type="pres">
      <dgm:prSet presAssocID="{68F58964-0AD6-408E-A330-ED2F5AECB090}" presName="child4group" presStyleCnt="0"/>
      <dgm:spPr/>
    </dgm:pt>
    <dgm:pt modelId="{84C77645-EA38-489A-AD49-7D02966E5FC3}" type="pres">
      <dgm:prSet presAssocID="{68F58964-0AD6-408E-A330-ED2F5AECB090}" presName="child4" presStyleLbl="bgAcc1" presStyleIdx="3" presStyleCnt="4"/>
      <dgm:spPr/>
      <dgm:t>
        <a:bodyPr/>
        <a:lstStyle/>
        <a:p>
          <a:endParaRPr lang="pt-BR"/>
        </a:p>
      </dgm:t>
    </dgm:pt>
    <dgm:pt modelId="{93AE2B86-132C-4400-ACBB-771384C663AD}" type="pres">
      <dgm:prSet presAssocID="{68F58964-0AD6-408E-A330-ED2F5AECB090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BF4533-B9F2-4E61-BB59-A9A8CDEFF25C}" type="pres">
      <dgm:prSet presAssocID="{68F58964-0AD6-408E-A330-ED2F5AECB090}" presName="childPlaceholder" presStyleCnt="0"/>
      <dgm:spPr/>
    </dgm:pt>
    <dgm:pt modelId="{D1B5A2D7-D323-4B9B-8F31-5A9E9F82A7D1}" type="pres">
      <dgm:prSet presAssocID="{68F58964-0AD6-408E-A330-ED2F5AECB090}" presName="circle" presStyleCnt="0"/>
      <dgm:spPr/>
    </dgm:pt>
    <dgm:pt modelId="{26F10611-6131-418B-A003-9C1F3EE73276}" type="pres">
      <dgm:prSet presAssocID="{68F58964-0AD6-408E-A330-ED2F5AECB090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2978C9F-4CDB-4325-94BC-70AF000BBB67}" type="pres">
      <dgm:prSet presAssocID="{68F58964-0AD6-408E-A330-ED2F5AECB090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610DE0-CED8-4A90-801E-B42E5723E752}" type="pres">
      <dgm:prSet presAssocID="{68F58964-0AD6-408E-A330-ED2F5AECB090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CECD084-3CFE-46E7-8C6C-BF8B188E2D2D}" type="pres">
      <dgm:prSet presAssocID="{68F58964-0AD6-408E-A330-ED2F5AECB090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71438D-B016-4BF8-8EF7-560BC864277A}" type="pres">
      <dgm:prSet presAssocID="{68F58964-0AD6-408E-A330-ED2F5AECB090}" presName="quadrantPlaceholder" presStyleCnt="0"/>
      <dgm:spPr/>
    </dgm:pt>
    <dgm:pt modelId="{18CB916F-C686-4859-909C-A8D834F43B55}" type="pres">
      <dgm:prSet presAssocID="{68F58964-0AD6-408E-A330-ED2F5AECB090}" presName="center1" presStyleLbl="fgShp" presStyleIdx="0" presStyleCnt="2"/>
      <dgm:spPr/>
    </dgm:pt>
    <dgm:pt modelId="{C3A00697-ACC2-40BA-9BD7-3ECA75605280}" type="pres">
      <dgm:prSet presAssocID="{68F58964-0AD6-408E-A330-ED2F5AECB090}" presName="center2" presStyleLbl="fgShp" presStyleIdx="1" presStyleCnt="2"/>
      <dgm:spPr/>
    </dgm:pt>
  </dgm:ptLst>
  <dgm:cxnLst>
    <dgm:cxn modelId="{B852925E-7CC2-4AD7-9356-6094648E97ED}" type="presOf" srcId="{F324AB44-5207-4962-9252-B33D277DAECB}" destId="{7CECD084-3CFE-46E7-8C6C-BF8B188E2D2D}" srcOrd="0" destOrd="0" presId="urn:microsoft.com/office/officeart/2005/8/layout/cycle4#1"/>
    <dgm:cxn modelId="{47954DE1-A178-4D02-8ABD-AA67A547E28E}" type="presOf" srcId="{4423DC44-FF8D-4794-8342-1879318EA899}" destId="{93AE2B86-132C-4400-ACBB-771384C663AD}" srcOrd="1" destOrd="0" presId="urn:microsoft.com/office/officeart/2005/8/layout/cycle4#1"/>
    <dgm:cxn modelId="{3A5BA8AD-2C2E-4473-9079-4AE319EB5A75}" srcId="{68F58964-0AD6-408E-A330-ED2F5AECB090}" destId="{F324AB44-5207-4962-9252-B33D277DAECB}" srcOrd="3" destOrd="0" parTransId="{3C921487-A1AA-45BC-80B0-18F8F24ED5C1}" sibTransId="{E4805A6A-B861-4A15-A975-5301A230C44E}"/>
    <dgm:cxn modelId="{A4F57973-AF2F-4CA7-901A-2EE17C6D1B2B}" type="presOf" srcId="{02347414-892B-491A-A0D1-53899A91CFE0}" destId="{DE2E923F-9199-4DEC-878F-BC2E492BCEB7}" srcOrd="0" destOrd="0" presId="urn:microsoft.com/office/officeart/2005/8/layout/cycle4#1"/>
    <dgm:cxn modelId="{36599466-B433-42BC-B2E2-4465C10B85CF}" type="presOf" srcId="{4423DC44-FF8D-4794-8342-1879318EA899}" destId="{84C77645-EA38-489A-AD49-7D02966E5FC3}" srcOrd="0" destOrd="0" presId="urn:microsoft.com/office/officeart/2005/8/layout/cycle4#1"/>
    <dgm:cxn modelId="{65C3F464-8F83-4354-A773-03BA2C4689CD}" type="presOf" srcId="{96C1066B-909E-4785-8778-3DDFF95FFCF2}" destId="{2D5F51F0-E56C-4DBF-A1D6-8AB9DC43F845}" srcOrd="1" destOrd="1" presId="urn:microsoft.com/office/officeart/2005/8/layout/cycle4#1"/>
    <dgm:cxn modelId="{BF92EDE6-0718-4F02-9A9B-B3DD1D97E693}" type="presOf" srcId="{7D6BC115-3167-45A3-AEE3-27C5E6B8A4C0}" destId="{3D8CC1A1-5C46-4EB1-B553-87DDA60D2786}" srcOrd="0" destOrd="0" presId="urn:microsoft.com/office/officeart/2005/8/layout/cycle4#1"/>
    <dgm:cxn modelId="{7A09EFB1-3AF0-4D05-A758-F894803D203E}" srcId="{44DF2276-79BC-4FC2-B08E-361660C33D72}" destId="{332B03AF-E38A-4954-8626-1283135E6163}" srcOrd="1" destOrd="0" parTransId="{E30DCCB4-E284-4AF9-8AEA-6F4C31C6FFDD}" sibTransId="{69CF513E-3FAB-49F9-8978-BA9B8A887AB7}"/>
    <dgm:cxn modelId="{6A608B22-C9FD-45E2-BBCD-30F92A1118E1}" srcId="{68F58964-0AD6-408E-A330-ED2F5AECB090}" destId="{629DC34D-D2AD-49BF-BE13-7BFF18801C76}" srcOrd="2" destOrd="0" parTransId="{88181919-5BAC-474F-8BDB-C6E466944C2C}" sibTransId="{D4E6ED06-2ECB-415B-8B18-D6812A9FBB61}"/>
    <dgm:cxn modelId="{4C0257C3-4E3F-462F-BA82-F1EF547C0F9B}" srcId="{44DF2276-79BC-4FC2-B08E-361660C33D72}" destId="{7D6BC115-3167-45A3-AEE3-27C5E6B8A4C0}" srcOrd="0" destOrd="0" parTransId="{94E9CBEF-1F10-4B2B-8652-7C2615F6FA83}" sibTransId="{4A67D07E-AF23-4967-A04F-148DF48957E3}"/>
    <dgm:cxn modelId="{D51370C8-C8BE-43AF-BD5C-CEAC2ABE56D8}" type="presOf" srcId="{F7F0898D-F1CB-46DE-9B85-29F183984B19}" destId="{B2978C9F-4CDB-4325-94BC-70AF000BBB67}" srcOrd="0" destOrd="0" presId="urn:microsoft.com/office/officeart/2005/8/layout/cycle4#1"/>
    <dgm:cxn modelId="{B2A59443-B1B5-494B-963F-767CCDCFE823}" type="presOf" srcId="{44DF2276-79BC-4FC2-B08E-361660C33D72}" destId="{26F10611-6131-418B-A003-9C1F3EE73276}" srcOrd="0" destOrd="0" presId="urn:microsoft.com/office/officeart/2005/8/layout/cycle4#1"/>
    <dgm:cxn modelId="{2D8E9A37-E548-40C6-B3F4-33E6D6E5A5B4}" type="presOf" srcId="{629DC34D-D2AD-49BF-BE13-7BFF18801C76}" destId="{1F610DE0-CED8-4A90-801E-B42E5723E752}" srcOrd="0" destOrd="0" presId="urn:microsoft.com/office/officeart/2005/8/layout/cycle4#1"/>
    <dgm:cxn modelId="{DDE4B3ED-7C19-4D1C-93B0-92C1081A431C}" srcId="{F7F0898D-F1CB-46DE-9B85-29F183984B19}" destId="{F4DD3134-CF7A-4E3F-9D93-E2977236BE90}" srcOrd="0" destOrd="0" parTransId="{6866BC1C-1DC5-4CF2-958A-D631A46A1C91}" sibTransId="{1DA33207-AEC7-4596-8F7D-CD63DE0DEC41}"/>
    <dgm:cxn modelId="{E3898BB0-4CE1-4E90-820E-EBABB409BF08}" srcId="{68F58964-0AD6-408E-A330-ED2F5AECB090}" destId="{44DF2276-79BC-4FC2-B08E-361660C33D72}" srcOrd="0" destOrd="0" parTransId="{0EA382A9-2A1B-4EDC-95C0-132F4D18F339}" sibTransId="{0163E260-9559-4074-8E1E-81131CB787E3}"/>
    <dgm:cxn modelId="{189ECA67-2FD2-49B3-876F-24BD73496AB1}" type="presOf" srcId="{F4DD3134-CF7A-4E3F-9D93-E2977236BE90}" destId="{6B517B1A-D230-405D-A220-91D1DF2C010F}" srcOrd="1" destOrd="0" presId="urn:microsoft.com/office/officeart/2005/8/layout/cycle4#1"/>
    <dgm:cxn modelId="{D50089E4-5E9B-4BF1-9FBA-B3729C1D5A21}" type="presOf" srcId="{96C1066B-909E-4785-8778-3DDFF95FFCF2}" destId="{DE2E923F-9199-4DEC-878F-BC2E492BCEB7}" srcOrd="0" destOrd="1" presId="urn:microsoft.com/office/officeart/2005/8/layout/cycle4#1"/>
    <dgm:cxn modelId="{04B2A90F-B7E1-4E3D-B644-7830B925CFEC}" srcId="{629DC34D-D2AD-49BF-BE13-7BFF18801C76}" destId="{02347414-892B-491A-A0D1-53899A91CFE0}" srcOrd="0" destOrd="0" parTransId="{758C8E81-8B3D-46A3-BFD3-F852F61256A4}" sibTransId="{AC588F3F-6643-426C-9CA0-5E7FB217E1A2}"/>
    <dgm:cxn modelId="{43DD975B-EA8C-4438-A5E5-C3622A6A404F}" type="presOf" srcId="{7D6BC115-3167-45A3-AEE3-27C5E6B8A4C0}" destId="{448B492B-015F-4FD5-92C8-BD6D9AEF6232}" srcOrd="1" destOrd="0" presId="urn:microsoft.com/office/officeart/2005/8/layout/cycle4#1"/>
    <dgm:cxn modelId="{B0A997CC-6059-4D2C-AD5D-F0F4B083B5C6}" srcId="{629DC34D-D2AD-49BF-BE13-7BFF18801C76}" destId="{96C1066B-909E-4785-8778-3DDFF95FFCF2}" srcOrd="1" destOrd="0" parTransId="{3A08001D-9C3E-4ACB-AA52-C941277B00CE}" sibTransId="{77BA0C21-B2E1-4916-B129-3C4EC2A5D577}"/>
    <dgm:cxn modelId="{E958A505-D2FF-4363-937B-A418E298DBAC}" type="presOf" srcId="{332B03AF-E38A-4954-8626-1283135E6163}" destId="{448B492B-015F-4FD5-92C8-BD6D9AEF6232}" srcOrd="1" destOrd="1" presId="urn:microsoft.com/office/officeart/2005/8/layout/cycle4#1"/>
    <dgm:cxn modelId="{527C851A-B5E4-4295-80B1-F3054ADB865C}" type="presOf" srcId="{F4DD3134-CF7A-4E3F-9D93-E2977236BE90}" destId="{A1FE4852-6B76-457E-A463-FAFB2ACAE037}" srcOrd="0" destOrd="0" presId="urn:microsoft.com/office/officeart/2005/8/layout/cycle4#1"/>
    <dgm:cxn modelId="{AF198AE0-2110-4285-92CE-24C22BA481AA}" type="presOf" srcId="{68F58964-0AD6-408E-A330-ED2F5AECB090}" destId="{C0787BE5-488E-40C0-8AC0-767485A1EE2F}" srcOrd="0" destOrd="0" presId="urn:microsoft.com/office/officeart/2005/8/layout/cycle4#1"/>
    <dgm:cxn modelId="{C27203E7-468A-443F-A139-33E0D3C0CF94}" srcId="{68F58964-0AD6-408E-A330-ED2F5AECB090}" destId="{F7F0898D-F1CB-46DE-9B85-29F183984B19}" srcOrd="1" destOrd="0" parTransId="{25777ACF-E43A-4FFD-B558-EFDA2ED32AE3}" sibTransId="{D2CF42AD-9C19-4674-9BB3-BEECA9649ACA}"/>
    <dgm:cxn modelId="{90FA3FF8-2CDF-48D7-914F-145CBC76713B}" srcId="{F324AB44-5207-4962-9252-B33D277DAECB}" destId="{4423DC44-FF8D-4794-8342-1879318EA899}" srcOrd="0" destOrd="0" parTransId="{59DE20AF-6044-4F81-86FD-9C6AFA37EE70}" sibTransId="{26CFEE59-81DA-4A69-AED2-B6BB67828CCC}"/>
    <dgm:cxn modelId="{E59FBB2C-F53F-4558-BB52-89F02423FA27}" type="presOf" srcId="{02347414-892B-491A-A0D1-53899A91CFE0}" destId="{2D5F51F0-E56C-4DBF-A1D6-8AB9DC43F845}" srcOrd="1" destOrd="0" presId="urn:microsoft.com/office/officeart/2005/8/layout/cycle4#1"/>
    <dgm:cxn modelId="{13B66522-A552-41E6-94CB-A686ED24DEA7}" type="presOf" srcId="{332B03AF-E38A-4954-8626-1283135E6163}" destId="{3D8CC1A1-5C46-4EB1-B553-87DDA60D2786}" srcOrd="0" destOrd="1" presId="urn:microsoft.com/office/officeart/2005/8/layout/cycle4#1"/>
    <dgm:cxn modelId="{F8D29252-00E1-4697-98D1-BD212A394CAC}" type="presParOf" srcId="{C0787BE5-488E-40C0-8AC0-767485A1EE2F}" destId="{2D24E240-3B39-4572-AB00-B117E6FA35F3}" srcOrd="0" destOrd="0" presId="urn:microsoft.com/office/officeart/2005/8/layout/cycle4#1"/>
    <dgm:cxn modelId="{7EAE5B21-6FF6-4579-BDAE-A431F8F43462}" type="presParOf" srcId="{2D24E240-3B39-4572-AB00-B117E6FA35F3}" destId="{326C4250-E3CE-4D64-9F4A-52A32C26FAF6}" srcOrd="0" destOrd="0" presId="urn:microsoft.com/office/officeart/2005/8/layout/cycle4#1"/>
    <dgm:cxn modelId="{276C40C9-BF62-4F43-BD84-D00F61B1F752}" type="presParOf" srcId="{326C4250-E3CE-4D64-9F4A-52A32C26FAF6}" destId="{3D8CC1A1-5C46-4EB1-B553-87DDA60D2786}" srcOrd="0" destOrd="0" presId="urn:microsoft.com/office/officeart/2005/8/layout/cycle4#1"/>
    <dgm:cxn modelId="{9A63F522-8BDF-4BB6-981E-C3446517E97F}" type="presParOf" srcId="{326C4250-E3CE-4D64-9F4A-52A32C26FAF6}" destId="{448B492B-015F-4FD5-92C8-BD6D9AEF6232}" srcOrd="1" destOrd="0" presId="urn:microsoft.com/office/officeart/2005/8/layout/cycle4#1"/>
    <dgm:cxn modelId="{5D341EFE-CE71-4C8E-94F6-6079107F0736}" type="presParOf" srcId="{2D24E240-3B39-4572-AB00-B117E6FA35F3}" destId="{54D14AC7-A00D-49DB-B3C7-3B74AB3C8376}" srcOrd="1" destOrd="0" presId="urn:microsoft.com/office/officeart/2005/8/layout/cycle4#1"/>
    <dgm:cxn modelId="{58714937-2899-4147-B127-7C06FFC46266}" type="presParOf" srcId="{54D14AC7-A00D-49DB-B3C7-3B74AB3C8376}" destId="{A1FE4852-6B76-457E-A463-FAFB2ACAE037}" srcOrd="0" destOrd="0" presId="urn:microsoft.com/office/officeart/2005/8/layout/cycle4#1"/>
    <dgm:cxn modelId="{343A3346-1B37-4DB3-A5BB-1CEA16F9FD1D}" type="presParOf" srcId="{54D14AC7-A00D-49DB-B3C7-3B74AB3C8376}" destId="{6B517B1A-D230-405D-A220-91D1DF2C010F}" srcOrd="1" destOrd="0" presId="urn:microsoft.com/office/officeart/2005/8/layout/cycle4#1"/>
    <dgm:cxn modelId="{37BC6F79-2128-4516-9820-3B278BA40C76}" type="presParOf" srcId="{2D24E240-3B39-4572-AB00-B117E6FA35F3}" destId="{6F01667B-88F8-4E95-8AF9-426B0B5498C8}" srcOrd="2" destOrd="0" presId="urn:microsoft.com/office/officeart/2005/8/layout/cycle4#1"/>
    <dgm:cxn modelId="{3D9EC5FE-91EE-4961-B73C-54A01ABAC44C}" type="presParOf" srcId="{6F01667B-88F8-4E95-8AF9-426B0B5498C8}" destId="{DE2E923F-9199-4DEC-878F-BC2E492BCEB7}" srcOrd="0" destOrd="0" presId="urn:microsoft.com/office/officeart/2005/8/layout/cycle4#1"/>
    <dgm:cxn modelId="{35A3F60E-C714-4DD7-B64A-C1D9BB25AD45}" type="presParOf" srcId="{6F01667B-88F8-4E95-8AF9-426B0B5498C8}" destId="{2D5F51F0-E56C-4DBF-A1D6-8AB9DC43F845}" srcOrd="1" destOrd="0" presId="urn:microsoft.com/office/officeart/2005/8/layout/cycle4#1"/>
    <dgm:cxn modelId="{89995856-8290-4305-83B9-6334800736CB}" type="presParOf" srcId="{2D24E240-3B39-4572-AB00-B117E6FA35F3}" destId="{E8B1AB7A-D8D0-425C-A0E3-31F3C184C222}" srcOrd="3" destOrd="0" presId="urn:microsoft.com/office/officeart/2005/8/layout/cycle4#1"/>
    <dgm:cxn modelId="{EF71E169-B996-47D7-81D0-3FB15EA350C4}" type="presParOf" srcId="{E8B1AB7A-D8D0-425C-A0E3-31F3C184C222}" destId="{84C77645-EA38-489A-AD49-7D02966E5FC3}" srcOrd="0" destOrd="0" presId="urn:microsoft.com/office/officeart/2005/8/layout/cycle4#1"/>
    <dgm:cxn modelId="{A9465D63-266E-49CA-A592-BD90654CCBEF}" type="presParOf" srcId="{E8B1AB7A-D8D0-425C-A0E3-31F3C184C222}" destId="{93AE2B86-132C-4400-ACBB-771384C663AD}" srcOrd="1" destOrd="0" presId="urn:microsoft.com/office/officeart/2005/8/layout/cycle4#1"/>
    <dgm:cxn modelId="{6D7020CF-B52D-4235-9DA6-455237630B0C}" type="presParOf" srcId="{2D24E240-3B39-4572-AB00-B117E6FA35F3}" destId="{D8BF4533-B9F2-4E61-BB59-A9A8CDEFF25C}" srcOrd="4" destOrd="0" presId="urn:microsoft.com/office/officeart/2005/8/layout/cycle4#1"/>
    <dgm:cxn modelId="{E59018BB-6880-483E-8C44-E7F274D81600}" type="presParOf" srcId="{C0787BE5-488E-40C0-8AC0-767485A1EE2F}" destId="{D1B5A2D7-D323-4B9B-8F31-5A9E9F82A7D1}" srcOrd="1" destOrd="0" presId="urn:microsoft.com/office/officeart/2005/8/layout/cycle4#1"/>
    <dgm:cxn modelId="{2BB62154-9A00-4E1B-96C8-2CA8F19AA97F}" type="presParOf" srcId="{D1B5A2D7-D323-4B9B-8F31-5A9E9F82A7D1}" destId="{26F10611-6131-418B-A003-9C1F3EE73276}" srcOrd="0" destOrd="0" presId="urn:microsoft.com/office/officeart/2005/8/layout/cycle4#1"/>
    <dgm:cxn modelId="{E7EF8AF3-376F-4F5E-9F25-745C095E0870}" type="presParOf" srcId="{D1B5A2D7-D323-4B9B-8F31-5A9E9F82A7D1}" destId="{B2978C9F-4CDB-4325-94BC-70AF000BBB67}" srcOrd="1" destOrd="0" presId="urn:microsoft.com/office/officeart/2005/8/layout/cycle4#1"/>
    <dgm:cxn modelId="{01378DC5-0D55-4DAF-8B95-F54B69EC4BD4}" type="presParOf" srcId="{D1B5A2D7-D323-4B9B-8F31-5A9E9F82A7D1}" destId="{1F610DE0-CED8-4A90-801E-B42E5723E752}" srcOrd="2" destOrd="0" presId="urn:microsoft.com/office/officeart/2005/8/layout/cycle4#1"/>
    <dgm:cxn modelId="{A7EA1FD5-2F9B-46AB-9158-0AD354B9850B}" type="presParOf" srcId="{D1B5A2D7-D323-4B9B-8F31-5A9E9F82A7D1}" destId="{7CECD084-3CFE-46E7-8C6C-BF8B188E2D2D}" srcOrd="3" destOrd="0" presId="urn:microsoft.com/office/officeart/2005/8/layout/cycle4#1"/>
    <dgm:cxn modelId="{62179D56-739B-4D9F-91C7-C4241C3EC55A}" type="presParOf" srcId="{D1B5A2D7-D323-4B9B-8F31-5A9E9F82A7D1}" destId="{CA71438D-B016-4BF8-8EF7-560BC864277A}" srcOrd="4" destOrd="0" presId="urn:microsoft.com/office/officeart/2005/8/layout/cycle4#1"/>
    <dgm:cxn modelId="{706FDBA6-DC9B-4133-80FC-0802FD868E91}" type="presParOf" srcId="{C0787BE5-488E-40C0-8AC0-767485A1EE2F}" destId="{18CB916F-C686-4859-909C-A8D834F43B55}" srcOrd="2" destOrd="0" presId="urn:microsoft.com/office/officeart/2005/8/layout/cycle4#1"/>
    <dgm:cxn modelId="{7AA3C665-8B44-4C1E-BBFD-424F7E2F5D21}" type="presParOf" srcId="{C0787BE5-488E-40C0-8AC0-767485A1EE2F}" destId="{C3A00697-ACC2-40BA-9BD7-3ECA75605280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6B1543-B00B-4E0D-A493-72A207A2F9C5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BD460D7-10CC-4E0E-91C0-0740886B2E3F}">
      <dgm:prSet phldrT="[Texto]"/>
      <dgm:spPr/>
      <dgm:t>
        <a:bodyPr/>
        <a:lstStyle/>
        <a:p>
          <a:r>
            <a:rPr lang="pt-BR" dirty="0" smtClean="0"/>
            <a:t>1970</a:t>
          </a:r>
          <a:endParaRPr lang="pt-BR" dirty="0"/>
        </a:p>
      </dgm:t>
    </dgm:pt>
    <dgm:pt modelId="{352A4ECE-D685-4ED7-A602-326407CC12DF}" type="parTrans" cxnId="{32DD677B-CE1B-4DDD-A8C1-1BB7C7BCA7A8}">
      <dgm:prSet/>
      <dgm:spPr/>
      <dgm:t>
        <a:bodyPr/>
        <a:lstStyle/>
        <a:p>
          <a:endParaRPr lang="pt-BR"/>
        </a:p>
      </dgm:t>
    </dgm:pt>
    <dgm:pt modelId="{4B823E5C-5668-4C50-9644-8C2C8C1E0056}" type="sibTrans" cxnId="{32DD677B-CE1B-4DDD-A8C1-1BB7C7BCA7A8}">
      <dgm:prSet/>
      <dgm:spPr/>
      <dgm:t>
        <a:bodyPr/>
        <a:lstStyle/>
        <a:p>
          <a:endParaRPr lang="pt-BR"/>
        </a:p>
      </dgm:t>
    </dgm:pt>
    <dgm:pt modelId="{E185B8BD-AA1F-40FA-916E-DEB768289FAD}">
      <dgm:prSet phldrT="[Texto]"/>
      <dgm:spPr/>
      <dgm:t>
        <a:bodyPr/>
        <a:lstStyle/>
        <a:p>
          <a:r>
            <a:rPr lang="pt-BR" dirty="0" smtClean="0"/>
            <a:t>1994</a:t>
          </a:r>
          <a:endParaRPr lang="pt-BR" dirty="0"/>
        </a:p>
      </dgm:t>
    </dgm:pt>
    <dgm:pt modelId="{1DCEE6D1-FBBC-45A7-A7D5-000622EEFA3C}" type="parTrans" cxnId="{B077C82F-6199-4D46-ABB4-AA651E4FA500}">
      <dgm:prSet/>
      <dgm:spPr/>
      <dgm:t>
        <a:bodyPr/>
        <a:lstStyle/>
        <a:p>
          <a:endParaRPr lang="pt-BR"/>
        </a:p>
      </dgm:t>
    </dgm:pt>
    <dgm:pt modelId="{0FAD1966-092F-449F-BE35-A1FB502321B3}" type="sibTrans" cxnId="{B077C82F-6199-4D46-ABB4-AA651E4FA500}">
      <dgm:prSet/>
      <dgm:spPr/>
      <dgm:t>
        <a:bodyPr/>
        <a:lstStyle/>
        <a:p>
          <a:endParaRPr lang="pt-BR"/>
        </a:p>
      </dgm:t>
    </dgm:pt>
    <dgm:pt modelId="{AE5DDFD7-FC7D-49FF-90C0-68FC44C522D2}">
      <dgm:prSet phldrT="[Texto]"/>
      <dgm:spPr/>
      <dgm:t>
        <a:bodyPr/>
        <a:lstStyle/>
        <a:p>
          <a:r>
            <a:rPr lang="pt-BR" dirty="0" smtClean="0"/>
            <a:t>2000</a:t>
          </a:r>
          <a:endParaRPr lang="pt-BR" dirty="0"/>
        </a:p>
      </dgm:t>
    </dgm:pt>
    <dgm:pt modelId="{AE1D0F82-6AB8-4684-9879-11FB2D5E80D6}" type="parTrans" cxnId="{099E704A-860A-4818-9164-8ACA0C9B9DA4}">
      <dgm:prSet/>
      <dgm:spPr/>
      <dgm:t>
        <a:bodyPr/>
        <a:lstStyle/>
        <a:p>
          <a:endParaRPr lang="pt-BR"/>
        </a:p>
      </dgm:t>
    </dgm:pt>
    <dgm:pt modelId="{E530D182-BF92-4FCA-BFE9-72AB8A5E09FA}" type="sibTrans" cxnId="{099E704A-860A-4818-9164-8ACA0C9B9DA4}">
      <dgm:prSet/>
      <dgm:spPr/>
      <dgm:t>
        <a:bodyPr/>
        <a:lstStyle/>
        <a:p>
          <a:endParaRPr lang="pt-BR"/>
        </a:p>
      </dgm:t>
    </dgm:pt>
    <dgm:pt modelId="{4BE87BE2-B14E-469D-8126-396FA1CCE7C2}">
      <dgm:prSet/>
      <dgm:spPr/>
      <dgm:t>
        <a:bodyPr/>
        <a:lstStyle/>
        <a:p>
          <a:r>
            <a:rPr lang="pt-BR" dirty="0" smtClean="0"/>
            <a:t>2003</a:t>
          </a:r>
          <a:endParaRPr lang="pt-BR" dirty="0"/>
        </a:p>
      </dgm:t>
    </dgm:pt>
    <dgm:pt modelId="{CABE9EE4-EA5E-4404-8138-9CCD4CA9EB6D}" type="parTrans" cxnId="{559A1B20-F93D-4B74-A489-02FED27A9881}">
      <dgm:prSet/>
      <dgm:spPr/>
      <dgm:t>
        <a:bodyPr/>
        <a:lstStyle/>
        <a:p>
          <a:endParaRPr lang="pt-BR"/>
        </a:p>
      </dgm:t>
    </dgm:pt>
    <dgm:pt modelId="{2F74434F-01B9-454C-A0D7-99FC041FD6A7}" type="sibTrans" cxnId="{559A1B20-F93D-4B74-A489-02FED27A9881}">
      <dgm:prSet/>
      <dgm:spPr/>
      <dgm:t>
        <a:bodyPr/>
        <a:lstStyle/>
        <a:p>
          <a:endParaRPr lang="pt-BR"/>
        </a:p>
      </dgm:t>
    </dgm:pt>
    <dgm:pt modelId="{70510997-E2A3-4786-81C9-1E9077836126}">
      <dgm:prSet/>
      <dgm:spPr/>
      <dgm:t>
        <a:bodyPr/>
        <a:lstStyle/>
        <a:p>
          <a:endParaRPr lang="pt-BR"/>
        </a:p>
      </dgm:t>
    </dgm:pt>
    <dgm:pt modelId="{E1555FB0-570F-4E60-BA08-1E50AE9A87C9}" type="parTrans" cxnId="{8A604EA0-9EF5-402B-8D29-2483675C85AB}">
      <dgm:prSet/>
      <dgm:spPr/>
      <dgm:t>
        <a:bodyPr/>
        <a:lstStyle/>
        <a:p>
          <a:endParaRPr lang="pt-BR"/>
        </a:p>
      </dgm:t>
    </dgm:pt>
    <dgm:pt modelId="{455CA205-BAAE-4D9B-9555-4E9A73EF80FE}" type="sibTrans" cxnId="{8A604EA0-9EF5-402B-8D29-2483675C85AB}">
      <dgm:prSet/>
      <dgm:spPr/>
      <dgm:t>
        <a:bodyPr/>
        <a:lstStyle/>
        <a:p>
          <a:endParaRPr lang="pt-BR"/>
        </a:p>
      </dgm:t>
    </dgm:pt>
    <dgm:pt modelId="{675846B5-1747-4B4F-8748-4DDD96606E8D}">
      <dgm:prSet phldrT="[Texto]"/>
      <dgm:spPr/>
      <dgm:t>
        <a:bodyPr/>
        <a:lstStyle/>
        <a:p>
          <a:r>
            <a:rPr lang="pt-BR" dirty="0" smtClean="0"/>
            <a:t>1985</a:t>
          </a:r>
          <a:endParaRPr lang="pt-BR" dirty="0"/>
        </a:p>
      </dgm:t>
    </dgm:pt>
    <dgm:pt modelId="{7DD6245A-9CC1-4D0F-934F-A7DEC00E4007}" type="parTrans" cxnId="{5844D894-54F6-4A2B-91E6-E8BC52E923C2}">
      <dgm:prSet/>
      <dgm:spPr/>
      <dgm:t>
        <a:bodyPr/>
        <a:lstStyle/>
        <a:p>
          <a:endParaRPr lang="pt-BR"/>
        </a:p>
      </dgm:t>
    </dgm:pt>
    <dgm:pt modelId="{F602807D-B584-4F75-B966-13B678FD31AB}" type="sibTrans" cxnId="{5844D894-54F6-4A2B-91E6-E8BC52E923C2}">
      <dgm:prSet/>
      <dgm:spPr/>
      <dgm:t>
        <a:bodyPr/>
        <a:lstStyle/>
        <a:p>
          <a:endParaRPr lang="pt-BR"/>
        </a:p>
      </dgm:t>
    </dgm:pt>
    <dgm:pt modelId="{0EB82F86-F91C-479B-AE05-3FED939BF04E}" type="pres">
      <dgm:prSet presAssocID="{996B1543-B00B-4E0D-A493-72A207A2F9C5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A053958-E311-4C41-9BA1-B6A27F2676D1}" type="pres">
      <dgm:prSet presAssocID="{996B1543-B00B-4E0D-A493-72A207A2F9C5}" presName="arrow" presStyleLbl="bgShp" presStyleIdx="0" presStyleCnt="1"/>
      <dgm:spPr/>
    </dgm:pt>
    <dgm:pt modelId="{F17684CB-EEB3-4C88-9111-679194F01A43}" type="pres">
      <dgm:prSet presAssocID="{996B1543-B00B-4E0D-A493-72A207A2F9C5}" presName="arrowDiagram5" presStyleCnt="0"/>
      <dgm:spPr/>
    </dgm:pt>
    <dgm:pt modelId="{408A89C8-CCCA-42DB-B742-D53226E32097}" type="pres">
      <dgm:prSet presAssocID="{3BD460D7-10CC-4E0E-91C0-0740886B2E3F}" presName="bullet5a" presStyleLbl="node1" presStyleIdx="0" presStyleCnt="5"/>
      <dgm:spPr/>
      <dgm:t>
        <a:bodyPr/>
        <a:lstStyle/>
        <a:p>
          <a:endParaRPr lang="pt-BR"/>
        </a:p>
      </dgm:t>
    </dgm:pt>
    <dgm:pt modelId="{DFFE7AFF-C6D1-4E63-80C2-D7E7F39A45AD}" type="pres">
      <dgm:prSet presAssocID="{3BD460D7-10CC-4E0E-91C0-0740886B2E3F}" presName="textBox5a" presStyleLbl="revTx" presStyleIdx="0" presStyleCnt="5" custLinFactNeighborX="-50521" custLinFactNeighborY="-429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3E5361-604C-41A3-B153-E292773A5F34}" type="pres">
      <dgm:prSet presAssocID="{675846B5-1747-4B4F-8748-4DDD96606E8D}" presName="bullet5b" presStyleLbl="node1" presStyleIdx="1" presStyleCnt="5"/>
      <dgm:spPr/>
    </dgm:pt>
    <dgm:pt modelId="{6DD8D64F-0C0F-4D23-9863-40539B7B8C66}" type="pres">
      <dgm:prSet presAssocID="{675846B5-1747-4B4F-8748-4DDD96606E8D}" presName="textBox5b" presStyleLbl="revTx" presStyleIdx="1" presStyleCnt="5" custLinFactNeighborX="-46664" custLinFactNeighborY="-2724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19ED9EC-76AC-4AF0-A980-76C38237048C}" type="pres">
      <dgm:prSet presAssocID="{E185B8BD-AA1F-40FA-916E-DEB768289FAD}" presName="bullet5c" presStyleLbl="node1" presStyleIdx="2" presStyleCnt="5"/>
      <dgm:spPr/>
    </dgm:pt>
    <dgm:pt modelId="{17DC6164-16BD-4C9C-A061-C9C3BBA06EDC}" type="pres">
      <dgm:prSet presAssocID="{E185B8BD-AA1F-40FA-916E-DEB768289FAD}" presName="textBox5c" presStyleLbl="revTx" presStyleIdx="2" presStyleCnt="5" custLinFactNeighborX="-43438" custLinFactNeighborY="-2095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DD0F37-66F9-4D0D-9830-FD9989470F2D}" type="pres">
      <dgm:prSet presAssocID="{AE5DDFD7-FC7D-49FF-90C0-68FC44C522D2}" presName="bullet5d" presStyleLbl="node1" presStyleIdx="3" presStyleCnt="5"/>
      <dgm:spPr/>
    </dgm:pt>
    <dgm:pt modelId="{E92D2C49-C5F9-4CCD-A8BB-44101B7661B7}" type="pres">
      <dgm:prSet presAssocID="{AE5DDFD7-FC7D-49FF-90C0-68FC44C522D2}" presName="textBox5d" presStyleLbl="revTx" presStyleIdx="3" presStyleCnt="5" custLinFactNeighborX="-45087" custLinFactNeighborY="-1937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1E63E23-921D-4F64-BA3B-27A0E958F477}" type="pres">
      <dgm:prSet presAssocID="{4BE87BE2-B14E-469D-8126-396FA1CCE7C2}" presName="bullet5e" presStyleLbl="node1" presStyleIdx="4" presStyleCnt="5"/>
      <dgm:spPr/>
    </dgm:pt>
    <dgm:pt modelId="{D734C19C-28EF-441E-979C-B290C0DC366F}" type="pres">
      <dgm:prSet presAssocID="{4BE87BE2-B14E-469D-8126-396FA1CCE7C2}" presName="textBox5e" presStyleLbl="revTx" presStyleIdx="4" presStyleCnt="5" custScaleY="13865" custLinFactNeighborX="-49577" custLinFactNeighborY="-6259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277CC757-F71B-46EC-B7E1-69D904E31374}" type="presOf" srcId="{4BE87BE2-B14E-469D-8126-396FA1CCE7C2}" destId="{D734C19C-28EF-441E-979C-B290C0DC366F}" srcOrd="0" destOrd="0" presId="urn:microsoft.com/office/officeart/2005/8/layout/arrow2"/>
    <dgm:cxn modelId="{415C55C7-C82B-4072-8599-403601EEC1CE}" type="presOf" srcId="{AE5DDFD7-FC7D-49FF-90C0-68FC44C522D2}" destId="{E92D2C49-C5F9-4CCD-A8BB-44101B7661B7}" srcOrd="0" destOrd="0" presId="urn:microsoft.com/office/officeart/2005/8/layout/arrow2"/>
    <dgm:cxn modelId="{099E704A-860A-4818-9164-8ACA0C9B9DA4}" srcId="{996B1543-B00B-4E0D-A493-72A207A2F9C5}" destId="{AE5DDFD7-FC7D-49FF-90C0-68FC44C522D2}" srcOrd="3" destOrd="0" parTransId="{AE1D0F82-6AB8-4684-9879-11FB2D5E80D6}" sibTransId="{E530D182-BF92-4FCA-BFE9-72AB8A5E09FA}"/>
    <dgm:cxn modelId="{6C8C0FE0-1782-42DE-847A-CAC2EC8B5D87}" type="presOf" srcId="{3BD460D7-10CC-4E0E-91C0-0740886B2E3F}" destId="{DFFE7AFF-C6D1-4E63-80C2-D7E7F39A45AD}" srcOrd="0" destOrd="0" presId="urn:microsoft.com/office/officeart/2005/8/layout/arrow2"/>
    <dgm:cxn modelId="{B077C82F-6199-4D46-ABB4-AA651E4FA500}" srcId="{996B1543-B00B-4E0D-A493-72A207A2F9C5}" destId="{E185B8BD-AA1F-40FA-916E-DEB768289FAD}" srcOrd="2" destOrd="0" parTransId="{1DCEE6D1-FBBC-45A7-A7D5-000622EEFA3C}" sibTransId="{0FAD1966-092F-449F-BE35-A1FB502321B3}"/>
    <dgm:cxn modelId="{5844D894-54F6-4A2B-91E6-E8BC52E923C2}" srcId="{996B1543-B00B-4E0D-A493-72A207A2F9C5}" destId="{675846B5-1747-4B4F-8748-4DDD96606E8D}" srcOrd="1" destOrd="0" parTransId="{7DD6245A-9CC1-4D0F-934F-A7DEC00E4007}" sibTransId="{F602807D-B584-4F75-B966-13B678FD31AB}"/>
    <dgm:cxn modelId="{0ED3B754-3E1A-45A6-8A2B-0DADD0EF1E08}" type="presOf" srcId="{675846B5-1747-4B4F-8748-4DDD96606E8D}" destId="{6DD8D64F-0C0F-4D23-9863-40539B7B8C66}" srcOrd="0" destOrd="0" presId="urn:microsoft.com/office/officeart/2005/8/layout/arrow2"/>
    <dgm:cxn modelId="{80A9CC0D-661F-4581-97B6-FA48C364D774}" type="presOf" srcId="{E185B8BD-AA1F-40FA-916E-DEB768289FAD}" destId="{17DC6164-16BD-4C9C-A061-C9C3BBA06EDC}" srcOrd="0" destOrd="0" presId="urn:microsoft.com/office/officeart/2005/8/layout/arrow2"/>
    <dgm:cxn modelId="{AEB4DA95-CD2E-4090-9150-88544178D80C}" type="presOf" srcId="{996B1543-B00B-4E0D-A493-72A207A2F9C5}" destId="{0EB82F86-F91C-479B-AE05-3FED939BF04E}" srcOrd="0" destOrd="0" presId="urn:microsoft.com/office/officeart/2005/8/layout/arrow2"/>
    <dgm:cxn modelId="{8A604EA0-9EF5-402B-8D29-2483675C85AB}" srcId="{996B1543-B00B-4E0D-A493-72A207A2F9C5}" destId="{70510997-E2A3-4786-81C9-1E9077836126}" srcOrd="5" destOrd="0" parTransId="{E1555FB0-570F-4E60-BA08-1E50AE9A87C9}" sibTransId="{455CA205-BAAE-4D9B-9555-4E9A73EF80FE}"/>
    <dgm:cxn modelId="{559A1B20-F93D-4B74-A489-02FED27A9881}" srcId="{996B1543-B00B-4E0D-A493-72A207A2F9C5}" destId="{4BE87BE2-B14E-469D-8126-396FA1CCE7C2}" srcOrd="4" destOrd="0" parTransId="{CABE9EE4-EA5E-4404-8138-9CCD4CA9EB6D}" sibTransId="{2F74434F-01B9-454C-A0D7-99FC041FD6A7}"/>
    <dgm:cxn modelId="{32DD677B-CE1B-4DDD-A8C1-1BB7C7BCA7A8}" srcId="{996B1543-B00B-4E0D-A493-72A207A2F9C5}" destId="{3BD460D7-10CC-4E0E-91C0-0740886B2E3F}" srcOrd="0" destOrd="0" parTransId="{352A4ECE-D685-4ED7-A602-326407CC12DF}" sibTransId="{4B823E5C-5668-4C50-9644-8C2C8C1E0056}"/>
    <dgm:cxn modelId="{6710E198-DDA1-4209-926A-AC5C321F47D6}" type="presParOf" srcId="{0EB82F86-F91C-479B-AE05-3FED939BF04E}" destId="{2A053958-E311-4C41-9BA1-B6A27F2676D1}" srcOrd="0" destOrd="0" presId="urn:microsoft.com/office/officeart/2005/8/layout/arrow2"/>
    <dgm:cxn modelId="{4825F9EB-1195-44C7-9A6F-ADE60A1DD00D}" type="presParOf" srcId="{0EB82F86-F91C-479B-AE05-3FED939BF04E}" destId="{F17684CB-EEB3-4C88-9111-679194F01A43}" srcOrd="1" destOrd="0" presId="urn:microsoft.com/office/officeart/2005/8/layout/arrow2"/>
    <dgm:cxn modelId="{17C4B4F4-6F7D-4CEC-8E8C-A5B26506676C}" type="presParOf" srcId="{F17684CB-EEB3-4C88-9111-679194F01A43}" destId="{408A89C8-CCCA-42DB-B742-D53226E32097}" srcOrd="0" destOrd="0" presId="urn:microsoft.com/office/officeart/2005/8/layout/arrow2"/>
    <dgm:cxn modelId="{D61E7906-C1CD-4351-A5EE-839D56F722AE}" type="presParOf" srcId="{F17684CB-EEB3-4C88-9111-679194F01A43}" destId="{DFFE7AFF-C6D1-4E63-80C2-D7E7F39A45AD}" srcOrd="1" destOrd="0" presId="urn:microsoft.com/office/officeart/2005/8/layout/arrow2"/>
    <dgm:cxn modelId="{E396D29B-70A4-4439-9322-B5B96826C2C8}" type="presParOf" srcId="{F17684CB-EEB3-4C88-9111-679194F01A43}" destId="{EE3E5361-604C-41A3-B153-E292773A5F34}" srcOrd="2" destOrd="0" presId="urn:microsoft.com/office/officeart/2005/8/layout/arrow2"/>
    <dgm:cxn modelId="{F8446310-442F-42DB-A17A-2E5C00744C51}" type="presParOf" srcId="{F17684CB-EEB3-4C88-9111-679194F01A43}" destId="{6DD8D64F-0C0F-4D23-9863-40539B7B8C66}" srcOrd="3" destOrd="0" presId="urn:microsoft.com/office/officeart/2005/8/layout/arrow2"/>
    <dgm:cxn modelId="{090B859B-9B83-47CD-96CB-DFE8D8B9D039}" type="presParOf" srcId="{F17684CB-EEB3-4C88-9111-679194F01A43}" destId="{B19ED9EC-76AC-4AF0-A980-76C38237048C}" srcOrd="4" destOrd="0" presId="urn:microsoft.com/office/officeart/2005/8/layout/arrow2"/>
    <dgm:cxn modelId="{A7BBD2F7-4CBB-4614-AB63-A37209F7219F}" type="presParOf" srcId="{F17684CB-EEB3-4C88-9111-679194F01A43}" destId="{17DC6164-16BD-4C9C-A061-C9C3BBA06EDC}" srcOrd="5" destOrd="0" presId="urn:microsoft.com/office/officeart/2005/8/layout/arrow2"/>
    <dgm:cxn modelId="{9B45DEAC-A5FD-4BE7-A738-A9F52AE6CD7B}" type="presParOf" srcId="{F17684CB-EEB3-4C88-9111-679194F01A43}" destId="{13DD0F37-66F9-4D0D-9830-FD9989470F2D}" srcOrd="6" destOrd="0" presId="urn:microsoft.com/office/officeart/2005/8/layout/arrow2"/>
    <dgm:cxn modelId="{5A0B7DF7-2361-4E7F-8EDB-8177B115C5A5}" type="presParOf" srcId="{F17684CB-EEB3-4C88-9111-679194F01A43}" destId="{E92D2C49-C5F9-4CCD-A8BB-44101B7661B7}" srcOrd="7" destOrd="0" presId="urn:microsoft.com/office/officeart/2005/8/layout/arrow2"/>
    <dgm:cxn modelId="{6CC17C5D-745B-4139-A4E4-4A75E295797F}" type="presParOf" srcId="{F17684CB-EEB3-4C88-9111-679194F01A43}" destId="{11E63E23-921D-4F64-BA3B-27A0E958F477}" srcOrd="8" destOrd="0" presId="urn:microsoft.com/office/officeart/2005/8/layout/arrow2"/>
    <dgm:cxn modelId="{3B4B1A52-A672-49F2-BD1C-5E1A6BCD6BDF}" type="presParOf" srcId="{F17684CB-EEB3-4C88-9111-679194F01A43}" destId="{D734C19C-28EF-441E-979C-B290C0DC366F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6813C5-0330-41D0-AC6E-A4605BFD9F76}">
      <dsp:nvSpPr>
        <dsp:cNvPr id="0" name=""/>
        <dsp:cNvSpPr/>
      </dsp:nvSpPr>
      <dsp:spPr>
        <a:xfrm>
          <a:off x="1161346" y="591523"/>
          <a:ext cx="3954280" cy="3954280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F07D1C-6B46-4AAF-9697-EB5202215C42}">
      <dsp:nvSpPr>
        <dsp:cNvPr id="0" name=""/>
        <dsp:cNvSpPr/>
      </dsp:nvSpPr>
      <dsp:spPr>
        <a:xfrm>
          <a:off x="1161346" y="591523"/>
          <a:ext cx="3954280" cy="3954280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ACFE8F-63CD-4A85-A343-D0A493E57982}">
      <dsp:nvSpPr>
        <dsp:cNvPr id="0" name=""/>
        <dsp:cNvSpPr/>
      </dsp:nvSpPr>
      <dsp:spPr>
        <a:xfrm>
          <a:off x="1161346" y="591523"/>
          <a:ext cx="3954280" cy="3954280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E2DEA-53C1-40BB-9D94-08D292C5C9B7}">
      <dsp:nvSpPr>
        <dsp:cNvPr id="0" name=""/>
        <dsp:cNvSpPr/>
      </dsp:nvSpPr>
      <dsp:spPr>
        <a:xfrm>
          <a:off x="1161346" y="591523"/>
          <a:ext cx="3954280" cy="3954280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435CB-445C-4E47-BE72-B36DEC11925D}">
      <dsp:nvSpPr>
        <dsp:cNvPr id="0" name=""/>
        <dsp:cNvSpPr/>
      </dsp:nvSpPr>
      <dsp:spPr>
        <a:xfrm>
          <a:off x="2228203" y="1658379"/>
          <a:ext cx="1820567" cy="1820567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000" kern="1200" dirty="0" smtClean="0"/>
            <a:t>CF Artigo 74</a:t>
          </a:r>
          <a:endParaRPr lang="pt-BR" sz="3000" kern="1200" dirty="0"/>
        </a:p>
      </dsp:txBody>
      <dsp:txXfrm>
        <a:off x="2228203" y="1658379"/>
        <a:ext cx="1820567" cy="1820567"/>
      </dsp:txXfrm>
    </dsp:sp>
    <dsp:sp modelId="{43366754-7547-4341-9B21-C4E4671870B9}">
      <dsp:nvSpPr>
        <dsp:cNvPr id="0" name=""/>
        <dsp:cNvSpPr/>
      </dsp:nvSpPr>
      <dsp:spPr>
        <a:xfrm>
          <a:off x="2437568" y="-63517"/>
          <a:ext cx="1401837" cy="1401837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Avaliar</a:t>
          </a:r>
          <a:endParaRPr lang="pt-BR" sz="1500" kern="1200" dirty="0"/>
        </a:p>
      </dsp:txBody>
      <dsp:txXfrm>
        <a:off x="2437568" y="-63517"/>
        <a:ext cx="1401837" cy="1401837"/>
      </dsp:txXfrm>
    </dsp:sp>
    <dsp:sp modelId="{A1B88C06-3AC0-454C-8955-88E3CD9F4B00}">
      <dsp:nvSpPr>
        <dsp:cNvPr id="0" name=""/>
        <dsp:cNvSpPr/>
      </dsp:nvSpPr>
      <dsp:spPr>
        <a:xfrm>
          <a:off x="4368830" y="1867744"/>
          <a:ext cx="1401837" cy="1401837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19050" rIns="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Comprovar</a:t>
          </a:r>
          <a:endParaRPr lang="pt-BR" sz="1500" kern="1200" dirty="0"/>
        </a:p>
      </dsp:txBody>
      <dsp:txXfrm>
        <a:off x="4368830" y="1867744"/>
        <a:ext cx="1401837" cy="1401837"/>
      </dsp:txXfrm>
    </dsp:sp>
    <dsp:sp modelId="{C382821F-994E-4FCE-A639-C4B869285222}">
      <dsp:nvSpPr>
        <dsp:cNvPr id="0" name=""/>
        <dsp:cNvSpPr/>
      </dsp:nvSpPr>
      <dsp:spPr>
        <a:xfrm>
          <a:off x="2437568" y="3799007"/>
          <a:ext cx="1401837" cy="1401837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Exercer</a:t>
          </a:r>
          <a:endParaRPr lang="pt-BR" sz="1500" kern="1200" dirty="0"/>
        </a:p>
      </dsp:txBody>
      <dsp:txXfrm>
        <a:off x="2437568" y="3799007"/>
        <a:ext cx="1401837" cy="1401837"/>
      </dsp:txXfrm>
    </dsp:sp>
    <dsp:sp modelId="{C76A0B3D-C79D-4B84-8866-EEAA83C46C43}">
      <dsp:nvSpPr>
        <dsp:cNvPr id="0" name=""/>
        <dsp:cNvSpPr/>
      </dsp:nvSpPr>
      <dsp:spPr>
        <a:xfrm>
          <a:off x="506306" y="1867744"/>
          <a:ext cx="1401837" cy="1401837"/>
        </a:xfrm>
        <a:prstGeom prst="ellipse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Apoiar</a:t>
          </a:r>
          <a:endParaRPr lang="pt-BR" sz="1500" kern="1200" dirty="0"/>
        </a:p>
      </dsp:txBody>
      <dsp:txXfrm>
        <a:off x="506306" y="1867744"/>
        <a:ext cx="1401837" cy="14018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5B4A8D-443A-488C-BAF4-CEF72279BF2B}">
      <dsp:nvSpPr>
        <dsp:cNvPr id="0" name=""/>
        <dsp:cNvSpPr/>
      </dsp:nvSpPr>
      <dsp:spPr>
        <a:xfrm>
          <a:off x="1897322" y="2562120"/>
          <a:ext cx="168105" cy="2490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0684"/>
              </a:lnTo>
              <a:lnTo>
                <a:pt x="168105" y="24906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9ADDD-CAF1-4867-8E9A-2531526123C3}">
      <dsp:nvSpPr>
        <dsp:cNvPr id="0" name=""/>
        <dsp:cNvSpPr/>
      </dsp:nvSpPr>
      <dsp:spPr>
        <a:xfrm>
          <a:off x="2790266" y="1294139"/>
          <a:ext cx="1348345" cy="821508"/>
        </a:xfrm>
        <a:custGeom>
          <a:avLst/>
          <a:gdLst/>
          <a:ahLst/>
          <a:cxnLst/>
          <a:rect l="0" t="0" r="0" b="0"/>
          <a:pathLst>
            <a:path>
              <a:moveTo>
                <a:pt x="1348345" y="0"/>
              </a:moveTo>
              <a:lnTo>
                <a:pt x="1348345" y="821508"/>
              </a:lnTo>
              <a:lnTo>
                <a:pt x="0" y="8215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DF127C-282C-49FA-97AA-B6CEAB48AE08}">
      <dsp:nvSpPr>
        <dsp:cNvPr id="0" name=""/>
        <dsp:cNvSpPr/>
      </dsp:nvSpPr>
      <dsp:spPr>
        <a:xfrm>
          <a:off x="4138612" y="1294139"/>
          <a:ext cx="3241386" cy="1977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763"/>
              </a:lnTo>
              <a:lnTo>
                <a:pt x="3241386" y="1789763"/>
              </a:lnTo>
              <a:lnTo>
                <a:pt x="3241386" y="1977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CFD12-3BD1-4D4D-AC58-570ED10F97D3}">
      <dsp:nvSpPr>
        <dsp:cNvPr id="0" name=""/>
        <dsp:cNvSpPr/>
      </dsp:nvSpPr>
      <dsp:spPr>
        <a:xfrm>
          <a:off x="4138612" y="1294139"/>
          <a:ext cx="1080462" cy="19772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9763"/>
              </a:lnTo>
              <a:lnTo>
                <a:pt x="1080462" y="1789763"/>
              </a:lnTo>
              <a:lnTo>
                <a:pt x="1080462" y="1977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2D3E5B-F759-40D8-8A30-C9E7D328B697}">
      <dsp:nvSpPr>
        <dsp:cNvPr id="0" name=""/>
        <dsp:cNvSpPr/>
      </dsp:nvSpPr>
      <dsp:spPr>
        <a:xfrm>
          <a:off x="3058150" y="1294139"/>
          <a:ext cx="1080462" cy="1977281"/>
        </a:xfrm>
        <a:custGeom>
          <a:avLst/>
          <a:gdLst/>
          <a:ahLst/>
          <a:cxnLst/>
          <a:rect l="0" t="0" r="0" b="0"/>
          <a:pathLst>
            <a:path>
              <a:moveTo>
                <a:pt x="1080462" y="0"/>
              </a:moveTo>
              <a:lnTo>
                <a:pt x="1080462" y="1789763"/>
              </a:lnTo>
              <a:lnTo>
                <a:pt x="0" y="1789763"/>
              </a:lnTo>
              <a:lnTo>
                <a:pt x="0" y="1977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8EA4F0-51F5-41A2-8747-4E121ADFDC4C}">
      <dsp:nvSpPr>
        <dsp:cNvPr id="0" name=""/>
        <dsp:cNvSpPr/>
      </dsp:nvSpPr>
      <dsp:spPr>
        <a:xfrm>
          <a:off x="897225" y="1294139"/>
          <a:ext cx="3241386" cy="1977281"/>
        </a:xfrm>
        <a:custGeom>
          <a:avLst/>
          <a:gdLst/>
          <a:ahLst/>
          <a:cxnLst/>
          <a:rect l="0" t="0" r="0" b="0"/>
          <a:pathLst>
            <a:path>
              <a:moveTo>
                <a:pt x="3241386" y="0"/>
              </a:moveTo>
              <a:lnTo>
                <a:pt x="3241386" y="1789763"/>
              </a:lnTo>
              <a:lnTo>
                <a:pt x="0" y="1789763"/>
              </a:lnTo>
              <a:lnTo>
                <a:pt x="0" y="19772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584477-B8DE-4240-AAEB-7FD90A8D379E}">
      <dsp:nvSpPr>
        <dsp:cNvPr id="0" name=""/>
        <dsp:cNvSpPr/>
      </dsp:nvSpPr>
      <dsp:spPr>
        <a:xfrm>
          <a:off x="3245668" y="401195"/>
          <a:ext cx="1785888" cy="89294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CGU</a:t>
          </a:r>
          <a:endParaRPr lang="pt-BR" sz="2600" kern="1200" dirty="0"/>
        </a:p>
      </dsp:txBody>
      <dsp:txXfrm>
        <a:off x="3245668" y="401195"/>
        <a:ext cx="1785888" cy="892944"/>
      </dsp:txXfrm>
    </dsp:sp>
    <dsp:sp modelId="{A48D94EA-CEF5-4F91-8E24-6755E65FE22C}">
      <dsp:nvSpPr>
        <dsp:cNvPr id="0" name=""/>
        <dsp:cNvSpPr/>
      </dsp:nvSpPr>
      <dsp:spPr>
        <a:xfrm>
          <a:off x="4281" y="3271421"/>
          <a:ext cx="1785888" cy="89294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SFC</a:t>
          </a:r>
          <a:endParaRPr lang="pt-BR" sz="2600" kern="1200" dirty="0"/>
        </a:p>
      </dsp:txBody>
      <dsp:txXfrm>
        <a:off x="4281" y="3271421"/>
        <a:ext cx="1785888" cy="892944"/>
      </dsp:txXfrm>
    </dsp:sp>
    <dsp:sp modelId="{531E203A-0147-49F2-B80A-8B6F8B94C9F6}">
      <dsp:nvSpPr>
        <dsp:cNvPr id="0" name=""/>
        <dsp:cNvSpPr/>
      </dsp:nvSpPr>
      <dsp:spPr>
        <a:xfrm>
          <a:off x="2165206" y="3271421"/>
          <a:ext cx="1785888" cy="89294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STPC</a:t>
          </a:r>
          <a:endParaRPr lang="pt-BR" sz="2600" kern="1200" dirty="0"/>
        </a:p>
      </dsp:txBody>
      <dsp:txXfrm>
        <a:off x="2165206" y="3271421"/>
        <a:ext cx="1785888" cy="892944"/>
      </dsp:txXfrm>
    </dsp:sp>
    <dsp:sp modelId="{3B19D1D5-BBE8-44AC-94AA-A7486EC73926}">
      <dsp:nvSpPr>
        <dsp:cNvPr id="0" name=""/>
        <dsp:cNvSpPr/>
      </dsp:nvSpPr>
      <dsp:spPr>
        <a:xfrm>
          <a:off x="4326130" y="3271421"/>
          <a:ext cx="1785888" cy="89294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CRG</a:t>
          </a:r>
          <a:endParaRPr lang="pt-BR" sz="2600" kern="1200" dirty="0"/>
        </a:p>
      </dsp:txBody>
      <dsp:txXfrm>
        <a:off x="4326130" y="3271421"/>
        <a:ext cx="1785888" cy="892944"/>
      </dsp:txXfrm>
    </dsp:sp>
    <dsp:sp modelId="{F52315FD-ED4D-4F50-8891-1FE016B7D651}">
      <dsp:nvSpPr>
        <dsp:cNvPr id="0" name=""/>
        <dsp:cNvSpPr/>
      </dsp:nvSpPr>
      <dsp:spPr>
        <a:xfrm>
          <a:off x="6487055" y="3271421"/>
          <a:ext cx="1785888" cy="89294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OGU</a:t>
          </a:r>
          <a:endParaRPr lang="pt-BR" sz="2600" kern="1200" dirty="0"/>
        </a:p>
      </dsp:txBody>
      <dsp:txXfrm>
        <a:off x="6487055" y="3271421"/>
        <a:ext cx="1785888" cy="892944"/>
      </dsp:txXfrm>
    </dsp:sp>
    <dsp:sp modelId="{749C82EA-F120-4B71-9CCA-931A4E87A26A}">
      <dsp:nvSpPr>
        <dsp:cNvPr id="0" name=""/>
        <dsp:cNvSpPr/>
      </dsp:nvSpPr>
      <dsp:spPr>
        <a:xfrm>
          <a:off x="1004378" y="1669176"/>
          <a:ext cx="1785888" cy="89294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err="1" smtClean="0"/>
            <a:t>Sec</a:t>
          </a:r>
          <a:r>
            <a:rPr lang="pt-BR" sz="2600" kern="1200" dirty="0" smtClean="0"/>
            <a:t> Executiva</a:t>
          </a:r>
          <a:endParaRPr lang="pt-BR" sz="2600" kern="1200" dirty="0"/>
        </a:p>
      </dsp:txBody>
      <dsp:txXfrm>
        <a:off x="1004378" y="1669176"/>
        <a:ext cx="1785888" cy="892944"/>
      </dsp:txXfrm>
    </dsp:sp>
    <dsp:sp modelId="{B9BA0413-81F4-448E-AFDC-1550819A4C66}">
      <dsp:nvSpPr>
        <dsp:cNvPr id="0" name=""/>
        <dsp:cNvSpPr/>
      </dsp:nvSpPr>
      <dsp:spPr>
        <a:xfrm>
          <a:off x="2065428" y="4606332"/>
          <a:ext cx="1785888" cy="892944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600" kern="1200" dirty="0" smtClean="0"/>
            <a:t>CGU/R nos Estados</a:t>
          </a:r>
          <a:endParaRPr lang="pt-BR" sz="2600" kern="1200" dirty="0"/>
        </a:p>
      </dsp:txBody>
      <dsp:txXfrm>
        <a:off x="2065428" y="4606332"/>
        <a:ext cx="1785888" cy="8929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6E29EC-CF85-4E31-A389-C763F8CA9E8C}">
      <dsp:nvSpPr>
        <dsp:cNvPr id="0" name=""/>
        <dsp:cNvSpPr/>
      </dsp:nvSpPr>
      <dsp:spPr>
        <a:xfrm rot="5400000">
          <a:off x="1247549" y="785481"/>
          <a:ext cx="683592" cy="778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8C61C5-5B97-4337-8FFE-363604D571C0}">
      <dsp:nvSpPr>
        <dsp:cNvPr id="0" name=""/>
        <dsp:cNvSpPr/>
      </dsp:nvSpPr>
      <dsp:spPr>
        <a:xfrm>
          <a:off x="1094976" y="27705"/>
          <a:ext cx="1397503" cy="80549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Controle Interno Administrativo</a:t>
          </a:r>
        </a:p>
      </dsp:txBody>
      <dsp:txXfrm>
        <a:off x="1094976" y="27705"/>
        <a:ext cx="1397503" cy="805499"/>
      </dsp:txXfrm>
    </dsp:sp>
    <dsp:sp modelId="{7E8A8816-C915-4A73-BFC5-8276AA99F168}">
      <dsp:nvSpPr>
        <dsp:cNvPr id="0" name=""/>
        <dsp:cNvSpPr/>
      </dsp:nvSpPr>
      <dsp:spPr>
        <a:xfrm>
          <a:off x="2475798" y="98792"/>
          <a:ext cx="1988797" cy="65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Auto controle</a:t>
          </a:r>
          <a:endParaRPr lang="pt-BR" sz="1800" kern="1200" dirty="0"/>
        </a:p>
      </dsp:txBody>
      <dsp:txXfrm>
        <a:off x="2475798" y="98792"/>
        <a:ext cx="1988797" cy="651040"/>
      </dsp:txXfrm>
    </dsp:sp>
    <dsp:sp modelId="{0A99E780-4F4B-45B5-B624-7C58317C734D}">
      <dsp:nvSpPr>
        <dsp:cNvPr id="0" name=""/>
        <dsp:cNvSpPr/>
      </dsp:nvSpPr>
      <dsp:spPr>
        <a:xfrm rot="5400000">
          <a:off x="2149390" y="1690323"/>
          <a:ext cx="683592" cy="778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A73AC-3ECD-41C6-AB3C-D584A16F3351}">
      <dsp:nvSpPr>
        <dsp:cNvPr id="0" name=""/>
        <dsp:cNvSpPr/>
      </dsp:nvSpPr>
      <dsp:spPr>
        <a:xfrm>
          <a:off x="1968280" y="932547"/>
          <a:ext cx="1150767" cy="80549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AECI</a:t>
          </a:r>
          <a:endParaRPr lang="pt-BR" sz="1500" kern="1200" dirty="0"/>
        </a:p>
      </dsp:txBody>
      <dsp:txXfrm>
        <a:off x="1968280" y="932547"/>
        <a:ext cx="1150767" cy="805499"/>
      </dsp:txXfrm>
    </dsp:sp>
    <dsp:sp modelId="{33875702-724A-4F51-8FD5-D1826D7BB8B7}">
      <dsp:nvSpPr>
        <dsp:cNvPr id="0" name=""/>
        <dsp:cNvSpPr/>
      </dsp:nvSpPr>
      <dsp:spPr>
        <a:xfrm>
          <a:off x="3119047" y="1009369"/>
          <a:ext cx="836958" cy="65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7A3DB1-154D-41D1-B7DD-03D49A717726}">
      <dsp:nvSpPr>
        <dsp:cNvPr id="0" name=""/>
        <dsp:cNvSpPr/>
      </dsp:nvSpPr>
      <dsp:spPr>
        <a:xfrm rot="5400000">
          <a:off x="3048567" y="2606635"/>
          <a:ext cx="683592" cy="778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EFF8-ABC2-4B3C-B6B7-B39D3CB8BCCE}">
      <dsp:nvSpPr>
        <dsp:cNvPr id="0" name=""/>
        <dsp:cNvSpPr/>
      </dsp:nvSpPr>
      <dsp:spPr>
        <a:xfrm>
          <a:off x="2866555" y="1848859"/>
          <a:ext cx="1344153" cy="80549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SFC</a:t>
          </a:r>
          <a:endParaRPr lang="pt-BR" sz="1500" kern="1200" dirty="0"/>
        </a:p>
      </dsp:txBody>
      <dsp:txXfrm>
        <a:off x="2866555" y="1848859"/>
        <a:ext cx="1344153" cy="805499"/>
      </dsp:txXfrm>
    </dsp:sp>
    <dsp:sp modelId="{05EF690F-1D37-4E87-A360-0AE3970FB0C0}">
      <dsp:nvSpPr>
        <dsp:cNvPr id="0" name=""/>
        <dsp:cNvSpPr/>
      </dsp:nvSpPr>
      <dsp:spPr>
        <a:xfrm>
          <a:off x="4170966" y="1925683"/>
          <a:ext cx="2394320" cy="65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Administração Direta e Indireta</a:t>
          </a:r>
          <a:endParaRPr lang="pt-BR" sz="1800" kern="1200" dirty="0"/>
        </a:p>
      </dsp:txBody>
      <dsp:txXfrm>
        <a:off x="4170966" y="1925683"/>
        <a:ext cx="2394320" cy="651040"/>
      </dsp:txXfrm>
    </dsp:sp>
    <dsp:sp modelId="{112CACF9-4BB9-40A9-B7C9-7C68BF071C1E}">
      <dsp:nvSpPr>
        <dsp:cNvPr id="0" name=""/>
        <dsp:cNvSpPr/>
      </dsp:nvSpPr>
      <dsp:spPr>
        <a:xfrm rot="5400000">
          <a:off x="3938287" y="3519051"/>
          <a:ext cx="683592" cy="77824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0EE7B2-9B34-4C87-AAB5-6D363CCC89E8}">
      <dsp:nvSpPr>
        <dsp:cNvPr id="0" name=""/>
        <dsp:cNvSpPr/>
      </dsp:nvSpPr>
      <dsp:spPr>
        <a:xfrm>
          <a:off x="3756959" y="2761273"/>
          <a:ext cx="1150767" cy="80549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CISET</a:t>
          </a:r>
        </a:p>
      </dsp:txBody>
      <dsp:txXfrm>
        <a:off x="3756959" y="2761273"/>
        <a:ext cx="1150767" cy="805499"/>
      </dsp:txXfrm>
    </dsp:sp>
    <dsp:sp modelId="{87894E4A-C2C2-4345-87E1-E6EFC2F6CD72}">
      <dsp:nvSpPr>
        <dsp:cNvPr id="0" name=""/>
        <dsp:cNvSpPr/>
      </dsp:nvSpPr>
      <dsp:spPr>
        <a:xfrm>
          <a:off x="5698580" y="2819053"/>
          <a:ext cx="836958" cy="65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519C89-E9CA-4CC7-89EA-D5AB290483BD}">
      <dsp:nvSpPr>
        <dsp:cNvPr id="0" name=""/>
        <dsp:cNvSpPr/>
      </dsp:nvSpPr>
      <dsp:spPr>
        <a:xfrm>
          <a:off x="4663520" y="3674778"/>
          <a:ext cx="1194024" cy="805499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Auditorias Internas</a:t>
          </a:r>
          <a:endParaRPr lang="pt-BR" sz="1500" kern="1200" dirty="0"/>
        </a:p>
      </dsp:txBody>
      <dsp:txXfrm>
        <a:off x="4663520" y="3674778"/>
        <a:ext cx="1194024" cy="805499"/>
      </dsp:txXfrm>
    </dsp:sp>
    <dsp:sp modelId="{A65BB5ED-B2BD-4BB0-9118-9D098BCA99B6}">
      <dsp:nvSpPr>
        <dsp:cNvPr id="0" name=""/>
        <dsp:cNvSpPr/>
      </dsp:nvSpPr>
      <dsp:spPr>
        <a:xfrm>
          <a:off x="5829775" y="3729520"/>
          <a:ext cx="1780905" cy="651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 smtClean="0"/>
            <a:t>Estatais, Fundações</a:t>
          </a:r>
          <a:endParaRPr lang="pt-BR" sz="1800" kern="1200" dirty="0"/>
        </a:p>
      </dsp:txBody>
      <dsp:txXfrm>
        <a:off x="5829775" y="3729520"/>
        <a:ext cx="1780905" cy="6510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FDF96-7BF8-4FE2-BA88-E0BF15C6CD45}" type="datetimeFigureOut">
              <a:rPr lang="pt-BR" smtClean="0"/>
              <a:pPr/>
              <a:t>28/05/2015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5B3D0-BAD4-404C-9295-8ABE4EC6313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891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-13123920" y="-12709780"/>
            <a:ext cx="13123920" cy="13522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796" tIns="49897" rIns="99796" bIns="49897" anchor="ctr"/>
          <a:lstStyle/>
          <a:p>
            <a:endParaRPr lang="pt-BR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/>
          </p:nvPr>
        </p:nvSpPr>
        <p:spPr>
          <a:xfrm>
            <a:off x="755792" y="5079125"/>
            <a:ext cx="6037498" cy="4800372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067317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6047" y="2348400"/>
            <a:ext cx="8568531" cy="162043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2094" y="4283816"/>
            <a:ext cx="7056438" cy="19319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503972" indent="0" algn="ctr">
              <a:buNone/>
              <a:defRPr/>
            </a:lvl2pPr>
            <a:lvl3pPr marL="1007943" indent="0" algn="ctr">
              <a:buNone/>
              <a:defRPr/>
            </a:lvl3pPr>
            <a:lvl4pPr marL="1511915" indent="0" algn="ctr">
              <a:buNone/>
              <a:defRPr/>
            </a:lvl4pPr>
            <a:lvl5pPr marL="2015886" indent="0" algn="ctr">
              <a:buNone/>
              <a:defRPr/>
            </a:lvl5pPr>
            <a:lvl6pPr marL="2519858" indent="0" algn="ctr">
              <a:buNone/>
              <a:defRPr/>
            </a:lvl6pPr>
            <a:lvl7pPr marL="3023829" indent="0" algn="ctr">
              <a:buNone/>
              <a:defRPr/>
            </a:lvl7pPr>
            <a:lvl8pPr marL="3527801" indent="0" algn="ctr">
              <a:buNone/>
              <a:defRPr/>
            </a:lvl8pPr>
            <a:lvl9pPr marL="4031772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87850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40817" y="1584655"/>
            <a:ext cx="6615633" cy="71396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GB" altLang="en-US" sz="2400" b="1" dirty="0" err="1" smtClean="0">
                <a:cs typeface="Calibri" pitchFamily="34" charset="0"/>
              </a:rPr>
              <a:t>Principais</a:t>
            </a:r>
            <a:r>
              <a:rPr lang="en-GB" altLang="en-US" sz="2400" b="1" dirty="0" smtClean="0">
                <a:cs typeface="Calibri" pitchFamily="34" charset="0"/>
              </a:rPr>
              <a:t> </a:t>
            </a:r>
            <a:r>
              <a:rPr lang="en-GB" altLang="en-US" sz="2400" b="1" dirty="0" err="1" smtClean="0">
                <a:cs typeface="Calibri" pitchFamily="34" charset="0"/>
              </a:rPr>
              <a:t>Eixos</a:t>
            </a:r>
            <a:r>
              <a:rPr lang="en-GB" altLang="en-US" sz="2400" b="1" dirty="0" smtClean="0">
                <a:cs typeface="Calibri" pitchFamily="34" charset="0"/>
              </a:rPr>
              <a:t> </a:t>
            </a:r>
            <a:r>
              <a:rPr lang="en-GB" altLang="en-US" sz="2400" b="1" dirty="0">
                <a:cs typeface="Calibri" pitchFamily="34" charset="0"/>
              </a:rPr>
              <a:t>de </a:t>
            </a:r>
            <a:r>
              <a:rPr lang="en-GB" altLang="en-US" sz="2400" b="1" dirty="0" err="1">
                <a:cs typeface="Calibri" pitchFamily="34" charset="0"/>
              </a:rPr>
              <a:t>A</a:t>
            </a:r>
            <a:r>
              <a:rPr lang="en-GB" altLang="en-US" sz="2400" b="1" dirty="0" err="1" smtClean="0">
                <a:cs typeface="Calibri" pitchFamily="34" charset="0"/>
              </a:rPr>
              <a:t>tuação</a:t>
            </a:r>
            <a:endParaRPr lang="pt-BR" altLang="en-US" sz="2400" b="1" dirty="0"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8749" y="444195"/>
            <a:ext cx="9487726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308754" y="2273300"/>
            <a:ext cx="6898746" cy="4718226"/>
            <a:chOff x="2308754" y="2273300"/>
            <a:chExt cx="6898746" cy="4718226"/>
          </a:xfrm>
        </p:grpSpPr>
        <p:graphicFrame>
          <p:nvGraphicFramePr>
            <p:cNvPr id="12" name="Diagrama 11"/>
            <p:cNvGraphicFramePr/>
            <p:nvPr>
              <p:extLst>
                <p:ext uri="{D42A27DB-BD31-4B8C-83A1-F6EECF244321}">
                  <p14:modId xmlns:p14="http://schemas.microsoft.com/office/powerpoint/2010/main" xmlns="" val="3969044502"/>
                </p:ext>
              </p:extLst>
            </p:nvPr>
          </p:nvGraphicFramePr>
          <p:xfrm>
            <a:off x="2308754" y="2273300"/>
            <a:ext cx="6898746" cy="471822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2" name="CaixaDeTexto 1"/>
            <p:cNvSpPr txBox="1"/>
            <p:nvPr/>
          </p:nvSpPr>
          <p:spPr>
            <a:xfrm>
              <a:off x="6489700" y="2324100"/>
              <a:ext cx="2387600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sz="900" dirty="0" smtClean="0"/>
                <a:t>●</a:t>
              </a:r>
              <a:r>
                <a:rPr lang="pt-BR" sz="1500" dirty="0" smtClean="0"/>
                <a:t> Avaliação </a:t>
              </a:r>
              <a:r>
                <a:rPr lang="pt-BR" sz="1500" dirty="0"/>
                <a:t>dos</a:t>
              </a:r>
            </a:p>
            <a:p>
              <a:pPr lvl="0"/>
              <a:r>
                <a:rPr lang="pt-BR" sz="1500" dirty="0"/>
                <a:t>  </a:t>
              </a:r>
              <a:r>
                <a:rPr lang="pt-BR" sz="1500" dirty="0" smtClean="0"/>
                <a:t>  Resultados da Gestão</a:t>
              </a:r>
              <a:endParaRPr lang="pt-BR" sz="1500" dirty="0"/>
            </a:p>
            <a:p>
              <a:pPr lvl="0"/>
              <a:r>
                <a:rPr lang="pt-BR" sz="1500" dirty="0" smtClean="0"/>
                <a:t>           </a:t>
              </a:r>
              <a:r>
                <a:rPr lang="pt-BR" sz="900" dirty="0" smtClean="0"/>
                <a:t>●</a:t>
              </a:r>
              <a:r>
                <a:rPr lang="pt-BR" sz="1500" dirty="0" smtClean="0"/>
                <a:t> Auditoria Anual</a:t>
              </a:r>
            </a:p>
            <a:p>
              <a:pPr lvl="0"/>
              <a:r>
                <a:rPr lang="pt-BR" sz="1500" dirty="0" smtClean="0"/>
                <a:t>               de Contas</a:t>
              </a:r>
            </a:p>
            <a:p>
              <a:pPr lvl="0"/>
              <a:r>
                <a:rPr lang="pt-BR" sz="1500" dirty="0" smtClean="0"/>
                <a:t>                  </a:t>
              </a:r>
              <a:r>
                <a:rPr lang="pt-BR" sz="900" dirty="0"/>
                <a:t>●</a:t>
              </a:r>
              <a:r>
                <a:rPr lang="pt-BR" sz="1500" dirty="0" smtClean="0"/>
                <a:t> Recursos </a:t>
              </a:r>
            </a:p>
            <a:p>
              <a:pPr lvl="0"/>
              <a:r>
                <a:rPr lang="pt-BR" sz="1500" dirty="0"/>
                <a:t> </a:t>
              </a:r>
              <a:r>
                <a:rPr lang="pt-BR" sz="1500" dirty="0" smtClean="0"/>
                <a:t>                     Externos</a:t>
              </a:r>
            </a:p>
            <a:p>
              <a:endParaRPr lang="pt-BR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23292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6217" y="2769494"/>
            <a:ext cx="9063557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altLang="en-US" sz="2400" dirty="0" err="1">
                <a:cs typeface="Calibri" pitchFamily="34" charset="0"/>
              </a:rPr>
              <a:t>Programa</a:t>
            </a:r>
            <a:r>
              <a:rPr lang="en-GB" altLang="en-US" sz="2400" dirty="0">
                <a:cs typeface="Calibri" pitchFamily="34" charset="0"/>
              </a:rPr>
              <a:t> </a:t>
            </a:r>
            <a:r>
              <a:rPr lang="en-GB" altLang="en-US" sz="2400" b="1" dirty="0" smtClean="0">
                <a:cs typeface="Calibri" pitchFamily="34" charset="0"/>
              </a:rPr>
              <a:t>FUNDEB</a:t>
            </a:r>
            <a:r>
              <a:rPr lang="en-GB" altLang="en-US" sz="2400" dirty="0" smtClean="0">
                <a:cs typeface="Calibri" pitchFamily="34" charset="0"/>
              </a:rPr>
              <a:t> - </a:t>
            </a:r>
            <a:r>
              <a:rPr lang="pt-BR" sz="2400" dirty="0" smtClean="0">
                <a:latin typeface="+mj-lt"/>
              </a:rPr>
              <a:t>Questões Estratégicas:</a:t>
            </a:r>
          </a:p>
          <a:p>
            <a:pPr>
              <a:spcAft>
                <a:spcPts val="1200"/>
              </a:spcAft>
              <a:defRPr/>
            </a:pPr>
            <a:endParaRPr lang="pt-BR" sz="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dirty="0"/>
              <a:t>A parcela do </a:t>
            </a:r>
            <a:r>
              <a:rPr lang="pt-BR" sz="2400" dirty="0" err="1"/>
              <a:t>Fundeb</a:t>
            </a:r>
            <a:r>
              <a:rPr lang="pt-BR" sz="2400" dirty="0"/>
              <a:t> destinada à remuneração dos profissionais vem contribuindo  para a valorização dos mesmos e para a implantação do plano de carreira</a:t>
            </a:r>
            <a:r>
              <a:rPr lang="pt-BR" sz="24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Há </a:t>
            </a:r>
            <a:r>
              <a:rPr lang="pt-BR" sz="2400" dirty="0"/>
              <a:t>adequabilidade dos procedimentos de contratação e da gestão dos recursos </a:t>
            </a:r>
            <a:r>
              <a:rPr lang="pt-BR" sz="2400" dirty="0" smtClean="0"/>
              <a:t>financeiros </a:t>
            </a:r>
            <a:r>
              <a:rPr lang="pt-BR" sz="2400" dirty="0"/>
              <a:t>disponibilizados? </a:t>
            </a:r>
            <a:endParaRPr lang="pt-B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Os </a:t>
            </a:r>
            <a:r>
              <a:rPr lang="pt-BR" sz="2400" dirty="0"/>
              <a:t>entes estruturam adequadamente os Conselhos de Acompanhamento e Controle Social, fornecendo os meios necessários e estes atuam conforme desejado?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8749" y="444195"/>
            <a:ext cx="9487726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66217" y="1716210"/>
            <a:ext cx="6615633" cy="713969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err="1" smtClean="0">
                <a:cs typeface="Calibri" pitchFamily="34" charset="0"/>
              </a:rPr>
              <a:t>Avaliação</a:t>
            </a:r>
            <a:r>
              <a:rPr lang="en-GB" altLang="en-US" sz="2400" b="1" dirty="0" smtClean="0">
                <a:cs typeface="Calibri" pitchFamily="34" charset="0"/>
              </a:rPr>
              <a:t> da </a:t>
            </a:r>
            <a:r>
              <a:rPr lang="en-GB" altLang="en-US" sz="2400" b="1" dirty="0" err="1" smtClean="0">
                <a:cs typeface="Calibri" pitchFamily="34" charset="0"/>
              </a:rPr>
              <a:t>Execução</a:t>
            </a:r>
            <a:r>
              <a:rPr lang="en-GB" altLang="en-US" sz="2400" b="1" dirty="0" smtClean="0">
                <a:cs typeface="Calibri" pitchFamily="34" charset="0"/>
              </a:rPr>
              <a:t> de Programas de Governo</a:t>
            </a:r>
          </a:p>
        </p:txBody>
      </p:sp>
    </p:spTree>
    <p:extLst>
      <p:ext uri="{BB962C8B-B14F-4D97-AF65-F5344CB8AC3E}">
        <p14:creationId xmlns:p14="http://schemas.microsoft.com/office/powerpoint/2010/main" xmlns="" val="349178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6217" y="2578994"/>
            <a:ext cx="906355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pt-BR" sz="2400" dirty="0"/>
              <a:t>Instituto Federal de Educação, Ciência e Tecnologia do Espírito Santo </a:t>
            </a:r>
            <a:r>
              <a:rPr lang="pt-BR" sz="2400" dirty="0" smtClean="0"/>
              <a:t>(</a:t>
            </a:r>
            <a:r>
              <a:rPr lang="pt-BR" sz="2400" b="1" dirty="0" smtClean="0"/>
              <a:t>IFES</a:t>
            </a:r>
            <a:r>
              <a:rPr lang="pt-BR" sz="2400" dirty="0" smtClean="0"/>
              <a:t>) - </a:t>
            </a:r>
            <a:r>
              <a:rPr lang="pt-BR" sz="2400" dirty="0" smtClean="0">
                <a:latin typeface="+mj-lt"/>
              </a:rPr>
              <a:t>Questões Estratégicas:</a:t>
            </a:r>
          </a:p>
          <a:p>
            <a:pPr>
              <a:spcAft>
                <a:spcPts val="1200"/>
              </a:spcAft>
              <a:defRPr/>
            </a:pPr>
            <a:endParaRPr lang="pt-BR" sz="2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A </a:t>
            </a:r>
            <a:r>
              <a:rPr lang="pt-BR" sz="2400" dirty="0"/>
              <a:t>fundação de apoio tem apresentado a prestação de contas dos contratos firmados </a:t>
            </a:r>
            <a:r>
              <a:rPr lang="pt-BR" sz="2400" dirty="0" smtClean="0"/>
              <a:t>tempestivamente e de forma adequada?</a:t>
            </a:r>
          </a:p>
          <a:p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 IFES tem </a:t>
            </a:r>
            <a:r>
              <a:rPr lang="pt-BR" sz="2400" dirty="0"/>
              <a:t>analisado a regularidade da prestação de contas da fundação tempestivamente? A análise realizada está de acordo com os documentos </a:t>
            </a:r>
            <a:r>
              <a:rPr lang="pt-BR" sz="2400" dirty="0" smtClean="0"/>
              <a:t>apresentados?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Os </a:t>
            </a:r>
            <a:r>
              <a:rPr lang="pt-BR" sz="2400" dirty="0"/>
              <a:t>objetivos previstos foram atingidos, mediante a comprovação por meio de índices objetivos?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8749" y="444195"/>
            <a:ext cx="9487726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42417" y="1610055"/>
            <a:ext cx="6615633" cy="713969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err="1" smtClean="0">
                <a:cs typeface="Calibri" pitchFamily="34" charset="0"/>
              </a:rPr>
              <a:t>Avaliação</a:t>
            </a:r>
            <a:r>
              <a:rPr lang="en-GB" altLang="en-US" sz="2400" b="1" dirty="0" smtClean="0">
                <a:cs typeface="Calibri" pitchFamily="34" charset="0"/>
              </a:rPr>
              <a:t> dos </a:t>
            </a:r>
            <a:r>
              <a:rPr lang="en-GB" altLang="en-US" sz="2400" b="1" dirty="0" err="1" smtClean="0">
                <a:cs typeface="Calibri" pitchFamily="34" charset="0"/>
              </a:rPr>
              <a:t>Resultados</a:t>
            </a:r>
            <a:r>
              <a:rPr lang="en-GB" altLang="en-US" sz="2400" b="1" dirty="0" smtClean="0">
                <a:cs typeface="Calibri" pitchFamily="34" charset="0"/>
              </a:rPr>
              <a:t> da Gestão</a:t>
            </a:r>
          </a:p>
        </p:txBody>
      </p:sp>
    </p:spTree>
    <p:extLst>
      <p:ext uri="{BB962C8B-B14F-4D97-AF65-F5344CB8AC3E}">
        <p14:creationId xmlns:p14="http://schemas.microsoft.com/office/powerpoint/2010/main" xmlns="" val="11878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xmlns="" val="3096855255"/>
              </p:ext>
            </p:extLst>
          </p:nvPr>
        </p:nvGraphicFramePr>
        <p:xfrm>
          <a:off x="342346" y="1667374"/>
          <a:ext cx="8238596" cy="5200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ixaDeTexto 12"/>
          <p:cNvSpPr txBox="1"/>
          <p:nvPr/>
        </p:nvSpPr>
        <p:spPr>
          <a:xfrm>
            <a:off x="1262011" y="5630092"/>
            <a:ext cx="2152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Foco na contabilidade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33057" y="6399954"/>
            <a:ext cx="1724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Instituição do Sistema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414232" y="4716286"/>
            <a:ext cx="2047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Instituição da Conta Única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349549" y="3535556"/>
            <a:ext cx="2009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Centralização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827324" y="3960669"/>
            <a:ext cx="155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Foco nos Programas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086600" y="3144257"/>
            <a:ext cx="123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Status de Ministério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553450" y="2400300"/>
            <a:ext cx="1438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Foco em Resultados</a:t>
            </a:r>
            <a:endParaRPr lang="pt-BR" b="1" dirty="0"/>
          </a:p>
        </p:txBody>
      </p:sp>
      <p:sp>
        <p:nvSpPr>
          <p:cNvPr id="75" name="Elipse 74"/>
          <p:cNvSpPr/>
          <p:nvPr/>
        </p:nvSpPr>
        <p:spPr>
          <a:xfrm>
            <a:off x="552933" y="6315075"/>
            <a:ext cx="142391" cy="152239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6" name="Grupo 75"/>
          <p:cNvGrpSpPr/>
          <p:nvPr/>
        </p:nvGrpSpPr>
        <p:grpSpPr>
          <a:xfrm>
            <a:off x="-199732" y="5893716"/>
            <a:ext cx="1647719" cy="525449"/>
            <a:chOff x="5764463" y="664389"/>
            <a:chExt cx="1647719" cy="525449"/>
          </a:xfrm>
        </p:grpSpPr>
        <p:sp>
          <p:nvSpPr>
            <p:cNvPr id="77" name="Retângulo 76"/>
            <p:cNvSpPr/>
            <p:nvPr/>
          </p:nvSpPr>
          <p:spPr>
            <a:xfrm>
              <a:off x="5764463" y="664389"/>
              <a:ext cx="1647719" cy="52544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8" name="Retângulo 77"/>
            <p:cNvSpPr/>
            <p:nvPr/>
          </p:nvSpPr>
          <p:spPr>
            <a:xfrm>
              <a:off x="5764463" y="664389"/>
              <a:ext cx="1647719" cy="5254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4871" tIns="0" rIns="0" bIns="0" numCol="1" spcCol="1270" anchor="t" anchorCtr="0">
              <a:noAutofit/>
            </a:bodyPr>
            <a:lstStyle/>
            <a:p>
              <a:pPr lvl="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400" kern="1200" dirty="0" smtClean="0"/>
                <a:t>1967</a:t>
              </a:r>
              <a:endParaRPr lang="pt-BR" sz="3400" kern="1200" dirty="0"/>
            </a:p>
          </p:txBody>
        </p:sp>
      </p:grpSp>
      <p:sp>
        <p:nvSpPr>
          <p:cNvPr id="79" name="Rectangle 2"/>
          <p:cNvSpPr txBox="1">
            <a:spLocks noChangeArrowheads="1"/>
          </p:cNvSpPr>
          <p:nvPr/>
        </p:nvSpPr>
        <p:spPr>
          <a:xfrm>
            <a:off x="566217" y="1724355"/>
            <a:ext cx="6615633" cy="713969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err="1" smtClean="0">
                <a:cs typeface="Calibri" pitchFamily="34" charset="0"/>
              </a:rPr>
              <a:t>Evolução</a:t>
            </a:r>
            <a:r>
              <a:rPr lang="en-GB" altLang="en-US" sz="2400" b="1" dirty="0" smtClean="0">
                <a:cs typeface="Calibri" pitchFamily="34" charset="0"/>
              </a:rPr>
              <a:t> do Sistema</a:t>
            </a:r>
            <a:endParaRPr lang="pt-BR" altLang="en-US" sz="2400" b="1" dirty="0">
              <a:cs typeface="Calibri" pitchFamily="34" charset="0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408749" y="444195"/>
            <a:ext cx="9487726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063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3" grpId="0"/>
      <p:bldP spid="14" grpId="0"/>
      <p:bldP spid="15" grpId="0"/>
      <p:bldP spid="16" grpId="0"/>
      <p:bldP spid="18" grpId="0"/>
      <p:bldP spid="19" grpId="0"/>
      <p:bldP spid="20" grpId="0"/>
      <p:bldP spid="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6217" y="2871094"/>
            <a:ext cx="9063557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j-lt"/>
              </a:rPr>
              <a:t>Atuação de forma articulada com órgãos nacionais de Defesa do Estado </a:t>
            </a:r>
            <a:r>
              <a:rPr lang="pt-BR" sz="2400" dirty="0"/>
              <a:t>(PF, MPF, TCU, </a:t>
            </a:r>
            <a:r>
              <a:rPr lang="pt-BR" sz="2400" dirty="0" err="1"/>
              <a:t>etc</a:t>
            </a:r>
            <a:r>
              <a:rPr lang="pt-BR" sz="2400" dirty="0"/>
              <a:t>)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j-lt"/>
              </a:rPr>
              <a:t>Cooperação internacional (bilateral, multilateral)</a:t>
            </a:r>
            <a:endParaRPr lang="pt-BR" sz="2400" dirty="0">
              <a:latin typeface="+mj-lt"/>
            </a:endParaRP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j-lt"/>
              </a:rPr>
              <a:t>Auditoria de/com TI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j-lt"/>
              </a:rPr>
              <a:t>Interlocução constante com o Gestor (Reunião de Busca Conjunta de Soluções)</a:t>
            </a:r>
            <a:endParaRPr lang="pt-BR" sz="2400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6217" y="1724355"/>
            <a:ext cx="6615633" cy="713969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en-US" sz="2400" b="1" dirty="0"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8749" y="444195"/>
            <a:ext cx="9487726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8617" y="1876755"/>
            <a:ext cx="6615633" cy="713969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err="1" smtClean="0">
                <a:cs typeface="Calibri" pitchFamily="34" charset="0"/>
              </a:rPr>
              <a:t>Avanços</a:t>
            </a:r>
            <a:endParaRPr lang="pt-BR" altLang="en-US" sz="24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66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66217" y="2871094"/>
            <a:ext cx="906355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j-lt"/>
              </a:rPr>
              <a:t>Fomento à transparência (Lei de Acesso à Informação, Portal da Transparência)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j-lt"/>
              </a:rPr>
              <a:t>Estímulo ao controle social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pt-BR" sz="2400" dirty="0" smtClean="0">
                <a:latin typeface="+mj-lt"/>
              </a:rPr>
              <a:t>Responsabilização administrativa (Correição, CEIS, Lei da Empresa Limpa)</a:t>
            </a:r>
            <a:endParaRPr lang="pt-BR" sz="2400" dirty="0">
              <a:latin typeface="+mj-lt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66217" y="1724355"/>
            <a:ext cx="6615633" cy="713969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altLang="en-US" sz="2400" b="1" dirty="0">
              <a:cs typeface="Calibri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08749" y="444195"/>
            <a:ext cx="9487726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18617" y="1876755"/>
            <a:ext cx="6615633" cy="713969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err="1" smtClean="0">
                <a:cs typeface="Calibri" pitchFamily="34" charset="0"/>
              </a:rPr>
              <a:t>Avanços</a:t>
            </a:r>
            <a:endParaRPr lang="pt-BR" altLang="en-US" sz="24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608" y="3036887"/>
            <a:ext cx="2973388" cy="24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66217" y="1724355"/>
            <a:ext cx="6615633" cy="713969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err="1" smtClean="0">
                <a:cs typeface="Calibri" pitchFamily="34" charset="0"/>
              </a:rPr>
              <a:t>Desafios</a:t>
            </a:r>
            <a:endParaRPr lang="pt-BR" altLang="en-US" sz="2400" b="1" dirty="0"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8749" y="444195"/>
            <a:ext cx="9487726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/>
          </p:nvPr>
        </p:nvSpPr>
        <p:spPr>
          <a:xfrm>
            <a:off x="475425" y="2590359"/>
            <a:ext cx="4258500" cy="3484031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 Prover suporte à gestão sem perda da independência</a:t>
            </a:r>
          </a:p>
          <a:p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 </a:t>
            </a:r>
            <a:r>
              <a:rPr lang="pt-BR" sz="2400" dirty="0"/>
              <a:t>F</a:t>
            </a:r>
            <a:r>
              <a:rPr lang="pt-BR" sz="2400" dirty="0" smtClean="0"/>
              <a:t>oco em resultados sem  abrir mão da conformidade      e economicidade</a:t>
            </a:r>
          </a:p>
          <a:p>
            <a:endParaRPr lang="pt-BR" sz="2400" dirty="0" smtClean="0"/>
          </a:p>
          <a:p>
            <a:pPr marL="0" indent="0">
              <a:buNone/>
            </a:pPr>
            <a:endParaRPr lang="pt-BR" sz="2400" dirty="0"/>
          </a:p>
        </p:txBody>
      </p:sp>
      <p:sp>
        <p:nvSpPr>
          <p:cNvPr id="8" name="Subtítulo 2"/>
          <p:cNvSpPr>
            <a:spLocks noGrp="1"/>
          </p:cNvSpPr>
          <p:nvPr>
            <p:ph type="subTitle"/>
          </p:nvPr>
        </p:nvSpPr>
        <p:spPr>
          <a:xfrm>
            <a:off x="5666550" y="2742759"/>
            <a:ext cx="4258500" cy="3484031"/>
          </a:xfrm>
        </p:spPr>
        <p:txBody>
          <a:bodyPr wrap="square">
            <a:noAutofit/>
          </a:bodyPr>
          <a:lstStyle/>
          <a:p>
            <a:pPr marL="0" indent="0" algn="r">
              <a:buNone/>
            </a:pPr>
            <a:endParaRPr lang="pt-BR" sz="2400" dirty="0" smtClean="0"/>
          </a:p>
          <a:p>
            <a:pPr algn="r">
              <a:buFontTx/>
              <a:buChar char="-"/>
            </a:pPr>
            <a:r>
              <a:rPr lang="pt-BR" sz="2400" dirty="0" smtClean="0"/>
              <a:t> Integração do controle interno, controle             externo e controle social</a:t>
            </a:r>
          </a:p>
          <a:p>
            <a:pPr algn="r"/>
            <a:endParaRPr lang="pt-BR" sz="2400" dirty="0" smtClean="0"/>
          </a:p>
          <a:p>
            <a:pPr algn="r">
              <a:buFontTx/>
              <a:buChar char="-"/>
            </a:pPr>
            <a:r>
              <a:rPr lang="pt-BR" sz="2400" dirty="0" smtClean="0"/>
              <a:t> </a:t>
            </a:r>
            <a:r>
              <a:rPr lang="pt-BR" sz="2400" dirty="0"/>
              <a:t>S</a:t>
            </a:r>
            <a:r>
              <a:rPr lang="pt-BR" sz="2400" dirty="0" smtClean="0"/>
              <a:t>er indutor do processo       de avaliação de riscos, controles e integridade</a:t>
            </a:r>
          </a:p>
          <a:p>
            <a:pPr algn="r"/>
            <a:endParaRPr lang="pt-BR" sz="2400" dirty="0" smtClean="0"/>
          </a:p>
          <a:p>
            <a:pPr marL="0" indent="0" algn="r">
              <a:buNone/>
            </a:pPr>
            <a:endParaRPr lang="pt-BR" sz="24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1917700" y="5702300"/>
            <a:ext cx="6604000" cy="1089529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 indent="0">
              <a:lnSpc>
                <a:spcPct val="90000"/>
              </a:lnSpc>
              <a:spcBef>
                <a:spcPct val="0"/>
              </a:spcBef>
              <a:buNone/>
              <a:defRPr sz="2400"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- </a:t>
            </a:r>
            <a:r>
              <a:rPr lang="pt-BR" dirty="0"/>
              <a:t>Uso intensivo da TI como forma de incrementar a eficiência e eficácia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1493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2608" y="3036887"/>
            <a:ext cx="2973388" cy="247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66217" y="1724355"/>
            <a:ext cx="6615633" cy="713969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err="1" smtClean="0">
                <a:cs typeface="Calibri" pitchFamily="34" charset="0"/>
              </a:rPr>
              <a:t>Desafios</a:t>
            </a:r>
            <a:endParaRPr lang="pt-BR" altLang="en-US" sz="2400" b="1" dirty="0">
              <a:cs typeface="Calibri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8749" y="444195"/>
            <a:ext cx="9487726" cy="126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6" name="Subtítulo 2"/>
          <p:cNvSpPr>
            <a:spLocks noGrp="1"/>
          </p:cNvSpPr>
          <p:nvPr>
            <p:ph type="subTitle"/>
          </p:nvPr>
        </p:nvSpPr>
        <p:spPr>
          <a:xfrm>
            <a:off x="475425" y="2996759"/>
            <a:ext cx="4258500" cy="3484031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 Desenvolvimento de abordagem diferenciada     para auditoria de        empresas estatais </a:t>
            </a:r>
          </a:p>
          <a:p>
            <a:endParaRPr lang="pt-BR" sz="2400" dirty="0" smtClean="0"/>
          </a:p>
          <a:p>
            <a:pPr>
              <a:buFontTx/>
              <a:buChar char="-"/>
            </a:pPr>
            <a:r>
              <a:rPr lang="pt-BR" sz="2400" dirty="0" smtClean="0"/>
              <a:t> Restrições de informações decorrentes de alegação de sigilo legal (bancário, fiscal, </a:t>
            </a:r>
            <a:r>
              <a:rPr lang="pt-BR" sz="2400" dirty="0" err="1" smtClean="0"/>
              <a:t>etc</a:t>
            </a:r>
            <a:r>
              <a:rPr lang="pt-BR" sz="2400" dirty="0" smtClean="0"/>
              <a:t>)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  <p:sp>
        <p:nvSpPr>
          <p:cNvPr id="8" name="Subtítulo 2"/>
          <p:cNvSpPr>
            <a:spLocks noGrp="1"/>
          </p:cNvSpPr>
          <p:nvPr>
            <p:ph type="subTitle"/>
          </p:nvPr>
        </p:nvSpPr>
        <p:spPr>
          <a:xfrm>
            <a:off x="5666550" y="2717359"/>
            <a:ext cx="4258500" cy="3484031"/>
          </a:xfrm>
        </p:spPr>
        <p:txBody>
          <a:bodyPr wrap="square">
            <a:noAutofit/>
          </a:bodyPr>
          <a:lstStyle/>
          <a:p>
            <a:pPr marL="0" indent="0" algn="r">
              <a:buNone/>
            </a:pPr>
            <a:endParaRPr lang="pt-BR" sz="2400" dirty="0" smtClean="0"/>
          </a:p>
          <a:p>
            <a:pPr algn="r">
              <a:buFontTx/>
              <a:buChar char="-"/>
            </a:pPr>
            <a:r>
              <a:rPr lang="pt-BR" sz="2400" dirty="0" smtClean="0"/>
              <a:t> Padronização da sistemática de acompanhamento           dos resultados dos órgãos     de controle (benefícios financeiros e não     financeiros)</a:t>
            </a:r>
          </a:p>
          <a:p>
            <a:pPr algn="r">
              <a:buFontTx/>
              <a:buChar char="-"/>
            </a:pPr>
            <a:endParaRPr lang="pt-BR" sz="2400" dirty="0" smtClean="0"/>
          </a:p>
          <a:p>
            <a:pPr algn="r">
              <a:buFontTx/>
              <a:buChar char="-"/>
            </a:pPr>
            <a:r>
              <a:rPr lang="pt-BR" sz="2400" dirty="0"/>
              <a:t> Atuação com base em padrões internacionalmente reconhecidos</a:t>
            </a:r>
          </a:p>
          <a:p>
            <a:pPr algn="r">
              <a:buFontTx/>
              <a:buChar char="-"/>
            </a:pPr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70390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2"/>
          <p:cNvSpPr/>
          <p:nvPr/>
        </p:nvSpPr>
        <p:spPr>
          <a:xfrm>
            <a:off x="504000" y="1588065"/>
            <a:ext cx="8868600" cy="4383000"/>
          </a:xfrm>
          <a:prstGeom prst="rect">
            <a:avLst/>
          </a:prstGeom>
        </p:spPr>
      </p:sp>
      <p:sp>
        <p:nvSpPr>
          <p:cNvPr id="6" name="CustomShape 2"/>
          <p:cNvSpPr/>
          <p:nvPr/>
        </p:nvSpPr>
        <p:spPr>
          <a:xfrm>
            <a:off x="504000" y="1588065"/>
            <a:ext cx="8868600" cy="4383000"/>
          </a:xfrm>
          <a:prstGeom prst="rect">
            <a:avLst/>
          </a:prstGeom>
        </p:spPr>
      </p:sp>
      <p:sp>
        <p:nvSpPr>
          <p:cNvPr id="7" name="Text Box 1"/>
          <p:cNvSpPr txBox="1">
            <a:spLocks noChangeArrowheads="1"/>
          </p:cNvSpPr>
          <p:nvPr/>
        </p:nvSpPr>
        <p:spPr bwMode="auto">
          <a:xfrm>
            <a:off x="0" y="2200676"/>
            <a:ext cx="10080625" cy="141691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>
            <a:spAutoFit/>
          </a:bodyPr>
          <a:lstStyle/>
          <a:p>
            <a:pPr algn="ctr">
              <a:lnSpc>
                <a:spcPct val="101000"/>
              </a:lnSpc>
              <a:spcBef>
                <a:spcPts val="1102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4400" b="1" dirty="0">
                <a:solidFill>
                  <a:schemeClr val="bg1"/>
                </a:solidFill>
                <a:latin typeface="Tahoma" pitchFamily="32" charset="0"/>
              </a:rPr>
              <a:t>O Sistema de Controle Interno do Poder Executivo Federal</a:t>
            </a:r>
            <a:endParaRPr lang="en-GB" sz="4400" b="1" dirty="0">
              <a:solidFill>
                <a:schemeClr val="bg1"/>
              </a:solidFill>
              <a:latin typeface="Tahoma" pitchFamily="32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0" y="979472"/>
            <a:ext cx="10080625" cy="35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dirty="0">
                <a:solidFill>
                  <a:schemeClr val="bg1"/>
                </a:solidFill>
                <a:latin typeface="Tahoma" pitchFamily="32" charset="0"/>
              </a:rPr>
              <a:t>Seminário:</a:t>
            </a:r>
          </a:p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dirty="0">
                <a:solidFill>
                  <a:schemeClr val="bg1"/>
                </a:solidFill>
                <a:latin typeface="Tahoma" pitchFamily="32" charset="0"/>
              </a:rPr>
              <a:t>O Sistema de Controle Interno no Brasil – avanço por mais eficiência</a:t>
            </a:r>
            <a:r>
              <a:rPr lang="ar-SA" sz="1700" b="1" dirty="0">
                <a:solidFill>
                  <a:schemeClr val="bg1"/>
                </a:solidFill>
                <a:latin typeface="Tahoma" pitchFamily="32" charset="0"/>
              </a:rPr>
              <a:t>‏</a:t>
            </a:r>
            <a:endParaRPr lang="en-GB" sz="1700" b="1" dirty="0">
              <a:solidFill>
                <a:schemeClr val="bg1"/>
              </a:solidFill>
              <a:latin typeface="Tahoma" pitchFamily="32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-16250" y="4197884"/>
            <a:ext cx="10080625" cy="35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dirty="0">
                <a:solidFill>
                  <a:schemeClr val="bg1"/>
                </a:solidFill>
                <a:latin typeface="Tahoma" pitchFamily="32" charset="0"/>
              </a:rPr>
              <a:t>Brasília, maio de 2015</a:t>
            </a:r>
          </a:p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b="1" dirty="0" smtClean="0">
                <a:solidFill>
                  <a:schemeClr val="bg1"/>
                </a:solidFill>
                <a:latin typeface="Tahoma" pitchFamily="32" charset="0"/>
              </a:rPr>
              <a:t>Francisco Eduardo de Holanda Bessa</a:t>
            </a:r>
            <a:endParaRPr lang="pt-BR" b="1" dirty="0">
              <a:solidFill>
                <a:schemeClr val="bg1"/>
              </a:solidFill>
              <a:latin typeface="Tahoma" pitchFamily="32" charset="0"/>
            </a:endParaRPr>
          </a:p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dirty="0" smtClean="0">
                <a:solidFill>
                  <a:schemeClr val="bg1"/>
                </a:solidFill>
                <a:latin typeface="Tahoma" pitchFamily="32" charset="0"/>
              </a:rPr>
              <a:t>Secretário Federal de Controle Interno</a:t>
            </a:r>
            <a:endParaRPr lang="pt-BR" sz="1700" b="1" dirty="0">
              <a:solidFill>
                <a:schemeClr val="bg1"/>
              </a:solidFill>
              <a:latin typeface="Tahoma" pitchFamily="32" charset="0"/>
            </a:endParaRPr>
          </a:p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i="1" dirty="0">
                <a:solidFill>
                  <a:schemeClr val="bg1"/>
                </a:solidFill>
                <a:latin typeface="Tahoma" pitchFamily="32" charset="0"/>
              </a:rPr>
              <a:t>f</a:t>
            </a:r>
            <a:r>
              <a:rPr lang="pt-BR" sz="1700" b="1" i="1" dirty="0" smtClean="0">
                <a:solidFill>
                  <a:schemeClr val="bg1"/>
                </a:solidFill>
                <a:latin typeface="Tahoma" pitchFamily="32" charset="0"/>
              </a:rPr>
              <a:t>rancisco.bessa@cgu.gov.br</a:t>
            </a:r>
            <a:r>
              <a:rPr lang="ar-SA" sz="1700" b="1" i="1" dirty="0" smtClean="0">
                <a:solidFill>
                  <a:schemeClr val="bg1"/>
                </a:solidFill>
                <a:latin typeface="Tahoma" pitchFamily="32" charset="0"/>
              </a:rPr>
              <a:t>‏</a:t>
            </a:r>
            <a:endParaRPr lang="en-GB" sz="1700" b="1" i="1" dirty="0">
              <a:solidFill>
                <a:schemeClr val="bg1"/>
              </a:solidFill>
              <a:latin typeface="Tahoma" pitchFamily="3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0" y="5176279"/>
            <a:ext cx="10080625" cy="11553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>
            <a:spAutoFit/>
          </a:bodyPr>
          <a:lstStyle/>
          <a:p>
            <a:pPr algn="ctr">
              <a:lnSpc>
                <a:spcPct val="101000"/>
              </a:lnSpc>
              <a:spcBef>
                <a:spcPts val="1102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2400" b="1" dirty="0" smtClean="0">
                <a:solidFill>
                  <a:srgbClr val="000000"/>
                </a:solidFill>
                <a:latin typeface="Tahoma" pitchFamily="32" charset="0"/>
              </a:rPr>
              <a:t>Francisco Eduardo de Holanda Bessa</a:t>
            </a:r>
          </a:p>
          <a:p>
            <a:pPr algn="ctr">
              <a:lnSpc>
                <a:spcPct val="101000"/>
              </a:lnSpc>
              <a:spcBef>
                <a:spcPts val="1102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b="1" dirty="0">
                <a:solidFill>
                  <a:srgbClr val="000000"/>
                </a:solidFill>
                <a:latin typeface="Tahoma" pitchFamily="32" charset="0"/>
              </a:rPr>
              <a:t>Secretário Federal de Controle Interno – CGU/PR</a:t>
            </a:r>
            <a:br>
              <a:rPr lang="pt-BR" b="1" dirty="0">
                <a:solidFill>
                  <a:srgbClr val="000000"/>
                </a:solidFill>
                <a:latin typeface="Tahoma" pitchFamily="32" charset="0"/>
              </a:rPr>
            </a:br>
            <a:r>
              <a:rPr lang="pt-BR" b="1" dirty="0">
                <a:solidFill>
                  <a:srgbClr val="000000"/>
                </a:solidFill>
                <a:latin typeface="Tahoma" pitchFamily="32" charset="0"/>
              </a:rPr>
              <a:t>Brasília, maio de 2015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>
            <a:off x="336021" y="3778962"/>
            <a:ext cx="9408583" cy="175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lIns="100794" tIns="50397" rIns="100794" bIns="50397"/>
          <a:lstStyle/>
          <a:p>
            <a:endParaRPr lang="pt-BR"/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0" y="2191151"/>
            <a:ext cx="10080625" cy="1474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>
            <a:spAutoFit/>
          </a:bodyPr>
          <a:lstStyle/>
          <a:p>
            <a:pPr algn="ctr">
              <a:lnSpc>
                <a:spcPct val="101000"/>
              </a:lnSpc>
              <a:spcBef>
                <a:spcPts val="1102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4400" b="1" dirty="0">
                <a:solidFill>
                  <a:srgbClr val="000000"/>
                </a:solidFill>
                <a:latin typeface="Tahoma" pitchFamily="32" charset="0"/>
              </a:rPr>
              <a:t>O Sistema de Controle Interno do Poder Executivo Federal</a:t>
            </a:r>
            <a:endParaRPr lang="en-GB" sz="4400" b="1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0" y="3859801"/>
            <a:ext cx="10080625" cy="3534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49604" rIns="99207" bIns="49604"/>
          <a:lstStyle/>
          <a:p>
            <a:pPr algn="ctr">
              <a:lnSpc>
                <a:spcPct val="101000"/>
              </a:lnSpc>
              <a:spcBef>
                <a:spcPts val="1585"/>
              </a:spcBef>
              <a:tabLst>
                <a:tab pos="0" algn="l"/>
                <a:tab pos="493472" algn="l"/>
                <a:tab pos="988695" algn="l"/>
                <a:tab pos="1483916" algn="l"/>
                <a:tab pos="1979139" algn="l"/>
                <a:tab pos="2474360" algn="l"/>
                <a:tab pos="2969583" algn="l"/>
                <a:tab pos="3464804" algn="l"/>
                <a:tab pos="3960027" algn="l"/>
                <a:tab pos="4455249" algn="l"/>
                <a:tab pos="4950471" algn="l"/>
                <a:tab pos="5445693" algn="l"/>
                <a:tab pos="5940915" algn="l"/>
                <a:tab pos="6436137" algn="l"/>
                <a:tab pos="6931359" algn="l"/>
                <a:tab pos="7426581" algn="l"/>
                <a:tab pos="7921804" algn="l"/>
                <a:tab pos="8417025" algn="l"/>
                <a:tab pos="8912248" algn="l"/>
                <a:tab pos="9407469" algn="l"/>
                <a:tab pos="9902692" algn="l"/>
              </a:tabLst>
            </a:pPr>
            <a:r>
              <a:rPr lang="pt-BR" sz="1700" b="1" dirty="0">
                <a:solidFill>
                  <a:schemeClr val="accent1"/>
                </a:solidFill>
                <a:latin typeface="Tahoma" pitchFamily="32" charset="0"/>
              </a:rPr>
              <a:t>O Sistema de Controle Interno no Brasil – avanço por mais eficiência</a:t>
            </a:r>
            <a:r>
              <a:rPr lang="ar-SA" sz="1700" b="1" dirty="0">
                <a:solidFill>
                  <a:srgbClr val="006600"/>
                </a:solidFill>
                <a:latin typeface="Tahoma" pitchFamily="32" charset="0"/>
              </a:rPr>
              <a:t>‏</a:t>
            </a:r>
            <a:endParaRPr lang="en-GB" sz="1700" b="1" dirty="0">
              <a:solidFill>
                <a:srgbClr val="006600"/>
              </a:solidFill>
              <a:latin typeface="Tahoma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1324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8" grpId="0"/>
      <p:bldP spid="3075" grpId="0" animBg="1"/>
      <p:bldP spid="3076" grpId="0"/>
      <p:bldP spid="30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504000" y="2000455"/>
            <a:ext cx="8870400" cy="4384440"/>
          </a:xfrm>
        </p:spPr>
        <p:txBody>
          <a:bodyPr wrap="square"/>
          <a:lstStyle/>
          <a:p>
            <a:r>
              <a:rPr lang="pt-BR" sz="2400" b="1" dirty="0"/>
              <a:t>Definição de Auditoria Interna </a:t>
            </a:r>
            <a:r>
              <a:rPr lang="pt-BR" sz="2400" b="1" dirty="0" smtClean="0"/>
              <a:t>– IIA</a:t>
            </a:r>
          </a:p>
          <a:p>
            <a:endParaRPr lang="pt-BR" sz="2400" b="1" dirty="0" smtClean="0"/>
          </a:p>
          <a:p>
            <a:pPr marL="0" indent="0">
              <a:buNone/>
            </a:pPr>
            <a:endParaRPr lang="pt-BR" sz="2400" b="1" dirty="0" smtClean="0"/>
          </a:p>
          <a:p>
            <a:pPr marL="0" indent="0">
              <a:buNone/>
            </a:pPr>
            <a:r>
              <a:rPr lang="pt-BR" sz="2400" b="1" dirty="0"/>
              <a:t/>
            </a:r>
            <a:br>
              <a:rPr lang="pt-BR" sz="2400" b="1" dirty="0"/>
            </a:br>
            <a:r>
              <a:rPr lang="pt-BR" sz="2400" i="1" dirty="0"/>
              <a:t>"A auditoria interna é uma atividade independente e objetiva de </a:t>
            </a:r>
            <a:r>
              <a:rPr lang="pt-BR" sz="2400" i="1" u="sng" dirty="0"/>
              <a:t>avaliação</a:t>
            </a:r>
            <a:r>
              <a:rPr lang="pt-BR" sz="2400" i="1" dirty="0"/>
              <a:t> (</a:t>
            </a:r>
            <a:r>
              <a:rPr lang="pt-BR" sz="2400" i="1" dirty="0" err="1"/>
              <a:t>assurance</a:t>
            </a:r>
            <a:r>
              <a:rPr lang="pt-BR" sz="2400" i="1" dirty="0"/>
              <a:t>) e de </a:t>
            </a:r>
            <a:r>
              <a:rPr lang="pt-BR" sz="2400" i="1" u="sng" dirty="0"/>
              <a:t>consultoria</a:t>
            </a:r>
            <a:r>
              <a:rPr lang="pt-BR" sz="2400" i="1" dirty="0"/>
              <a:t>, desenhada para </a:t>
            </a:r>
            <a:r>
              <a:rPr lang="pt-BR" sz="2400" i="1" u="sng" dirty="0"/>
              <a:t>adicionar valor </a:t>
            </a:r>
            <a:r>
              <a:rPr lang="pt-BR" sz="2400" i="1" dirty="0"/>
              <a:t>e melhorar as operações de uma organização.  </a:t>
            </a:r>
            <a:endParaRPr lang="pt-BR" sz="2400" i="1" dirty="0" smtClean="0"/>
          </a:p>
          <a:p>
            <a:pPr marL="0" indent="0">
              <a:buNone/>
            </a:pPr>
            <a:r>
              <a:rPr lang="pt-BR" sz="2400" i="1" dirty="0"/>
              <a:t/>
            </a:r>
            <a:br>
              <a:rPr lang="pt-BR" sz="2400" i="1" dirty="0"/>
            </a:br>
            <a:r>
              <a:rPr lang="pt-BR" sz="2400" i="1" dirty="0"/>
              <a:t>Ela auxilia uma organização a </a:t>
            </a:r>
            <a:r>
              <a:rPr lang="pt-BR" sz="2400" i="1" u="sng" dirty="0"/>
              <a:t>realizar seus objetivos </a:t>
            </a:r>
            <a:r>
              <a:rPr lang="pt-BR" sz="2400" i="1" dirty="0"/>
              <a:t>a partir da aplicação de uma abordagem sistemática e disciplinada para avaliar e melhorar a eficácia dos processos de </a:t>
            </a:r>
            <a:r>
              <a:rPr lang="pt-BR" sz="2400" i="1" u="sng" dirty="0"/>
              <a:t>gerenciamento de riscos</a:t>
            </a:r>
            <a:r>
              <a:rPr lang="pt-BR" sz="2400" i="1" dirty="0"/>
              <a:t>, </a:t>
            </a:r>
            <a:r>
              <a:rPr lang="pt-BR" sz="2400" i="1" u="sng" dirty="0"/>
              <a:t>controle</a:t>
            </a:r>
            <a:r>
              <a:rPr lang="pt-BR" sz="2400" i="1" dirty="0"/>
              <a:t> e </a:t>
            </a:r>
            <a:r>
              <a:rPr lang="pt-BR" sz="2400" i="1" u="sng" dirty="0"/>
              <a:t>governança</a:t>
            </a:r>
            <a:r>
              <a:rPr lang="pt-BR" sz="2400" i="1" dirty="0"/>
              <a:t>."</a:t>
            </a:r>
            <a:r>
              <a:rPr lang="pt-BR" sz="2400" dirty="0"/>
              <a:t> </a:t>
            </a:r>
          </a:p>
          <a:p>
            <a:endParaRPr lang="pt-BR" sz="240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63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2357123326"/>
              </p:ext>
            </p:extLst>
          </p:nvPr>
        </p:nvGraphicFramePr>
        <p:xfrm>
          <a:off x="66676" y="2120722"/>
          <a:ext cx="6276974" cy="5137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o Explicativo 2 (Ênfase) 12"/>
          <p:cNvSpPr/>
          <p:nvPr/>
        </p:nvSpPr>
        <p:spPr>
          <a:xfrm>
            <a:off x="6400793" y="2477651"/>
            <a:ext cx="3492238" cy="4198766"/>
          </a:xfrm>
          <a:prstGeom prst="accentCallout2">
            <a:avLst>
              <a:gd name="adj1" fmla="val 20111"/>
              <a:gd name="adj2" fmla="val -996"/>
              <a:gd name="adj3" fmla="val 18750"/>
              <a:gd name="adj4" fmla="val -16667"/>
              <a:gd name="adj5" fmla="val 6246"/>
              <a:gd name="adj6" fmla="val -709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o cumprimento das metas previstas no plano plurianual;</a:t>
            </a:r>
          </a:p>
          <a:p>
            <a:pPr lvl="1"/>
            <a:endParaRPr lang="pt-BR" sz="24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a execução dos programas de governo;</a:t>
            </a:r>
          </a:p>
          <a:p>
            <a:pPr lvl="1"/>
            <a:endParaRPr lang="pt-BR" sz="24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a execução dos orçamentos da União</a:t>
            </a:r>
            <a:r>
              <a:rPr lang="pt-BR" sz="2400" dirty="0" smtClean="0">
                <a:solidFill>
                  <a:schemeClr val="tx1"/>
                </a:solidFill>
              </a:rPr>
              <a:t>;</a:t>
            </a:r>
            <a:endParaRPr lang="pt-BR" sz="2400" dirty="0"/>
          </a:p>
        </p:txBody>
      </p:sp>
      <p:sp>
        <p:nvSpPr>
          <p:cNvPr id="14" name="Texto Explicativo 2 (Ênfase) 13"/>
          <p:cNvSpPr/>
          <p:nvPr/>
        </p:nvSpPr>
        <p:spPr>
          <a:xfrm>
            <a:off x="6702357" y="2401450"/>
            <a:ext cx="3190673" cy="3041175"/>
          </a:xfrm>
          <a:prstGeom prst="accentCallout2">
            <a:avLst>
              <a:gd name="adj1" fmla="val 35350"/>
              <a:gd name="adj2" fmla="val -8333"/>
              <a:gd name="adj3" fmla="val 48504"/>
              <a:gd name="adj4" fmla="val -13682"/>
              <a:gd name="adj5" fmla="val 63280"/>
              <a:gd name="adj6" fmla="val -3043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a legalidade e avaliar os resultados da gestão orçamentária, financeira e patrimonial;</a:t>
            </a:r>
          </a:p>
        </p:txBody>
      </p:sp>
      <p:sp>
        <p:nvSpPr>
          <p:cNvPr id="15" name="Texto Explicativo 2 (Ênfase) 14"/>
          <p:cNvSpPr/>
          <p:nvPr/>
        </p:nvSpPr>
        <p:spPr>
          <a:xfrm>
            <a:off x="6515101" y="2400300"/>
            <a:ext cx="3377930" cy="3409949"/>
          </a:xfrm>
          <a:prstGeom prst="accentCallout2">
            <a:avLst>
              <a:gd name="adj1" fmla="val 82717"/>
              <a:gd name="adj2" fmla="val -5232"/>
              <a:gd name="adj3" fmla="val 99477"/>
              <a:gd name="adj4" fmla="val -102106"/>
              <a:gd name="adj5" fmla="val 76550"/>
              <a:gd name="adj6" fmla="val -1363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o controle externo, no exercício de sua missão institucional.</a:t>
            </a:r>
          </a:p>
        </p:txBody>
      </p:sp>
      <p:sp>
        <p:nvSpPr>
          <p:cNvPr id="17" name="Texto Explicativo 2 (Ênfase) 16"/>
          <p:cNvSpPr/>
          <p:nvPr/>
        </p:nvSpPr>
        <p:spPr>
          <a:xfrm>
            <a:off x="6400793" y="2410976"/>
            <a:ext cx="3492237" cy="3624834"/>
          </a:xfrm>
          <a:prstGeom prst="accentCallout2">
            <a:avLst>
              <a:gd name="adj1" fmla="val 59743"/>
              <a:gd name="adj2" fmla="val -423"/>
              <a:gd name="adj3" fmla="val 88121"/>
              <a:gd name="adj4" fmla="val -18849"/>
              <a:gd name="adj5" fmla="val 114289"/>
              <a:gd name="adj6" fmla="val -7051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tx1"/>
                </a:solidFill>
              </a:rPr>
              <a:t>o controle das operações de crédito, avais e garantias, bem como dos direitos e haveres da União;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23875" y="164782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Competência Constitucional</a:t>
            </a:r>
            <a:endParaRPr lang="pt-B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04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3" grpId="0" animBg="1"/>
      <p:bldP spid="14" grpId="0" animBg="1"/>
      <p:bldP spid="15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483943575"/>
              </p:ext>
            </p:extLst>
          </p:nvPr>
        </p:nvGraphicFramePr>
        <p:xfrm>
          <a:off x="1333500" y="1692098"/>
          <a:ext cx="8277225" cy="5499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23875" y="180022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Estrutura Resumida</a:t>
            </a:r>
            <a:endParaRPr lang="pt-B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783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</p:spPr>
        <p:txBody>
          <a:bodyPr/>
          <a:lstStyle/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sz="4000" dirty="0" smtClean="0">
                <a:solidFill>
                  <a:schemeClr val="accent1"/>
                </a:solidFill>
              </a:rPr>
              <a:t/>
            </a:r>
            <a:br>
              <a:rPr lang="pt-BR" sz="4000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91300" y="1724967"/>
            <a:ext cx="8592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Lei </a:t>
            </a:r>
            <a:r>
              <a:rPr lang="pt-BR" sz="2400" b="1" dirty="0" smtClean="0"/>
              <a:t>10.683/2003 – Atribuições da CGU</a:t>
            </a:r>
            <a:endParaRPr lang="pt-BR" sz="2400" dirty="0"/>
          </a:p>
        </p:txBody>
      </p:sp>
      <p:grpSp>
        <p:nvGrpSpPr>
          <p:cNvPr id="30" name="Grupo 29"/>
          <p:cNvGrpSpPr/>
          <p:nvPr/>
        </p:nvGrpSpPr>
        <p:grpSpPr>
          <a:xfrm>
            <a:off x="6055392" y="2899926"/>
            <a:ext cx="3030950" cy="1638300"/>
            <a:chOff x="6267925" y="2870201"/>
            <a:chExt cx="3030950" cy="1638300"/>
          </a:xfrm>
        </p:grpSpPr>
        <p:sp>
          <p:nvSpPr>
            <p:cNvPr id="37" name="Elipse 36"/>
            <p:cNvSpPr/>
            <p:nvPr/>
          </p:nvSpPr>
          <p:spPr>
            <a:xfrm>
              <a:off x="6815696" y="2870201"/>
              <a:ext cx="1960004" cy="1638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6267925" y="3156784"/>
              <a:ext cx="30309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Defesa </a:t>
              </a:r>
              <a:r>
                <a:rPr lang="pt-BR" sz="2400" dirty="0"/>
                <a:t>do </a:t>
              </a:r>
              <a:endParaRPr lang="pt-BR" sz="2400" dirty="0" smtClean="0"/>
            </a:p>
            <a:p>
              <a:pPr algn="ctr"/>
              <a:r>
                <a:rPr lang="pt-BR" sz="2400" dirty="0" smtClean="0"/>
                <a:t>patrimônio </a:t>
              </a:r>
            </a:p>
            <a:p>
              <a:pPr algn="ctr"/>
              <a:r>
                <a:rPr lang="pt-BR" sz="2400" dirty="0" smtClean="0"/>
                <a:t>público</a:t>
              </a:r>
              <a:endParaRPr lang="pt-BR" sz="2400" dirty="0"/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3680456" y="3956291"/>
            <a:ext cx="2350145" cy="1993423"/>
            <a:chOff x="3452756" y="3913863"/>
            <a:chExt cx="2350145" cy="1993423"/>
          </a:xfrm>
        </p:grpSpPr>
        <p:sp>
          <p:nvSpPr>
            <p:cNvPr id="36" name="Elipse 35"/>
            <p:cNvSpPr/>
            <p:nvPr/>
          </p:nvSpPr>
          <p:spPr>
            <a:xfrm>
              <a:off x="3452756" y="3913863"/>
              <a:ext cx="2350145" cy="19934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DeTexto 19"/>
            <p:cNvSpPr txBox="1"/>
            <p:nvPr/>
          </p:nvSpPr>
          <p:spPr>
            <a:xfrm>
              <a:off x="3675295" y="4232259"/>
              <a:ext cx="195086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Prevenção </a:t>
              </a:r>
            </a:p>
            <a:p>
              <a:pPr algn="ctr"/>
              <a:r>
                <a:rPr lang="pt-BR" sz="2400" dirty="0" smtClean="0"/>
                <a:t>e combate </a:t>
              </a:r>
            </a:p>
            <a:p>
              <a:pPr algn="ctr"/>
              <a:r>
                <a:rPr lang="pt-BR" sz="2400" dirty="0" smtClean="0"/>
                <a:t>à corrupção</a:t>
              </a:r>
              <a:endParaRPr lang="pt-BR" sz="2400" dirty="0"/>
            </a:p>
          </p:txBody>
        </p:sp>
      </p:grpSp>
      <p:grpSp>
        <p:nvGrpSpPr>
          <p:cNvPr id="41" name="Grupo 40"/>
          <p:cNvGrpSpPr/>
          <p:nvPr/>
        </p:nvGrpSpPr>
        <p:grpSpPr>
          <a:xfrm>
            <a:off x="4525329" y="2283976"/>
            <a:ext cx="1909000" cy="1435100"/>
            <a:chOff x="4085698" y="2480091"/>
            <a:chExt cx="1909000" cy="1435100"/>
          </a:xfrm>
        </p:grpSpPr>
        <p:sp>
          <p:nvSpPr>
            <p:cNvPr id="38" name="Elipse 37"/>
            <p:cNvSpPr/>
            <p:nvPr/>
          </p:nvSpPr>
          <p:spPr>
            <a:xfrm>
              <a:off x="4085698" y="2480091"/>
              <a:ext cx="1706806" cy="1435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085698" y="2966809"/>
              <a:ext cx="190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Correição</a:t>
              </a:r>
              <a:endParaRPr lang="pt-BR" sz="2400" dirty="0"/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158284" y="5302224"/>
            <a:ext cx="2524548" cy="1784141"/>
            <a:chOff x="828252" y="4902200"/>
            <a:chExt cx="2326337" cy="1714363"/>
          </a:xfrm>
        </p:grpSpPr>
        <p:sp>
          <p:nvSpPr>
            <p:cNvPr id="39" name="Elipse 38"/>
            <p:cNvSpPr/>
            <p:nvPr/>
          </p:nvSpPr>
          <p:spPr>
            <a:xfrm>
              <a:off x="917152" y="4902200"/>
              <a:ext cx="2110454" cy="17143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DeTexto 21"/>
            <p:cNvSpPr txBox="1"/>
            <p:nvPr/>
          </p:nvSpPr>
          <p:spPr>
            <a:xfrm>
              <a:off x="828252" y="5221670"/>
              <a:ext cx="23263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I</a:t>
              </a:r>
              <a:r>
                <a:rPr lang="pt-BR" sz="2400" dirty="0" smtClean="0"/>
                <a:t>ncremento da </a:t>
              </a:r>
            </a:p>
            <a:p>
              <a:pPr algn="ctr"/>
              <a:r>
                <a:rPr lang="pt-BR" sz="2400" dirty="0" smtClean="0"/>
                <a:t>transparência </a:t>
              </a:r>
            </a:p>
            <a:p>
              <a:pPr algn="ctr"/>
              <a:r>
                <a:rPr lang="pt-BR" sz="2400" dirty="0" smtClean="0"/>
                <a:t>da gestão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4855529" y="6035614"/>
            <a:ext cx="1706806" cy="1435100"/>
            <a:chOff x="4627829" y="5789872"/>
            <a:chExt cx="1706806" cy="1435100"/>
          </a:xfrm>
        </p:grpSpPr>
        <p:sp>
          <p:nvSpPr>
            <p:cNvPr id="40" name="Elipse 39"/>
            <p:cNvSpPr/>
            <p:nvPr/>
          </p:nvSpPr>
          <p:spPr>
            <a:xfrm>
              <a:off x="4627829" y="5789872"/>
              <a:ext cx="1706806" cy="1435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4701825" y="6242502"/>
              <a:ext cx="1566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Ouvidoria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190288" y="2951738"/>
            <a:ext cx="1879011" cy="1435100"/>
            <a:chOff x="907295" y="2705100"/>
            <a:chExt cx="1879011" cy="1435100"/>
          </a:xfrm>
        </p:grpSpPr>
        <p:sp>
          <p:nvSpPr>
            <p:cNvPr id="27" name="Elipse 26"/>
            <p:cNvSpPr/>
            <p:nvPr/>
          </p:nvSpPr>
          <p:spPr>
            <a:xfrm>
              <a:off x="1016000" y="2705100"/>
              <a:ext cx="1706806" cy="14351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907295" y="3001526"/>
              <a:ext cx="187901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/>
                <a:t>A</a:t>
              </a:r>
              <a:r>
                <a:rPr lang="pt-BR" sz="2400" dirty="0" smtClean="0"/>
                <a:t>uditoria </a:t>
              </a:r>
            </a:p>
            <a:p>
              <a:pPr algn="ctr"/>
              <a:r>
                <a:rPr lang="pt-BR" sz="2400" dirty="0" smtClean="0"/>
                <a:t>pública</a:t>
              </a:r>
              <a:endParaRPr lang="pt-BR" sz="2400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903009" y="4953003"/>
            <a:ext cx="2401887" cy="1542977"/>
            <a:chOff x="7118921" y="4832422"/>
            <a:chExt cx="2401887" cy="1542977"/>
          </a:xfrm>
        </p:grpSpPr>
        <p:sp>
          <p:nvSpPr>
            <p:cNvPr id="35" name="Elipse 34"/>
            <p:cNvSpPr/>
            <p:nvPr/>
          </p:nvSpPr>
          <p:spPr>
            <a:xfrm>
              <a:off x="7188200" y="4832422"/>
              <a:ext cx="2281808" cy="154297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7118921" y="5242717"/>
              <a:ext cx="24018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2400" dirty="0" smtClean="0"/>
                <a:t>Aprimoramento </a:t>
              </a:r>
            </a:p>
            <a:p>
              <a:pPr algn="ctr"/>
              <a:r>
                <a:rPr lang="pt-BR" sz="2400" dirty="0" smtClean="0"/>
                <a:t>da Gestão</a:t>
              </a:r>
              <a:endParaRPr lang="pt-B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6976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3083271" y="2110103"/>
            <a:ext cx="5487272" cy="3423814"/>
            <a:chOff x="1902171" y="2224403"/>
            <a:chExt cx="5487272" cy="3423814"/>
          </a:xfrm>
        </p:grpSpPr>
        <p:sp>
          <p:nvSpPr>
            <p:cNvPr id="9" name="Forma livre 8"/>
            <p:cNvSpPr/>
            <p:nvPr/>
          </p:nvSpPr>
          <p:spPr>
            <a:xfrm>
              <a:off x="3723307" y="2224403"/>
              <a:ext cx="1823416" cy="1834286"/>
            </a:xfrm>
            <a:custGeom>
              <a:avLst/>
              <a:gdLst>
                <a:gd name="connsiteX0" fmla="*/ 0 w 1823416"/>
                <a:gd name="connsiteY0" fmla="*/ 917143 h 1834286"/>
                <a:gd name="connsiteX1" fmla="*/ 911708 w 1823416"/>
                <a:gd name="connsiteY1" fmla="*/ 0 h 1834286"/>
                <a:gd name="connsiteX2" fmla="*/ 1823416 w 1823416"/>
                <a:gd name="connsiteY2" fmla="*/ 917143 h 1834286"/>
                <a:gd name="connsiteX3" fmla="*/ 911708 w 1823416"/>
                <a:gd name="connsiteY3" fmla="*/ 1834286 h 1834286"/>
                <a:gd name="connsiteX4" fmla="*/ 0 w 1823416"/>
                <a:gd name="connsiteY4" fmla="*/ 917143 h 18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3416" h="1834286">
                  <a:moveTo>
                    <a:pt x="0" y="917143"/>
                  </a:moveTo>
                  <a:cubicBezTo>
                    <a:pt x="0" y="410619"/>
                    <a:pt x="408186" y="0"/>
                    <a:pt x="911708" y="0"/>
                  </a:cubicBezTo>
                  <a:cubicBezTo>
                    <a:pt x="1415230" y="0"/>
                    <a:pt x="1823416" y="410619"/>
                    <a:pt x="1823416" y="917143"/>
                  </a:cubicBezTo>
                  <a:cubicBezTo>
                    <a:pt x="1823416" y="1423667"/>
                    <a:pt x="1415230" y="1834286"/>
                    <a:pt x="911708" y="1834286"/>
                  </a:cubicBezTo>
                  <a:cubicBezTo>
                    <a:pt x="408186" y="1834286"/>
                    <a:pt x="0" y="1423667"/>
                    <a:pt x="0" y="917143"/>
                  </a:cubicBez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86083" tIns="287675" rIns="286083" bIns="2876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CRG</a:t>
              </a:r>
              <a:endParaRPr lang="pt-BR" sz="2800" kern="1200" dirty="0"/>
            </a:p>
          </p:txBody>
        </p:sp>
        <p:sp>
          <p:nvSpPr>
            <p:cNvPr id="10" name="Forma livre 9"/>
            <p:cNvSpPr/>
            <p:nvPr/>
          </p:nvSpPr>
          <p:spPr>
            <a:xfrm rot="2683785">
              <a:off x="5315597" y="3793981"/>
              <a:ext cx="427358" cy="315997"/>
            </a:xfrm>
            <a:custGeom>
              <a:avLst/>
              <a:gdLst>
                <a:gd name="connsiteX0" fmla="*/ 0 w 427358"/>
                <a:gd name="connsiteY0" fmla="*/ 157999 h 315997"/>
                <a:gd name="connsiteX1" fmla="*/ 157999 w 427358"/>
                <a:gd name="connsiteY1" fmla="*/ 0 h 315997"/>
                <a:gd name="connsiteX2" fmla="*/ 157999 w 427358"/>
                <a:gd name="connsiteY2" fmla="*/ 78999 h 315997"/>
                <a:gd name="connsiteX3" fmla="*/ 269360 w 427358"/>
                <a:gd name="connsiteY3" fmla="*/ 78999 h 315997"/>
                <a:gd name="connsiteX4" fmla="*/ 269360 w 427358"/>
                <a:gd name="connsiteY4" fmla="*/ 0 h 315997"/>
                <a:gd name="connsiteX5" fmla="*/ 427358 w 427358"/>
                <a:gd name="connsiteY5" fmla="*/ 157999 h 315997"/>
                <a:gd name="connsiteX6" fmla="*/ 269360 w 427358"/>
                <a:gd name="connsiteY6" fmla="*/ 315997 h 315997"/>
                <a:gd name="connsiteX7" fmla="*/ 269360 w 427358"/>
                <a:gd name="connsiteY7" fmla="*/ 236998 h 315997"/>
                <a:gd name="connsiteX8" fmla="*/ 157999 w 427358"/>
                <a:gd name="connsiteY8" fmla="*/ 236998 h 315997"/>
                <a:gd name="connsiteX9" fmla="*/ 157999 w 427358"/>
                <a:gd name="connsiteY9" fmla="*/ 315997 h 315997"/>
                <a:gd name="connsiteX10" fmla="*/ 0 w 427358"/>
                <a:gd name="connsiteY10" fmla="*/ 157999 h 315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358" h="315997">
                  <a:moveTo>
                    <a:pt x="0" y="157999"/>
                  </a:moveTo>
                  <a:lnTo>
                    <a:pt x="157999" y="0"/>
                  </a:lnTo>
                  <a:lnTo>
                    <a:pt x="157999" y="78999"/>
                  </a:lnTo>
                  <a:lnTo>
                    <a:pt x="269360" y="78999"/>
                  </a:lnTo>
                  <a:lnTo>
                    <a:pt x="269360" y="0"/>
                  </a:lnTo>
                  <a:lnTo>
                    <a:pt x="427358" y="157999"/>
                  </a:lnTo>
                  <a:lnTo>
                    <a:pt x="269360" y="315997"/>
                  </a:lnTo>
                  <a:lnTo>
                    <a:pt x="269360" y="236998"/>
                  </a:lnTo>
                  <a:lnTo>
                    <a:pt x="157999" y="236998"/>
                  </a:lnTo>
                  <a:lnTo>
                    <a:pt x="157999" y="315997"/>
                  </a:lnTo>
                  <a:lnTo>
                    <a:pt x="0" y="157999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3199" rIns="94798" bIns="63198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400" kern="120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5566027" y="3813931"/>
              <a:ext cx="1823416" cy="1834286"/>
            </a:xfrm>
            <a:custGeom>
              <a:avLst/>
              <a:gdLst>
                <a:gd name="connsiteX0" fmla="*/ 0 w 1823416"/>
                <a:gd name="connsiteY0" fmla="*/ 917143 h 1834286"/>
                <a:gd name="connsiteX1" fmla="*/ 911708 w 1823416"/>
                <a:gd name="connsiteY1" fmla="*/ 0 h 1834286"/>
                <a:gd name="connsiteX2" fmla="*/ 1823416 w 1823416"/>
                <a:gd name="connsiteY2" fmla="*/ 917143 h 1834286"/>
                <a:gd name="connsiteX3" fmla="*/ 911708 w 1823416"/>
                <a:gd name="connsiteY3" fmla="*/ 1834286 h 1834286"/>
                <a:gd name="connsiteX4" fmla="*/ 0 w 1823416"/>
                <a:gd name="connsiteY4" fmla="*/ 917143 h 18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3416" h="1834286">
                  <a:moveTo>
                    <a:pt x="0" y="917143"/>
                  </a:moveTo>
                  <a:cubicBezTo>
                    <a:pt x="0" y="410619"/>
                    <a:pt x="408186" y="0"/>
                    <a:pt x="911708" y="0"/>
                  </a:cubicBezTo>
                  <a:cubicBezTo>
                    <a:pt x="1415230" y="0"/>
                    <a:pt x="1823416" y="410619"/>
                    <a:pt x="1823416" y="917143"/>
                  </a:cubicBezTo>
                  <a:cubicBezTo>
                    <a:pt x="1823416" y="1423667"/>
                    <a:pt x="1415230" y="1834286"/>
                    <a:pt x="911708" y="1834286"/>
                  </a:cubicBezTo>
                  <a:cubicBezTo>
                    <a:pt x="408186" y="1834286"/>
                    <a:pt x="0" y="1423667"/>
                    <a:pt x="0" y="917143"/>
                  </a:cubicBez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86083" tIns="287675" rIns="286083" bIns="2876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OGU</a:t>
              </a:r>
              <a:endParaRPr lang="pt-BR" sz="2800" kern="1200" dirty="0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1902171" y="3813931"/>
              <a:ext cx="1823416" cy="1834286"/>
            </a:xfrm>
            <a:custGeom>
              <a:avLst/>
              <a:gdLst>
                <a:gd name="connsiteX0" fmla="*/ 0 w 1823416"/>
                <a:gd name="connsiteY0" fmla="*/ 917143 h 1834286"/>
                <a:gd name="connsiteX1" fmla="*/ 911708 w 1823416"/>
                <a:gd name="connsiteY1" fmla="*/ 0 h 1834286"/>
                <a:gd name="connsiteX2" fmla="*/ 1823416 w 1823416"/>
                <a:gd name="connsiteY2" fmla="*/ 917143 h 1834286"/>
                <a:gd name="connsiteX3" fmla="*/ 911708 w 1823416"/>
                <a:gd name="connsiteY3" fmla="*/ 1834286 h 1834286"/>
                <a:gd name="connsiteX4" fmla="*/ 0 w 1823416"/>
                <a:gd name="connsiteY4" fmla="*/ 917143 h 1834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3416" h="1834286">
                  <a:moveTo>
                    <a:pt x="0" y="917143"/>
                  </a:moveTo>
                  <a:cubicBezTo>
                    <a:pt x="0" y="410619"/>
                    <a:pt x="408186" y="0"/>
                    <a:pt x="911708" y="0"/>
                  </a:cubicBezTo>
                  <a:cubicBezTo>
                    <a:pt x="1415230" y="0"/>
                    <a:pt x="1823416" y="410619"/>
                    <a:pt x="1823416" y="917143"/>
                  </a:cubicBezTo>
                  <a:cubicBezTo>
                    <a:pt x="1823416" y="1423667"/>
                    <a:pt x="1415230" y="1834286"/>
                    <a:pt x="911708" y="1834286"/>
                  </a:cubicBezTo>
                  <a:cubicBezTo>
                    <a:pt x="408186" y="1834286"/>
                    <a:pt x="0" y="1423667"/>
                    <a:pt x="0" y="917143"/>
                  </a:cubicBez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286083" tIns="287675" rIns="286083" bIns="28767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kern="1200" dirty="0" smtClean="0"/>
                <a:t>STPC</a:t>
              </a:r>
              <a:endParaRPr lang="pt-BR" sz="2800" kern="1200" dirty="0"/>
            </a:p>
          </p:txBody>
        </p:sp>
        <p:sp>
          <p:nvSpPr>
            <p:cNvPr id="16" name="Forma livre 15"/>
            <p:cNvSpPr/>
            <p:nvPr/>
          </p:nvSpPr>
          <p:spPr>
            <a:xfrm rot="18923687">
              <a:off x="3549807" y="3782178"/>
              <a:ext cx="416193" cy="336473"/>
            </a:xfrm>
            <a:custGeom>
              <a:avLst/>
              <a:gdLst>
                <a:gd name="connsiteX0" fmla="*/ 0 w 416193"/>
                <a:gd name="connsiteY0" fmla="*/ 168237 h 336473"/>
                <a:gd name="connsiteX1" fmla="*/ 168237 w 416193"/>
                <a:gd name="connsiteY1" fmla="*/ 0 h 336473"/>
                <a:gd name="connsiteX2" fmla="*/ 168237 w 416193"/>
                <a:gd name="connsiteY2" fmla="*/ 84118 h 336473"/>
                <a:gd name="connsiteX3" fmla="*/ 247957 w 416193"/>
                <a:gd name="connsiteY3" fmla="*/ 84118 h 336473"/>
                <a:gd name="connsiteX4" fmla="*/ 247957 w 416193"/>
                <a:gd name="connsiteY4" fmla="*/ 0 h 336473"/>
                <a:gd name="connsiteX5" fmla="*/ 416193 w 416193"/>
                <a:gd name="connsiteY5" fmla="*/ 168237 h 336473"/>
                <a:gd name="connsiteX6" fmla="*/ 247957 w 416193"/>
                <a:gd name="connsiteY6" fmla="*/ 336473 h 336473"/>
                <a:gd name="connsiteX7" fmla="*/ 247957 w 416193"/>
                <a:gd name="connsiteY7" fmla="*/ 252355 h 336473"/>
                <a:gd name="connsiteX8" fmla="*/ 168237 w 416193"/>
                <a:gd name="connsiteY8" fmla="*/ 252355 h 336473"/>
                <a:gd name="connsiteX9" fmla="*/ 168237 w 416193"/>
                <a:gd name="connsiteY9" fmla="*/ 336473 h 336473"/>
                <a:gd name="connsiteX10" fmla="*/ 0 w 416193"/>
                <a:gd name="connsiteY10" fmla="*/ 168237 h 33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6193" h="336473">
                  <a:moveTo>
                    <a:pt x="0" y="168237"/>
                  </a:moveTo>
                  <a:lnTo>
                    <a:pt x="168237" y="0"/>
                  </a:lnTo>
                  <a:lnTo>
                    <a:pt x="168237" y="84118"/>
                  </a:lnTo>
                  <a:lnTo>
                    <a:pt x="247957" y="84118"/>
                  </a:lnTo>
                  <a:lnTo>
                    <a:pt x="247957" y="0"/>
                  </a:lnTo>
                  <a:lnTo>
                    <a:pt x="416193" y="168237"/>
                  </a:lnTo>
                  <a:lnTo>
                    <a:pt x="247957" y="336473"/>
                  </a:lnTo>
                  <a:lnTo>
                    <a:pt x="247957" y="252355"/>
                  </a:lnTo>
                  <a:lnTo>
                    <a:pt x="168237" y="252355"/>
                  </a:lnTo>
                  <a:lnTo>
                    <a:pt x="168237" y="336473"/>
                  </a:lnTo>
                  <a:lnTo>
                    <a:pt x="0" y="168237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-1" tIns="67295" rIns="100942" bIns="6729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500" kern="120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523875" y="1800225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Atuação Integrada</a:t>
            </a:r>
            <a:endParaRPr lang="pt-BR" sz="2400" b="1" dirty="0">
              <a:latin typeface="+mj-lt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4098" name="Picture 2" descr="http://4.bp.blogspot.com/_SXnuzvjlUnM/TL4J5ESz4kI/AAAAAAAAAE4/1OBP5Oq-WMI/s200/setas6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6586" y="4114652"/>
            <a:ext cx="1894188" cy="16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orma livre 17"/>
          <p:cNvSpPr/>
          <p:nvPr/>
        </p:nvSpPr>
        <p:spPr>
          <a:xfrm>
            <a:off x="4743450" y="6072462"/>
            <a:ext cx="2201350" cy="1147487"/>
          </a:xfrm>
          <a:custGeom>
            <a:avLst/>
            <a:gdLst>
              <a:gd name="connsiteX0" fmla="*/ 0 w 1823416"/>
              <a:gd name="connsiteY0" fmla="*/ 917143 h 1834286"/>
              <a:gd name="connsiteX1" fmla="*/ 911708 w 1823416"/>
              <a:gd name="connsiteY1" fmla="*/ 0 h 1834286"/>
              <a:gd name="connsiteX2" fmla="*/ 1823416 w 1823416"/>
              <a:gd name="connsiteY2" fmla="*/ 917143 h 1834286"/>
              <a:gd name="connsiteX3" fmla="*/ 911708 w 1823416"/>
              <a:gd name="connsiteY3" fmla="*/ 1834286 h 1834286"/>
              <a:gd name="connsiteX4" fmla="*/ 0 w 1823416"/>
              <a:gd name="connsiteY4" fmla="*/ 917143 h 183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3416" h="1834286">
                <a:moveTo>
                  <a:pt x="0" y="917143"/>
                </a:moveTo>
                <a:cubicBezTo>
                  <a:pt x="0" y="410619"/>
                  <a:pt x="408186" y="0"/>
                  <a:pt x="911708" y="0"/>
                </a:cubicBezTo>
                <a:cubicBezTo>
                  <a:pt x="1415230" y="0"/>
                  <a:pt x="1823416" y="410619"/>
                  <a:pt x="1823416" y="917143"/>
                </a:cubicBezTo>
                <a:cubicBezTo>
                  <a:pt x="1823416" y="1423667"/>
                  <a:pt x="1415230" y="1834286"/>
                  <a:pt x="911708" y="1834286"/>
                </a:cubicBezTo>
                <a:cubicBezTo>
                  <a:pt x="408186" y="1834286"/>
                  <a:pt x="0" y="1423667"/>
                  <a:pt x="0" y="917143"/>
                </a:cubicBez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286083" tIns="287675" rIns="286083" bIns="287675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kern="1200" dirty="0" smtClean="0"/>
              <a:t>SFC</a:t>
            </a:r>
            <a:endParaRPr lang="pt-BR" sz="2800" kern="1200" dirty="0"/>
          </a:p>
        </p:txBody>
      </p:sp>
      <p:sp>
        <p:nvSpPr>
          <p:cNvPr id="17" name="Retângulo 16"/>
          <p:cNvSpPr/>
          <p:nvPr/>
        </p:nvSpPr>
        <p:spPr>
          <a:xfrm rot="2614258">
            <a:off x="4481498" y="5412693"/>
            <a:ext cx="1313180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Prevenir</a:t>
            </a:r>
            <a:endParaRPr lang="pt-B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 rot="18450800">
            <a:off x="5802637" y="5337726"/>
            <a:ext cx="131478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Detectar</a:t>
            </a:r>
            <a:endParaRPr lang="pt-BR" sz="2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tângulo 20"/>
          <p:cNvSpPr/>
          <p:nvPr/>
        </p:nvSpPr>
        <p:spPr>
          <a:xfrm rot="16200000">
            <a:off x="5132840" y="4734303"/>
            <a:ext cx="1343638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2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Reprimir</a:t>
            </a:r>
            <a:endParaRPr lang="pt-BR" sz="2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73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7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ágono 4"/>
          <p:cNvSpPr/>
          <p:nvPr/>
        </p:nvSpPr>
        <p:spPr>
          <a:xfrm>
            <a:off x="1788284" y="2178630"/>
            <a:ext cx="5048250" cy="1744032"/>
          </a:xfrm>
          <a:prstGeom prst="homePlat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6797676" y="2441575"/>
            <a:ext cx="3270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Gestão</a:t>
            </a:r>
            <a:endParaRPr lang="pt-BR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Gestão de Riscos 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Desenho e Implementação dos Controles Internos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14300" y="4574063"/>
            <a:ext cx="3057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C00000"/>
                </a:solidFill>
              </a:rPr>
              <a:t>Auditoria</a:t>
            </a:r>
            <a:endParaRPr lang="pt-BR" dirty="0" smtClean="0">
              <a:solidFill>
                <a:srgbClr val="C00000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Mapeamento de Riscos 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Avaliação dos    Controles Internos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Assessoramento à Gestão</a:t>
            </a:r>
          </a:p>
          <a:p>
            <a:pPr marL="285750" indent="-285750">
              <a:buFontTx/>
              <a:buChar char="-"/>
            </a:pPr>
            <a:r>
              <a:rPr lang="pt-BR" dirty="0" smtClean="0">
                <a:solidFill>
                  <a:srgbClr val="C00000"/>
                </a:solidFill>
              </a:rPr>
              <a:t>Foco no Atingimento dos Resultados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8" name="Pentágono 7"/>
          <p:cNvSpPr/>
          <p:nvPr/>
        </p:nvSpPr>
        <p:spPr>
          <a:xfrm rot="10800000">
            <a:off x="2713034" y="4887425"/>
            <a:ext cx="5362575" cy="1778000"/>
          </a:xfrm>
          <a:prstGeom prst="homePlate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4825" y="161925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+mj-lt"/>
              </a:rPr>
              <a:t>Espectro de Atuação</a:t>
            </a:r>
            <a:endParaRPr lang="pt-BR" sz="2400" b="1" dirty="0">
              <a:latin typeface="+mj-lt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787929" y="2158823"/>
            <a:ext cx="8997421" cy="4480278"/>
            <a:chOff x="686329" y="2412823"/>
            <a:chExt cx="8997421" cy="4480278"/>
          </a:xfrm>
        </p:grpSpPr>
        <p:graphicFrame>
          <p:nvGraphicFramePr>
            <p:cNvPr id="4" name="Diagrama 3"/>
            <p:cNvGraphicFramePr/>
            <p:nvPr>
              <p:extLst>
                <p:ext uri="{D42A27DB-BD31-4B8C-83A1-F6EECF244321}">
                  <p14:modId xmlns:p14="http://schemas.microsoft.com/office/powerpoint/2010/main" xmlns="" val="3820008398"/>
                </p:ext>
              </p:extLst>
            </p:nvPr>
          </p:nvGraphicFramePr>
          <p:xfrm>
            <a:off x="686329" y="2412823"/>
            <a:ext cx="8997421" cy="448027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10" name="Grupo 9"/>
            <p:cNvGrpSpPr/>
            <p:nvPr/>
          </p:nvGrpSpPr>
          <p:grpSpPr>
            <a:xfrm>
              <a:off x="2531995" y="3078212"/>
              <a:ext cx="3500505" cy="1149250"/>
              <a:chOff x="2923966" y="-214839"/>
              <a:chExt cx="3500505" cy="1149250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2923966" y="115361"/>
                <a:ext cx="2502035" cy="81905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3" name="Retângulo 12"/>
              <p:cNvSpPr/>
              <p:nvPr/>
            </p:nvSpPr>
            <p:spPr>
              <a:xfrm>
                <a:off x="4270166" y="-214839"/>
                <a:ext cx="2154305" cy="81905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68580" tIns="68580" rIns="68580" bIns="68580" numCol="1" spcCol="1270" anchor="ctr" anchorCtr="0">
                <a:noAutofit/>
              </a:bodyPr>
              <a:lstStyle/>
              <a:p>
                <a:pPr marL="171450" lvl="1" indent="-17145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r>
                  <a:rPr lang="pt-BR" sz="1800" kern="1200" dirty="0" smtClean="0"/>
                  <a:t>Apoio Especializado</a:t>
                </a:r>
                <a:endParaRPr lang="pt-BR" sz="1800" kern="1200" dirty="0"/>
              </a:p>
            </p:txBody>
          </p:sp>
        </p:grpSp>
        <p:sp>
          <p:nvSpPr>
            <p:cNvPr id="15" name="Retângulo 14"/>
            <p:cNvSpPr/>
            <p:nvPr/>
          </p:nvSpPr>
          <p:spPr>
            <a:xfrm>
              <a:off x="5670482" y="5137775"/>
              <a:ext cx="2154305" cy="8190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pt-BR" sz="1800" kern="1200" dirty="0" smtClean="0"/>
                <a:t>PR, MRE, MD</a:t>
              </a:r>
              <a:endParaRPr lang="pt-BR" sz="1800" kern="1200" dirty="0"/>
            </a:p>
          </p:txBody>
        </p:sp>
      </p:grpSp>
      <p:sp>
        <p:nvSpPr>
          <p:cNvPr id="2" name="Texto explicativo em seta para a esquerda e para a direita 1"/>
          <p:cNvSpPr/>
          <p:nvPr/>
        </p:nvSpPr>
        <p:spPr>
          <a:xfrm rot="5400000">
            <a:off x="3515414" y="2873968"/>
            <a:ext cx="3414644" cy="3130619"/>
          </a:xfrm>
          <a:prstGeom prst="leftRightArrow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 smtClean="0"/>
              <a:t>CGU</a:t>
            </a:r>
          </a:p>
          <a:p>
            <a:pPr algn="ctr"/>
            <a:r>
              <a:rPr lang="pt-BR" dirty="0" smtClean="0"/>
              <a:t>Órgão Central - Supervisão geral e orientação normativa do Sistema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75594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1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ta para a direita 9"/>
          <p:cNvSpPr/>
          <p:nvPr/>
        </p:nvSpPr>
        <p:spPr>
          <a:xfrm>
            <a:off x="850901" y="3886201"/>
            <a:ext cx="8127999" cy="313690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Seta para a direita 5"/>
          <p:cNvSpPr/>
          <p:nvPr/>
        </p:nvSpPr>
        <p:spPr>
          <a:xfrm>
            <a:off x="850901" y="2070101"/>
            <a:ext cx="8128000" cy="3136900"/>
          </a:xfrm>
          <a:prstGeom prst="rightArrow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Forma livre 6"/>
          <p:cNvSpPr/>
          <p:nvPr/>
        </p:nvSpPr>
        <p:spPr>
          <a:xfrm>
            <a:off x="1004204" y="3582707"/>
            <a:ext cx="2339068" cy="2016810"/>
          </a:xfrm>
          <a:custGeom>
            <a:avLst/>
            <a:gdLst>
              <a:gd name="connsiteX0" fmla="*/ 0 w 2339068"/>
              <a:gd name="connsiteY0" fmla="*/ 336142 h 2016810"/>
              <a:gd name="connsiteX1" fmla="*/ 336142 w 2339068"/>
              <a:gd name="connsiteY1" fmla="*/ 0 h 2016810"/>
              <a:gd name="connsiteX2" fmla="*/ 2002926 w 2339068"/>
              <a:gd name="connsiteY2" fmla="*/ 0 h 2016810"/>
              <a:gd name="connsiteX3" fmla="*/ 2339068 w 2339068"/>
              <a:gd name="connsiteY3" fmla="*/ 336142 h 2016810"/>
              <a:gd name="connsiteX4" fmla="*/ 2339068 w 2339068"/>
              <a:gd name="connsiteY4" fmla="*/ 1680668 h 2016810"/>
              <a:gd name="connsiteX5" fmla="*/ 2002926 w 2339068"/>
              <a:gd name="connsiteY5" fmla="*/ 2016810 h 2016810"/>
              <a:gd name="connsiteX6" fmla="*/ 336142 w 2339068"/>
              <a:gd name="connsiteY6" fmla="*/ 2016810 h 2016810"/>
              <a:gd name="connsiteX7" fmla="*/ 0 w 2339068"/>
              <a:gd name="connsiteY7" fmla="*/ 1680668 h 2016810"/>
              <a:gd name="connsiteX8" fmla="*/ 0 w 2339068"/>
              <a:gd name="connsiteY8" fmla="*/ 336142 h 20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068" h="2016810">
                <a:moveTo>
                  <a:pt x="0" y="336142"/>
                </a:moveTo>
                <a:cubicBezTo>
                  <a:pt x="0" y="150496"/>
                  <a:pt x="150496" y="0"/>
                  <a:pt x="336142" y="0"/>
                </a:cubicBezTo>
                <a:lnTo>
                  <a:pt x="2002926" y="0"/>
                </a:lnTo>
                <a:cubicBezTo>
                  <a:pt x="2188572" y="0"/>
                  <a:pt x="2339068" y="150496"/>
                  <a:pt x="2339068" y="336142"/>
                </a:cubicBezTo>
                <a:lnTo>
                  <a:pt x="2339068" y="1680668"/>
                </a:lnTo>
                <a:cubicBezTo>
                  <a:pt x="2339068" y="1866314"/>
                  <a:pt x="2188572" y="2016810"/>
                  <a:pt x="2002926" y="2016810"/>
                </a:cubicBezTo>
                <a:lnTo>
                  <a:pt x="336142" y="2016810"/>
                </a:lnTo>
                <a:cubicBezTo>
                  <a:pt x="150496" y="2016810"/>
                  <a:pt x="0" y="1866314"/>
                  <a:pt x="0" y="1680668"/>
                </a:cubicBezTo>
                <a:lnTo>
                  <a:pt x="0" y="3361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277523" rIns="144000" bIns="27752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dirty="0" err="1" smtClean="0"/>
              <a:t>Adm</a:t>
            </a:r>
            <a:r>
              <a:rPr lang="pt-BR" sz="2400" dirty="0" smtClean="0"/>
              <a:t> Federal Direta/Indireta</a:t>
            </a:r>
            <a:endParaRPr lang="pt-BR" sz="2400" kern="1200" dirty="0"/>
          </a:p>
        </p:txBody>
      </p:sp>
      <p:sp>
        <p:nvSpPr>
          <p:cNvPr id="8" name="Forma livre 7"/>
          <p:cNvSpPr/>
          <p:nvPr/>
        </p:nvSpPr>
        <p:spPr>
          <a:xfrm>
            <a:off x="3733117" y="3582707"/>
            <a:ext cx="2339068" cy="2016810"/>
          </a:xfrm>
          <a:custGeom>
            <a:avLst/>
            <a:gdLst>
              <a:gd name="connsiteX0" fmla="*/ 0 w 2339068"/>
              <a:gd name="connsiteY0" fmla="*/ 336142 h 2016810"/>
              <a:gd name="connsiteX1" fmla="*/ 336142 w 2339068"/>
              <a:gd name="connsiteY1" fmla="*/ 0 h 2016810"/>
              <a:gd name="connsiteX2" fmla="*/ 2002926 w 2339068"/>
              <a:gd name="connsiteY2" fmla="*/ 0 h 2016810"/>
              <a:gd name="connsiteX3" fmla="*/ 2339068 w 2339068"/>
              <a:gd name="connsiteY3" fmla="*/ 336142 h 2016810"/>
              <a:gd name="connsiteX4" fmla="*/ 2339068 w 2339068"/>
              <a:gd name="connsiteY4" fmla="*/ 1680668 h 2016810"/>
              <a:gd name="connsiteX5" fmla="*/ 2002926 w 2339068"/>
              <a:gd name="connsiteY5" fmla="*/ 2016810 h 2016810"/>
              <a:gd name="connsiteX6" fmla="*/ 336142 w 2339068"/>
              <a:gd name="connsiteY6" fmla="*/ 2016810 h 2016810"/>
              <a:gd name="connsiteX7" fmla="*/ 0 w 2339068"/>
              <a:gd name="connsiteY7" fmla="*/ 1680668 h 2016810"/>
              <a:gd name="connsiteX8" fmla="*/ 0 w 2339068"/>
              <a:gd name="connsiteY8" fmla="*/ 336142 h 20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068" h="2016810">
                <a:moveTo>
                  <a:pt x="0" y="336142"/>
                </a:moveTo>
                <a:cubicBezTo>
                  <a:pt x="0" y="150496"/>
                  <a:pt x="150496" y="0"/>
                  <a:pt x="336142" y="0"/>
                </a:cubicBezTo>
                <a:lnTo>
                  <a:pt x="2002926" y="0"/>
                </a:lnTo>
                <a:cubicBezTo>
                  <a:pt x="2188572" y="0"/>
                  <a:pt x="2339068" y="150496"/>
                  <a:pt x="2339068" y="336142"/>
                </a:cubicBezTo>
                <a:lnTo>
                  <a:pt x="2339068" y="1680668"/>
                </a:lnTo>
                <a:cubicBezTo>
                  <a:pt x="2339068" y="1866314"/>
                  <a:pt x="2188572" y="2016810"/>
                  <a:pt x="2002926" y="2016810"/>
                </a:cubicBezTo>
                <a:lnTo>
                  <a:pt x="336142" y="2016810"/>
                </a:lnTo>
                <a:cubicBezTo>
                  <a:pt x="150496" y="2016810"/>
                  <a:pt x="0" y="1866314"/>
                  <a:pt x="0" y="1680668"/>
                </a:cubicBezTo>
                <a:lnTo>
                  <a:pt x="0" y="3361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523" tIns="277523" rIns="277523" bIns="27752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dirty="0" smtClean="0"/>
              <a:t>Estados / Municípios</a:t>
            </a:r>
            <a:endParaRPr lang="pt-BR" sz="2400" kern="1200" dirty="0"/>
          </a:p>
        </p:txBody>
      </p:sp>
      <p:sp>
        <p:nvSpPr>
          <p:cNvPr id="9" name="Forma livre 8"/>
          <p:cNvSpPr/>
          <p:nvPr/>
        </p:nvSpPr>
        <p:spPr>
          <a:xfrm>
            <a:off x="6462031" y="3582707"/>
            <a:ext cx="2339068" cy="2016810"/>
          </a:xfrm>
          <a:custGeom>
            <a:avLst/>
            <a:gdLst>
              <a:gd name="connsiteX0" fmla="*/ 0 w 2339068"/>
              <a:gd name="connsiteY0" fmla="*/ 336142 h 2016810"/>
              <a:gd name="connsiteX1" fmla="*/ 336142 w 2339068"/>
              <a:gd name="connsiteY1" fmla="*/ 0 h 2016810"/>
              <a:gd name="connsiteX2" fmla="*/ 2002926 w 2339068"/>
              <a:gd name="connsiteY2" fmla="*/ 0 h 2016810"/>
              <a:gd name="connsiteX3" fmla="*/ 2339068 w 2339068"/>
              <a:gd name="connsiteY3" fmla="*/ 336142 h 2016810"/>
              <a:gd name="connsiteX4" fmla="*/ 2339068 w 2339068"/>
              <a:gd name="connsiteY4" fmla="*/ 1680668 h 2016810"/>
              <a:gd name="connsiteX5" fmla="*/ 2002926 w 2339068"/>
              <a:gd name="connsiteY5" fmla="*/ 2016810 h 2016810"/>
              <a:gd name="connsiteX6" fmla="*/ 336142 w 2339068"/>
              <a:gd name="connsiteY6" fmla="*/ 2016810 h 2016810"/>
              <a:gd name="connsiteX7" fmla="*/ 0 w 2339068"/>
              <a:gd name="connsiteY7" fmla="*/ 1680668 h 2016810"/>
              <a:gd name="connsiteX8" fmla="*/ 0 w 2339068"/>
              <a:gd name="connsiteY8" fmla="*/ 336142 h 2016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068" h="2016810">
                <a:moveTo>
                  <a:pt x="0" y="336142"/>
                </a:moveTo>
                <a:cubicBezTo>
                  <a:pt x="0" y="150496"/>
                  <a:pt x="150496" y="0"/>
                  <a:pt x="336142" y="0"/>
                </a:cubicBezTo>
                <a:lnTo>
                  <a:pt x="2002926" y="0"/>
                </a:lnTo>
                <a:cubicBezTo>
                  <a:pt x="2188572" y="0"/>
                  <a:pt x="2339068" y="150496"/>
                  <a:pt x="2339068" y="336142"/>
                </a:cubicBezTo>
                <a:lnTo>
                  <a:pt x="2339068" y="1680668"/>
                </a:lnTo>
                <a:cubicBezTo>
                  <a:pt x="2339068" y="1866314"/>
                  <a:pt x="2188572" y="2016810"/>
                  <a:pt x="2002926" y="2016810"/>
                </a:cubicBezTo>
                <a:lnTo>
                  <a:pt x="336142" y="2016810"/>
                </a:lnTo>
                <a:cubicBezTo>
                  <a:pt x="150496" y="2016810"/>
                  <a:pt x="0" y="1866314"/>
                  <a:pt x="0" y="1680668"/>
                </a:cubicBezTo>
                <a:lnTo>
                  <a:pt x="0" y="33614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7523" tIns="277523" rIns="277523" bIns="277523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kern="1200" dirty="0" smtClean="0"/>
              <a:t>ONG</a:t>
            </a:r>
            <a:endParaRPr lang="pt-BR" sz="2400" kern="1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04204" y="5715000"/>
            <a:ext cx="779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Avaliação de Programas de Governo</a:t>
            </a:r>
            <a:endParaRPr lang="pt-BR" sz="2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1004203" y="2984500"/>
            <a:ext cx="7796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Auditoria de Entidades</a:t>
            </a:r>
            <a:endParaRPr lang="pt-BR" sz="2400" b="1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</p:spPr>
        <p:txBody>
          <a:bodyPr/>
          <a:lstStyle/>
          <a:p>
            <a:r>
              <a:rPr lang="pt-BR" sz="3600" dirty="0" smtClean="0">
                <a:solidFill>
                  <a:schemeClr val="accent1"/>
                </a:solidFill>
              </a:rPr>
              <a:t>Controladoria-Geral da União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sz="2800" dirty="0" smtClean="0">
                <a:solidFill>
                  <a:schemeClr val="accent1"/>
                </a:solidFill>
              </a:rPr>
              <a:t>Sistema de Controle Interno do Poder Executivo Federal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40817" y="1584655"/>
            <a:ext cx="6615633" cy="713969"/>
          </a:xfrm>
          <a:prstGeom prst="rect">
            <a:avLst/>
          </a:prstGeom>
        </p:spPr>
        <p:txBody>
          <a:bodyPr wrap="none"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2400" b="1" dirty="0" err="1" smtClean="0">
                <a:cs typeface="Calibri" pitchFamily="34" charset="0"/>
              </a:rPr>
              <a:t>Alcance</a:t>
            </a:r>
            <a:r>
              <a:rPr lang="en-GB" altLang="en-US" sz="2400" b="1" dirty="0" smtClean="0">
                <a:cs typeface="Calibri" pitchFamily="34" charset="0"/>
              </a:rPr>
              <a:t>:</a:t>
            </a:r>
            <a:endParaRPr lang="pt-BR" altLang="en-US" sz="24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147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704</Words>
  <Application>Microsoft Office PowerPoint</Application>
  <PresentationFormat>Personalizar</PresentationFormat>
  <Paragraphs>178</Paragraphs>
  <Slides>18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Slide 1</vt:lpstr>
      <vt:lpstr>Slide 2</vt:lpstr>
      <vt:lpstr>Controladoria-Geral da União Sistema de Controle Interno do Poder Executivo Federal</vt:lpstr>
      <vt:lpstr>Controladoria-Geral da União Sistema de Controle Interno do Poder Executivo Federal</vt:lpstr>
      <vt:lpstr>Controladoria-Geral da União Sistema de Controle Interno do Poder Executivo Federal</vt:lpstr>
      <vt:lpstr>Controladoria-Geral da União Sistema de Controle Interno do Poder Executivo Federal</vt:lpstr>
      <vt:lpstr>Controladoria-Geral da União Sistema de Controle Interno do Poder Executivo Federal</vt:lpstr>
      <vt:lpstr>Controladoria-Geral da União Sistema de Controle Interno do Poder Executivo Federal</vt:lpstr>
      <vt:lpstr>Controladoria-Geral da União Sistema de Controle Interno do Poder Executivo Federal</vt:lpstr>
      <vt:lpstr>Principais Eixos de Atuação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Yanny Pollyny do Nascimento Rocha</dc:creator>
  <cp:lastModifiedBy>Hoffmann01i3</cp:lastModifiedBy>
  <cp:revision>74</cp:revision>
  <dcterms:modified xsi:type="dcterms:W3CDTF">2015-05-28T11:22:39Z</dcterms:modified>
</cp:coreProperties>
</file>